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E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0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7559-C851-4A17-92D8-4D69043B58B0}" type="datetimeFigureOut">
              <a:rPr lang="hu-HU" smtClean="0"/>
              <a:t>2013. 02. 06.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5DDC-E034-4885-A9A7-CC2DC6600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115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7559-C851-4A17-92D8-4D69043B58B0}" type="datetimeFigureOut">
              <a:rPr lang="hu-HU" smtClean="0"/>
              <a:t>2013. 02. 06.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5DDC-E034-4885-A9A7-CC2DC6600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942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7559-C851-4A17-92D8-4D69043B58B0}" type="datetimeFigureOut">
              <a:rPr lang="hu-HU" smtClean="0"/>
              <a:t>2013. 02. 06.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5DDC-E034-4885-A9A7-CC2DC6600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653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7559-C851-4A17-92D8-4D69043B58B0}" type="datetimeFigureOut">
              <a:rPr lang="hu-HU" smtClean="0"/>
              <a:t>2013. 02. 06.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5DDC-E034-4885-A9A7-CC2DC6600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058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7559-C851-4A17-92D8-4D69043B58B0}" type="datetimeFigureOut">
              <a:rPr lang="hu-HU" smtClean="0"/>
              <a:t>2013. 02. 06.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5DDC-E034-4885-A9A7-CC2DC6600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2192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7559-C851-4A17-92D8-4D69043B58B0}" type="datetimeFigureOut">
              <a:rPr lang="hu-HU" smtClean="0"/>
              <a:t>2013. 02. 06.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5DDC-E034-4885-A9A7-CC2DC6600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731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7559-C851-4A17-92D8-4D69043B58B0}" type="datetimeFigureOut">
              <a:rPr lang="hu-HU" smtClean="0"/>
              <a:t>2013. 02. 06.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5DDC-E034-4885-A9A7-CC2DC6600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888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7559-C851-4A17-92D8-4D69043B58B0}" type="datetimeFigureOut">
              <a:rPr lang="hu-HU" smtClean="0"/>
              <a:t>2013. 02. 06.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5DDC-E034-4885-A9A7-CC2DC6600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353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7559-C851-4A17-92D8-4D69043B58B0}" type="datetimeFigureOut">
              <a:rPr lang="hu-HU" smtClean="0"/>
              <a:t>2013. 02. 06.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5DDC-E034-4885-A9A7-CC2DC6600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79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7559-C851-4A17-92D8-4D69043B58B0}" type="datetimeFigureOut">
              <a:rPr lang="hu-HU" smtClean="0"/>
              <a:t>2013. 02. 06.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5DDC-E034-4885-A9A7-CC2DC6600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275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7559-C851-4A17-92D8-4D69043B58B0}" type="datetimeFigureOut">
              <a:rPr lang="hu-HU" smtClean="0"/>
              <a:t>2013. 02. 06.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5DDC-E034-4885-A9A7-CC2DC6600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61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0">
              <a:schemeClr val="accent3">
                <a:lumMod val="75000"/>
              </a:schemeClr>
            </a:gs>
            <a:gs pos="56000">
              <a:srgbClr val="156B1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87559-C851-4A17-92D8-4D69043B58B0}" type="datetimeFigureOut">
              <a:rPr lang="hu-HU" smtClean="0"/>
              <a:t>2013. 02. 06.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45DDC-E034-4885-A9A7-CC2DC6600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807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IMAGES\Aranyos\Állatok\Froggies\A\Picture4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91" y="188640"/>
            <a:ext cx="4622960" cy="640871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368" y="188640"/>
            <a:ext cx="1440160" cy="1440160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5292832" y="332656"/>
            <a:ext cx="2972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u-HU" sz="5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hu-HU" sz="5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ghívó</a:t>
            </a:r>
            <a:endParaRPr lang="hu-HU" sz="56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Kép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909" y="1628800"/>
            <a:ext cx="1895475" cy="2838450"/>
          </a:xfrm>
          <a:prstGeom prst="rect">
            <a:avLst/>
          </a:prstGeom>
          <a:noFill/>
          <a:ln w="9525">
            <a:solidFill>
              <a:schemeClr val="bg1"/>
            </a:solidFill>
          </a:ln>
          <a:effectLst>
            <a:outerShdw blurRad="63500" dist="88900" dir="2700000" sx="101000" sy="101000" algn="tl" rotWithShape="0">
              <a:prstClr val="black">
                <a:alpha val="41000"/>
              </a:prstClr>
            </a:outerShdw>
          </a:effectLst>
        </p:spPr>
      </p:pic>
      <p:sp>
        <p:nvSpPr>
          <p:cNvPr id="6" name="Téglalap 5"/>
          <p:cNvSpPr/>
          <p:nvPr/>
        </p:nvSpPr>
        <p:spPr>
          <a:xfrm>
            <a:off x="5961112" y="4760565"/>
            <a:ext cx="3052564" cy="1692771"/>
          </a:xfrm>
          <a:prstGeom prst="rect">
            <a:avLst/>
          </a:prstGeom>
          <a:effectLst>
            <a:outerShdw dist="254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Dr. Lázár Gyula</a:t>
            </a:r>
          </a:p>
          <a:p>
            <a:pPr algn="ctr"/>
            <a:r>
              <a:rPr lang="hu-HU" sz="1600" dirty="0" smtClean="0">
                <a:solidFill>
                  <a:schemeClr val="bg1"/>
                </a:solidFill>
              </a:rPr>
              <a:t>emeritus professzor</a:t>
            </a:r>
          </a:p>
          <a:p>
            <a:pPr algn="ctr"/>
            <a:r>
              <a:rPr lang="hu-HU" sz="1600" dirty="0" smtClean="0">
                <a:solidFill>
                  <a:schemeClr val="bg1"/>
                </a:solidFill>
              </a:rPr>
              <a:t>75. születésnapja</a:t>
            </a:r>
          </a:p>
          <a:p>
            <a:pPr algn="ctr"/>
            <a:r>
              <a:rPr lang="hu-HU" sz="1600" dirty="0" smtClean="0">
                <a:solidFill>
                  <a:schemeClr val="bg1"/>
                </a:solidFill>
              </a:rPr>
              <a:t> tiszteletére</a:t>
            </a:r>
          </a:p>
          <a:p>
            <a:pPr algn="ctr"/>
            <a:r>
              <a:rPr lang="hu-HU" sz="1600" dirty="0" smtClean="0">
                <a:solidFill>
                  <a:schemeClr val="bg1"/>
                </a:solidFill>
              </a:rPr>
              <a:t>2013. február 26-án tartandó</a:t>
            </a:r>
          </a:p>
          <a:p>
            <a:pPr algn="ctr"/>
            <a:r>
              <a:rPr lang="hu-HU" sz="1600" dirty="0" smtClean="0">
                <a:solidFill>
                  <a:schemeClr val="bg1"/>
                </a:solidFill>
              </a:rPr>
              <a:t>ünnepi ülésre</a:t>
            </a:r>
            <a:endParaRPr lang="hu-H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457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IMAGES\Aranyos\Állatok\Froggies\A\shadesofgre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églalap 4"/>
          <p:cNvSpPr/>
          <p:nvPr/>
        </p:nvSpPr>
        <p:spPr>
          <a:xfrm>
            <a:off x="56456" y="332656"/>
            <a:ext cx="4680520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Pécsi Akadémiai Bizottság</a:t>
            </a:r>
            <a:endParaRPr lang="hu-H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tisztelettel meghívja Önt és </a:t>
            </a:r>
            <a:r>
              <a:rPr lang="hu-H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kollégáit</a:t>
            </a:r>
          </a:p>
          <a:p>
            <a:pPr algn="ctr"/>
            <a:endParaRPr lang="hu-H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hu-H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Lázár Gyula </a:t>
            </a:r>
            <a:endParaRPr lang="hu-H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emeritus professzor</a:t>
            </a:r>
          </a:p>
          <a:p>
            <a:pPr algn="ctr"/>
            <a:r>
              <a:rPr lang="hu-H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75</a:t>
            </a:r>
            <a:r>
              <a:rPr lang="hu-H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születésnapja</a:t>
            </a:r>
          </a:p>
          <a:p>
            <a:pPr algn="ctr"/>
            <a:r>
              <a:rPr lang="hu-H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tiszteletére rendezendő </a:t>
            </a:r>
            <a:r>
              <a:rPr lang="hu-H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ünnepi </a:t>
            </a:r>
            <a:r>
              <a:rPr lang="hu-H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ülésre.</a:t>
            </a:r>
          </a:p>
          <a:p>
            <a:pPr algn="ctr"/>
            <a:endParaRPr lang="hu-H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1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1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Időpont</a:t>
            </a:r>
            <a:r>
              <a:rPr lang="hu-HU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2013. február 26. 15 órai </a:t>
            </a:r>
            <a:r>
              <a:rPr lang="hu-H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kezdettel</a:t>
            </a:r>
          </a:p>
          <a:p>
            <a:pPr algn="ctr"/>
            <a:endParaRPr lang="hu-HU" sz="17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1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Helyszín: a Pécsi Akadémiai Bizottság Székháza</a:t>
            </a:r>
            <a:endParaRPr lang="hu-HU" sz="1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(7624 Pécs, Jurisics Miklós u. 44.)</a:t>
            </a:r>
            <a:endParaRPr lang="hu-HU" sz="1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5385048" y="343391"/>
            <a:ext cx="4392488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Program</a:t>
            </a:r>
          </a:p>
          <a:p>
            <a:pPr algn="ctr"/>
            <a:endParaRPr lang="hu-HU" sz="1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MTA Pécsi Akadémiai Bizottság Székháza</a:t>
            </a:r>
          </a:p>
          <a:p>
            <a:pPr algn="ctr"/>
            <a:r>
              <a:rPr lang="hu-H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7624 Pécs, Jurisics Miklós u. 44.</a:t>
            </a:r>
          </a:p>
          <a:p>
            <a:pPr algn="ctr"/>
            <a:r>
              <a:rPr lang="hu-H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2013. február 26</a:t>
            </a:r>
            <a:r>
              <a:rPr lang="hu-HU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hu-HU" sz="1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1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1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hu-H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15:00 Megnyitó beszédek</a:t>
            </a:r>
            <a:endParaRPr lang="hu-HU" sz="1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u-HU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hu-H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13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Miseta</a:t>
            </a:r>
            <a:r>
              <a:rPr lang="hu-H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Attila</a:t>
            </a:r>
            <a:r>
              <a:rPr lang="hu-H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egyetemi tanár, PTE ÁOK, dékán</a:t>
            </a:r>
          </a:p>
          <a:p>
            <a:pPr lvl="1"/>
            <a:r>
              <a:rPr lang="hu-H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Reglődi Dóra</a:t>
            </a:r>
            <a:r>
              <a:rPr lang="hu-H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egyetemi tanár, </a:t>
            </a:r>
            <a:r>
              <a:rPr lang="hu-HU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Anatómiai Intézet</a:t>
            </a:r>
          </a:p>
          <a:p>
            <a:pPr lvl="1"/>
            <a:endParaRPr lang="hu-HU" sz="1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hu-H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15:20 Előadások</a:t>
            </a:r>
            <a:endParaRPr lang="hu-HU" sz="1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u-H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Tóth Pál</a:t>
            </a:r>
            <a:r>
              <a:rPr lang="hu-H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egyetemi docens, Anatómiai Intézet</a:t>
            </a:r>
          </a:p>
          <a:p>
            <a:pPr lvl="1"/>
            <a:r>
              <a:rPr lang="hu-H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hu-HU" sz="13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Seress</a:t>
            </a:r>
            <a:r>
              <a:rPr lang="hu-H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László</a:t>
            </a:r>
            <a:r>
              <a:rPr lang="hu-H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egyetemi tanár, </a:t>
            </a:r>
            <a:endParaRPr lang="hu-HU" sz="1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u-HU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Központi </a:t>
            </a:r>
            <a:r>
              <a:rPr lang="hu-H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Elektronmikroszkópos Laboratórium</a:t>
            </a:r>
          </a:p>
          <a:p>
            <a:pPr lvl="1"/>
            <a:r>
              <a:rPr lang="hu-H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Gábriel Róbert</a:t>
            </a:r>
            <a:r>
              <a:rPr lang="hu-H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egyetemi </a:t>
            </a:r>
            <a:r>
              <a:rPr lang="hu-HU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tanár,</a:t>
            </a:r>
          </a:p>
          <a:p>
            <a:pPr lvl="1"/>
            <a:r>
              <a:rPr lang="hu-HU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Kísérletes </a:t>
            </a:r>
            <a:r>
              <a:rPr lang="hu-H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Állattani és </a:t>
            </a:r>
            <a:r>
              <a:rPr lang="hu-HU" sz="13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Neurobiológiai</a:t>
            </a:r>
            <a:r>
              <a:rPr lang="hu-H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Tanszék</a:t>
            </a:r>
          </a:p>
          <a:p>
            <a:pPr lvl="1"/>
            <a:r>
              <a:rPr lang="hu-H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hu-HU" sz="13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Kozicz</a:t>
            </a:r>
            <a:r>
              <a:rPr lang="hu-H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Tamás</a:t>
            </a:r>
            <a:r>
              <a:rPr lang="hu-H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egyetemi </a:t>
            </a:r>
            <a:r>
              <a:rPr lang="hu-HU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tanár,</a:t>
            </a:r>
            <a:endParaRPr lang="hu-HU" sz="1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u-HU" sz="13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Radboud</a:t>
            </a:r>
            <a:r>
              <a:rPr lang="hu-HU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University </a:t>
            </a:r>
            <a:r>
              <a:rPr lang="hu-HU" sz="13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Nijmegen</a:t>
            </a:r>
            <a:r>
              <a:rPr lang="hu-HU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3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Medical</a:t>
            </a:r>
            <a:r>
              <a:rPr lang="hu-HU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Centre, </a:t>
            </a:r>
            <a:r>
              <a:rPr lang="hu-HU" sz="13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lang="hu-HU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13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Anatomy</a:t>
            </a:r>
            <a:endParaRPr lang="hu-HU" sz="1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u-H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Ábrahám Hajnalka</a:t>
            </a:r>
            <a:r>
              <a:rPr lang="hu-H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egyetemi docens</a:t>
            </a:r>
            <a:r>
              <a:rPr lang="hu-HU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/>
            <a:r>
              <a:rPr lang="hu-HU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Központi </a:t>
            </a:r>
            <a:r>
              <a:rPr lang="hu-H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Elektronmikroszkópos Laboratórium</a:t>
            </a:r>
          </a:p>
          <a:p>
            <a:pPr lvl="1"/>
            <a:r>
              <a:rPr lang="hu-H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Helyes Zsuzsanna</a:t>
            </a:r>
            <a:r>
              <a:rPr lang="hu-H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egyetemi </a:t>
            </a:r>
            <a:r>
              <a:rPr lang="hu-HU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docens,</a:t>
            </a:r>
          </a:p>
          <a:p>
            <a:pPr lvl="1"/>
            <a:r>
              <a:rPr lang="hu-HU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Farmakológiai </a:t>
            </a:r>
            <a:r>
              <a:rPr lang="hu-H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és </a:t>
            </a:r>
            <a:r>
              <a:rPr lang="hu-HU" sz="13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Farmakoterápiai</a:t>
            </a:r>
            <a:r>
              <a:rPr lang="hu-H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Intézet</a:t>
            </a:r>
          </a:p>
          <a:p>
            <a:pPr lvl="1"/>
            <a:r>
              <a:rPr lang="hu-H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Pál Endre</a:t>
            </a:r>
            <a:r>
              <a:rPr lang="hu-H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egyetemi docens, Neurológiai Klinika</a:t>
            </a:r>
          </a:p>
          <a:p>
            <a:pPr lvl="1"/>
            <a:r>
              <a:rPr lang="hu-H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Lázár Gyula</a:t>
            </a:r>
            <a:r>
              <a:rPr lang="hu-HU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egyetemi tanár, Anatómiai </a:t>
            </a:r>
            <a:r>
              <a:rPr lang="hu-HU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Intézet</a:t>
            </a:r>
          </a:p>
          <a:p>
            <a:pPr lvl="1"/>
            <a:endParaRPr lang="hu-HU" sz="1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hu-H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17:00 Állófogadás</a:t>
            </a:r>
            <a:endParaRPr lang="hu-HU" sz="1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08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212</Words>
  <Application>Microsoft Office PowerPoint</Application>
  <PresentationFormat>A4 (210x297 mm)</PresentationFormat>
  <Paragraphs>57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Office-téma</vt:lpstr>
      <vt:lpstr>PowerPoint bemutató</vt:lpstr>
      <vt:lpstr>PowerPoint bemutató</vt:lpstr>
    </vt:vector>
  </TitlesOfParts>
  <Company>Anatómia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Dr. Tóth Pál</dc:creator>
  <cp:lastModifiedBy>Dr. Tóth Pál</cp:lastModifiedBy>
  <cp:revision>11</cp:revision>
  <dcterms:created xsi:type="dcterms:W3CDTF">2013-02-04T14:55:12Z</dcterms:created>
  <dcterms:modified xsi:type="dcterms:W3CDTF">2013-02-06T09:28:23Z</dcterms:modified>
</cp:coreProperties>
</file>