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0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1D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Világos stílus 2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Világos stílus 2 – 4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Világos stílus 2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Világos stílus 3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525" autoAdjust="0"/>
  </p:normalViewPr>
  <p:slideViewPr>
    <p:cSldViewPr snapToGrid="0">
      <p:cViewPr varScale="1">
        <p:scale>
          <a:sx n="71" d="100"/>
          <a:sy n="71" d="100"/>
        </p:scale>
        <p:origin x="324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C30BD-18FE-4C6C-A8B0-1DB99A3B9B3C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08572-22C5-46EE-99CA-2156F697B8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1330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2362200" y="1143000"/>
            <a:ext cx="2133600" cy="30861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408572-22C5-46EE-99CA-2156F697B815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1432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334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501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744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150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507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130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073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03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9235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2798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555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8EA48-6C43-4DB3-A034-E856054788F2}" type="datetimeFigureOut">
              <a:rPr lang="hu-HU" smtClean="0"/>
              <a:t>2022. 11. 21.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0FC7D-FB4D-436F-BC6E-E64D020D90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284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Kép 16" descr="A képen szöveg, névjegykártya látható&#10;&#10;Automatikusan generált leírás">
            <a:extLst>
              <a:ext uri="{FF2B5EF4-FFF2-40B4-BE49-F238E27FC236}">
                <a16:creationId xmlns:a16="http://schemas.microsoft.com/office/drawing/2014/main" id="{E697BCB3-60D6-C2B7-8AAD-B7A18660D5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98"/>
          <a:stretch/>
        </p:blipFill>
        <p:spPr>
          <a:xfrm>
            <a:off x="0" y="8570259"/>
            <a:ext cx="6858000" cy="2671482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01809A27-484D-4D54-A017-9FAE694B7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67" y="1264566"/>
            <a:ext cx="4980152" cy="984854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</a:t>
            </a:r>
            <a:r>
              <a:rPr lang="hu-H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Michael </a:t>
            </a:r>
            <a:r>
              <a:rPr lang="hu-H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Geeves</a:t>
            </a:r>
            <a:endParaRPr lang="hu-H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3DF45720-54C2-4559-B939-6D7E41A896F1}"/>
              </a:ext>
            </a:extLst>
          </p:cNvPr>
          <p:cNvSpPr txBox="1"/>
          <p:nvPr/>
        </p:nvSpPr>
        <p:spPr>
          <a:xfrm>
            <a:off x="1990877" y="1986883"/>
            <a:ext cx="4641669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Emeri</a:t>
            </a:r>
            <a:r>
              <a:rPr lang="hu-H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 Professor of Physical Biochemistry</a:t>
            </a:r>
            <a:endParaRPr lang="hu-H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u-H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u-H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u-HU" sz="20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hu-HU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hu-HU" sz="20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Biosciences</a:t>
            </a:r>
            <a:r>
              <a:rPr lang="hu-HU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University of Kent, Canterbury, UK</a:t>
            </a:r>
            <a:endParaRPr lang="en-GB" sz="2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DE4B5743-6996-FB24-7B0F-1D871C46536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9" b="12006"/>
          <a:stretch/>
        </p:blipFill>
        <p:spPr>
          <a:xfrm>
            <a:off x="5339305" y="6975083"/>
            <a:ext cx="1418121" cy="1270324"/>
          </a:xfrm>
          <a:prstGeom prst="rect">
            <a:avLst/>
          </a:prstGeom>
        </p:spPr>
      </p:pic>
      <p:pic>
        <p:nvPicPr>
          <p:cNvPr id="6" name="Kép 5" descr="A képen szöveg, polc, könyv, személy látható&#10;&#10;Automatikusan generált leírás">
            <a:extLst>
              <a:ext uri="{FF2B5EF4-FFF2-40B4-BE49-F238E27FC236}">
                <a16:creationId xmlns:a16="http://schemas.microsoft.com/office/drawing/2014/main" id="{A8736A31-25F5-6442-BC6C-BAC7F11B08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02" y="1071875"/>
            <a:ext cx="1728475" cy="1728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404941C-D73C-5BE0-A5F4-1367E1182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01" y="2763668"/>
            <a:ext cx="1825570" cy="1232375"/>
          </a:xfrm>
          <a:prstGeom prst="rect">
            <a:avLst/>
          </a:prstGeom>
        </p:spPr>
      </p:pic>
      <p:sp>
        <p:nvSpPr>
          <p:cNvPr id="5" name="Téglalap 4">
            <a:extLst>
              <a:ext uri="{FF2B5EF4-FFF2-40B4-BE49-F238E27FC236}">
                <a16:creationId xmlns:a16="http://schemas.microsoft.com/office/drawing/2014/main" id="{2D355AEA-DF1A-9606-8085-2D0B1D58B69D}"/>
              </a:ext>
            </a:extLst>
          </p:cNvPr>
          <p:cNvSpPr/>
          <p:nvPr/>
        </p:nvSpPr>
        <p:spPr>
          <a:xfrm>
            <a:off x="213853" y="158603"/>
            <a:ext cx="6450677" cy="731495"/>
          </a:xfrm>
          <a:prstGeom prst="rect">
            <a:avLst/>
          </a:prstGeom>
          <a:solidFill>
            <a:srgbClr val="121D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Téglalap 13">
            <a:extLst>
              <a:ext uri="{FF2B5EF4-FFF2-40B4-BE49-F238E27FC236}">
                <a16:creationId xmlns:a16="http://schemas.microsoft.com/office/drawing/2014/main" id="{CAD9FCEC-975F-98DA-72E1-895C9880CE13}"/>
              </a:ext>
            </a:extLst>
          </p:cNvPr>
          <p:cNvSpPr/>
          <p:nvPr/>
        </p:nvSpPr>
        <p:spPr>
          <a:xfrm>
            <a:off x="219657" y="4030013"/>
            <a:ext cx="6444874" cy="193645"/>
          </a:xfrm>
          <a:prstGeom prst="rect">
            <a:avLst/>
          </a:prstGeom>
          <a:solidFill>
            <a:srgbClr val="121D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308AA5F-68B4-6A4A-7326-B01C06E9F24B}"/>
              </a:ext>
            </a:extLst>
          </p:cNvPr>
          <p:cNvSpPr txBox="1"/>
          <p:nvPr/>
        </p:nvSpPr>
        <p:spPr>
          <a:xfrm>
            <a:off x="131919" y="4847640"/>
            <a:ext cx="6128092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</a:t>
            </a:r>
            <a:r>
              <a:rPr lang="hu-H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hu-H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November 2022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Molecular mechanisms of biological movement</a:t>
            </a:r>
            <a:endParaRPr lang="en-GB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8B261935-CA48-06C0-B29D-D0DBE82078FA}"/>
              </a:ext>
            </a:extLst>
          </p:cNvPr>
          <p:cNvSpPr txBox="1"/>
          <p:nvPr/>
        </p:nvSpPr>
        <p:spPr>
          <a:xfrm>
            <a:off x="125302" y="5925818"/>
            <a:ext cx="6128092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</a:t>
            </a:r>
            <a:r>
              <a:rPr lang="hu-HU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hu-H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November 2022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Molecular mechanisms of muscle functioning</a:t>
            </a:r>
            <a:endParaRPr lang="en-GB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églalap 20">
            <a:extLst>
              <a:ext uri="{FF2B5EF4-FFF2-40B4-BE49-F238E27FC236}">
                <a16:creationId xmlns:a16="http://schemas.microsoft.com/office/drawing/2014/main" id="{70451E78-86A3-B70B-AC04-B1C4DF96568F}"/>
              </a:ext>
            </a:extLst>
          </p:cNvPr>
          <p:cNvSpPr/>
          <p:nvPr/>
        </p:nvSpPr>
        <p:spPr>
          <a:xfrm>
            <a:off x="206563" y="6911634"/>
            <a:ext cx="6444874" cy="45719"/>
          </a:xfrm>
          <a:prstGeom prst="rect">
            <a:avLst/>
          </a:prstGeom>
          <a:solidFill>
            <a:srgbClr val="121D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40D97167-62F2-E8F4-056E-3ECFCD8DAA00}"/>
              </a:ext>
            </a:extLst>
          </p:cNvPr>
          <p:cNvSpPr txBox="1"/>
          <p:nvPr/>
        </p:nvSpPr>
        <p:spPr>
          <a:xfrm>
            <a:off x="57001" y="7252497"/>
            <a:ext cx="55845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</a:t>
            </a:r>
            <a:r>
              <a:rPr lang="hu-H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Room</a:t>
            </a:r>
            <a:r>
              <a:rPr lang="hu-H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 (</a:t>
            </a:r>
            <a:r>
              <a:rPr lang="hu-H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Cholnoky</a:t>
            </a:r>
            <a:r>
              <a:rPr lang="hu-H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-hall)</a:t>
            </a: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7B5648AB-703C-5A54-463D-A8379F9D2750}"/>
              </a:ext>
            </a:extLst>
          </p:cNvPr>
          <p:cNvSpPr txBox="1"/>
          <p:nvPr/>
        </p:nvSpPr>
        <p:spPr>
          <a:xfrm>
            <a:off x="131919" y="8311632"/>
            <a:ext cx="6858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The lectures fit into the </a:t>
            </a:r>
            <a:r>
              <a:rPr lang="hu-HU" sz="1600" dirty="0"/>
              <a:t>B</a:t>
            </a:r>
            <a:r>
              <a:rPr lang="en-US" sz="1600" dirty="0" err="1"/>
              <a:t>iophysics</a:t>
            </a:r>
            <a:r>
              <a:rPr lang="en-US" sz="1600" dirty="0"/>
              <a:t> curriculum for first-year </a:t>
            </a:r>
            <a:r>
              <a:rPr lang="hu-HU" sz="1600" dirty="0"/>
              <a:t>General M</a:t>
            </a:r>
            <a:r>
              <a:rPr lang="en-US" sz="1600" dirty="0" err="1"/>
              <a:t>edic</a:t>
            </a:r>
            <a:r>
              <a:rPr lang="hu-HU" sz="1600" dirty="0" err="1"/>
              <a:t>ine</a:t>
            </a:r>
            <a:r>
              <a:rPr lang="en-US" sz="1600" dirty="0"/>
              <a:t> students.</a:t>
            </a:r>
            <a:endParaRPr lang="hu-HU" sz="1600" dirty="0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D75E043B-B7E2-0E2E-84B4-5228FDF6B312}"/>
              </a:ext>
            </a:extLst>
          </p:cNvPr>
          <p:cNvSpPr txBox="1"/>
          <p:nvPr/>
        </p:nvSpPr>
        <p:spPr>
          <a:xfrm>
            <a:off x="271898" y="80896"/>
            <a:ext cx="65780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hu-HU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Biophysics</a:t>
            </a:r>
            <a:r>
              <a:rPr lang="hu-HU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6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Lectures</a:t>
            </a:r>
            <a:endParaRPr lang="hu-H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ím 1">
            <a:extLst>
              <a:ext uri="{FF2B5EF4-FFF2-40B4-BE49-F238E27FC236}">
                <a16:creationId xmlns:a16="http://schemas.microsoft.com/office/drawing/2014/main" id="{2B1EF35C-55D1-729D-2EB6-61D254B2BAA2}"/>
              </a:ext>
            </a:extLst>
          </p:cNvPr>
          <p:cNvSpPr txBox="1">
            <a:spLocks/>
          </p:cNvSpPr>
          <p:nvPr/>
        </p:nvSpPr>
        <p:spPr>
          <a:xfrm>
            <a:off x="2009767" y="972886"/>
            <a:ext cx="997892" cy="5635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  <a:endParaRPr lang="hu-H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FFC483DE-244D-C28F-280E-8C859A34D3B9}"/>
              </a:ext>
            </a:extLst>
          </p:cNvPr>
          <p:cNvSpPr txBox="1"/>
          <p:nvPr/>
        </p:nvSpPr>
        <p:spPr>
          <a:xfrm>
            <a:off x="-172569" y="4265004"/>
            <a:ext cx="35567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</a:t>
            </a:r>
            <a:r>
              <a:rPr lang="hu-H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days</a:t>
            </a:r>
            <a:r>
              <a:rPr lang="hu-H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 11am</a:t>
            </a:r>
          </a:p>
        </p:txBody>
      </p:sp>
    </p:spTree>
    <p:extLst>
      <p:ext uri="{BB962C8B-B14F-4D97-AF65-F5344CB8AC3E}">
        <p14:creationId xmlns:p14="http://schemas.microsoft.com/office/powerpoint/2010/main" val="2679754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5236</TotalTime>
  <Words>71</Words>
  <Application>Microsoft Office PowerPoint</Application>
  <PresentationFormat>A4 (210x297 mm)</PresentationFormat>
  <Paragraphs>14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Prof. Michael A. Geeves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Ujfalusi Zoltán Dr.</dc:creator>
  <cp:lastModifiedBy>Zoltán Ujfalusi</cp:lastModifiedBy>
  <cp:revision>75</cp:revision>
  <dcterms:created xsi:type="dcterms:W3CDTF">2021-05-17T07:57:19Z</dcterms:created>
  <dcterms:modified xsi:type="dcterms:W3CDTF">2022-11-21T11:21:22Z</dcterms:modified>
</cp:coreProperties>
</file>