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Default Extension="jpg" ContentType="image/jpg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/Relationships>
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/Relationships>
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
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
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/Relationships>
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/Relationships>
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/Relationships>
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/Relationships>
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/Relationships>
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9.xml"/></Relationships>
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0.xml"/></Relationships>
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1.xml"/></Relationships>
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2.xml"/></Relationships>
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
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4.xml"/></Relationships>
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5.xml"/></Relationships>
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6.xml"/></Relationships>
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7.xml"/></Relationships>
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8.xml"/></Relationships>
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9.xml"/></Relationships>
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0.xml"/></Relationships>
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1.xml"/></Relationships>
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2.xml"/></Relationships>
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3.xml"/></Relationships>
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4.xml"/></Relationships>
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5.xml"/></Relationships>
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6.xml"/></Relationships>
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7.xml"/></Relationships>
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8.xml"/></Relationships>
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9.xml"/></Relationships>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3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C00000"/>
                </a:solidFill>
                <a:latin typeface="Constantia"/>
                <a:cs typeface="Constanti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9DA8C4"/>
                </a:solidFill>
                <a:latin typeface="Poppins"/>
                <a:cs typeface="Poppin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C00000"/>
                </a:solidFill>
                <a:latin typeface="Constantia"/>
                <a:cs typeface="Constanti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79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C00000"/>
                </a:solidFill>
                <a:latin typeface="Constantia"/>
                <a:cs typeface="Constanti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8305800" y="0"/>
            <a:ext cx="3886200" cy="68579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143743" y="0"/>
            <a:ext cx="2048255" cy="223570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8739" y="411111"/>
            <a:ext cx="1203452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C00000"/>
                </a:solidFill>
                <a:latin typeface="Constantia"/>
                <a:cs typeface="Constanti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-127" y="2226563"/>
            <a:ext cx="12192254" cy="46316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9DA8C4"/>
                </a:solidFill>
                <a:latin typeface="Poppins"/>
                <a:cs typeface="Poppin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3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notesSlide" Target="../notesSlides/notesSlide1.xml"/><Relationship Id="rId9" Type="http://schemas.openxmlformats.org/officeDocument/2006/relationships/slide" Target="slide1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slide" Target="slide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jpg"/><Relationship Id="rId4" Type="http://schemas.openxmlformats.org/officeDocument/2006/relationships/notesSlide" Target="../notesSlides/notesSlide3.xml"/><Relationship Id="rId5" Type="http://schemas.openxmlformats.org/officeDocument/2006/relationships/slide" Target="slide3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2.jpg"/><Relationship Id="rId4" Type="http://schemas.openxmlformats.org/officeDocument/2006/relationships/notesSlide" Target="../notesSlides/notesSlide4.xml"/><Relationship Id="rId5" Type="http://schemas.openxmlformats.org/officeDocument/2006/relationships/slide" Target="slide4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notesSlide" Target="../notesSlides/notesSlide5.xml"/><Relationship Id="rId4" Type="http://schemas.openxmlformats.org/officeDocument/2006/relationships/slide" Target="slide5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openxmlformats.org/officeDocument/2006/relationships/notesSlide" Target="../notesSlides/notesSlide6.xml"/><Relationship Id="rId4" Type="http://schemas.openxmlformats.org/officeDocument/2006/relationships/slide" Target="slide6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notesSlide" Target="../notesSlides/notesSlide7.xml"/><Relationship Id="rId4" Type="http://schemas.openxmlformats.org/officeDocument/2006/relationships/slide" Target="slide7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3" Type="http://schemas.openxmlformats.org/officeDocument/2006/relationships/notesSlide" Target="../notesSlides/notesSlide8.xml"/><Relationship Id="rId4" Type="http://schemas.openxmlformats.org/officeDocument/2006/relationships/slide" Target="slide8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slide" Target="slide9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notesSlide" Target="../notesSlides/notesSlide10.xml"/><Relationship Id="rId4" Type="http://schemas.openxmlformats.org/officeDocument/2006/relationships/slide" Target="slide10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notesSlide" Target="../notesSlides/notesSlide11.xml"/><Relationship Id="rId4" Type="http://schemas.openxmlformats.org/officeDocument/2006/relationships/slide" Target="slide11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notesSlide" Target="../notesSlides/notesSlide12.xml"/><Relationship Id="rId4" Type="http://schemas.openxmlformats.org/officeDocument/2006/relationships/slide" Target="slide12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notesSlide" Target="../notesSlides/notesSlide13.xml"/><Relationship Id="rId4" Type="http://schemas.openxmlformats.org/officeDocument/2006/relationships/slide" Target="slide13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3" Type="http://schemas.openxmlformats.org/officeDocument/2006/relationships/notesSlide" Target="../notesSlides/notesSlide14.xml"/><Relationship Id="rId4" Type="http://schemas.openxmlformats.org/officeDocument/2006/relationships/slide" Target="slide14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3" Type="http://schemas.openxmlformats.org/officeDocument/2006/relationships/notesSlide" Target="../notesSlides/notesSlide15.xml"/><Relationship Id="rId4" Type="http://schemas.openxmlformats.org/officeDocument/2006/relationships/slide" Target="slide15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3" Type="http://schemas.openxmlformats.org/officeDocument/2006/relationships/notesSlide" Target="../notesSlides/notesSlide16.xml"/><Relationship Id="rId4" Type="http://schemas.openxmlformats.org/officeDocument/2006/relationships/slide" Target="slide16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png"/><Relationship Id="rId3" Type="http://schemas.openxmlformats.org/officeDocument/2006/relationships/image" Target="../media/image25.jpg"/><Relationship Id="rId4" Type="http://schemas.openxmlformats.org/officeDocument/2006/relationships/notesSlide" Target="../notesSlides/notesSlide17.xml"/><Relationship Id="rId5" Type="http://schemas.openxmlformats.org/officeDocument/2006/relationships/slide" Target="slide17.xm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3" Type="http://schemas.openxmlformats.org/officeDocument/2006/relationships/image" Target="../media/image27.jpg"/><Relationship Id="rId4" Type="http://schemas.openxmlformats.org/officeDocument/2006/relationships/notesSlide" Target="../notesSlides/notesSlide18.xml"/><Relationship Id="rId5" Type="http://schemas.openxmlformats.org/officeDocument/2006/relationships/slide" Target="slide18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Relationship Id="rId3" Type="http://schemas.openxmlformats.org/officeDocument/2006/relationships/notesSlide" Target="../notesSlides/notesSlide19.xml"/><Relationship Id="rId4" Type="http://schemas.openxmlformats.org/officeDocument/2006/relationships/slide" Target="slide19.xml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Relationship Id="rId3" Type="http://schemas.openxmlformats.org/officeDocument/2006/relationships/slide" Target="slide20.xml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notesSlide" Target="../notesSlides/notesSlide21.xml"/><Relationship Id="rId4" Type="http://schemas.openxmlformats.org/officeDocument/2006/relationships/slide" Target="slide21.xml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Relationship Id="rId3" Type="http://schemas.openxmlformats.org/officeDocument/2006/relationships/notesSlide" Target="../notesSlides/notesSlide22.xml"/><Relationship Id="rId4" Type="http://schemas.openxmlformats.org/officeDocument/2006/relationships/slide" Target="slide22.xml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Relationship Id="rId3" Type="http://schemas.openxmlformats.org/officeDocument/2006/relationships/image" Target="../media/image32.jpg"/><Relationship Id="rId4" Type="http://schemas.openxmlformats.org/officeDocument/2006/relationships/notesSlide" Target="../notesSlides/notesSlide23.xml"/><Relationship Id="rId5" Type="http://schemas.openxmlformats.org/officeDocument/2006/relationships/slide" Target="slide23.xml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Relationship Id="rId3" Type="http://schemas.openxmlformats.org/officeDocument/2006/relationships/notesSlide" Target="../notesSlides/notesSlide24.xml"/><Relationship Id="rId4" Type="http://schemas.openxmlformats.org/officeDocument/2006/relationships/slide" Target="slide24.xml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notesSlide" Target="../notesSlides/notesSlide25.xml"/><Relationship Id="rId4" Type="http://schemas.openxmlformats.org/officeDocument/2006/relationships/slide" Target="slide25.xml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Relationship Id="rId3" Type="http://schemas.openxmlformats.org/officeDocument/2006/relationships/image" Target="../media/image36.jpg"/><Relationship Id="rId4" Type="http://schemas.openxmlformats.org/officeDocument/2006/relationships/notesSlide" Target="../notesSlides/notesSlide26.xml"/><Relationship Id="rId5" Type="http://schemas.openxmlformats.org/officeDocument/2006/relationships/slide" Target="slide26.xml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3" Type="http://schemas.openxmlformats.org/officeDocument/2006/relationships/notesSlide" Target="../notesSlides/notesSlide27.xml"/><Relationship Id="rId4" Type="http://schemas.openxmlformats.org/officeDocument/2006/relationships/slide" Target="slide27.xml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Relationship Id="rId3" Type="http://schemas.openxmlformats.org/officeDocument/2006/relationships/notesSlide" Target="../notesSlides/notesSlide28.xml"/><Relationship Id="rId4" Type="http://schemas.openxmlformats.org/officeDocument/2006/relationships/slide" Target="slide28.xml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png"/><Relationship Id="rId3" Type="http://schemas.openxmlformats.org/officeDocument/2006/relationships/image" Target="../media/image40.png"/><Relationship Id="rId4" Type="http://schemas.openxmlformats.org/officeDocument/2006/relationships/image" Target="../media/image41.png"/><Relationship Id="rId5" Type="http://schemas.openxmlformats.org/officeDocument/2006/relationships/image" Target="../media/image42.png"/><Relationship Id="rId6" Type="http://schemas.openxmlformats.org/officeDocument/2006/relationships/image" Target="../media/image43.png"/><Relationship Id="rId7" Type="http://schemas.openxmlformats.org/officeDocument/2006/relationships/image" Target="../media/image44.png"/><Relationship Id="rId8" Type="http://schemas.openxmlformats.org/officeDocument/2006/relationships/notesSlide" Target="../notesSlides/notesSlide29.xml"/><Relationship Id="rId9" Type="http://schemas.openxmlformats.org/officeDocument/2006/relationships/slide" Target="slide29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1738" y="447745"/>
            <a:ext cx="64769" cy="88900"/>
          </a:xfrm>
          <a:custGeom>
            <a:avLst/>
            <a:gdLst/>
            <a:ahLst/>
            <a:cxnLst/>
            <a:rect l="l" t="t" r="r" b="b"/>
            <a:pathLst>
              <a:path w="64769" h="88900">
                <a:moveTo>
                  <a:pt x="23169" y="87661"/>
                </a:moveTo>
                <a:lnTo>
                  <a:pt x="14860" y="87661"/>
                </a:lnTo>
                <a:lnTo>
                  <a:pt x="19020" y="87897"/>
                </a:lnTo>
                <a:lnTo>
                  <a:pt x="23221" y="88410"/>
                </a:lnTo>
                <a:lnTo>
                  <a:pt x="23169" y="87661"/>
                </a:lnTo>
                <a:close/>
              </a:path>
              <a:path w="64769" h="88900">
                <a:moveTo>
                  <a:pt x="0" y="0"/>
                </a:moveTo>
                <a:lnTo>
                  <a:pt x="840" y="12352"/>
                </a:lnTo>
                <a:lnTo>
                  <a:pt x="1174" y="51020"/>
                </a:lnTo>
                <a:lnTo>
                  <a:pt x="779" y="67318"/>
                </a:lnTo>
                <a:lnTo>
                  <a:pt x="228" y="78325"/>
                </a:lnTo>
                <a:lnTo>
                  <a:pt x="3170" y="87976"/>
                </a:lnTo>
                <a:lnTo>
                  <a:pt x="6895" y="87661"/>
                </a:lnTo>
                <a:lnTo>
                  <a:pt x="23169" y="87661"/>
                </a:lnTo>
                <a:lnTo>
                  <a:pt x="22745" y="81515"/>
                </a:lnTo>
                <a:lnTo>
                  <a:pt x="22601" y="78325"/>
                </a:lnTo>
                <a:lnTo>
                  <a:pt x="22349" y="50626"/>
                </a:lnTo>
                <a:lnTo>
                  <a:pt x="35557" y="50626"/>
                </a:lnTo>
                <a:lnTo>
                  <a:pt x="47305" y="48917"/>
                </a:lnTo>
                <a:lnTo>
                  <a:pt x="57523" y="42589"/>
                </a:lnTo>
                <a:lnTo>
                  <a:pt x="22587" y="42589"/>
                </a:lnTo>
                <a:lnTo>
                  <a:pt x="22824" y="9022"/>
                </a:lnTo>
                <a:lnTo>
                  <a:pt x="57728" y="9022"/>
                </a:lnTo>
                <a:lnTo>
                  <a:pt x="52092" y="3476"/>
                </a:lnTo>
                <a:lnTo>
                  <a:pt x="41248" y="787"/>
                </a:lnTo>
                <a:lnTo>
                  <a:pt x="6895" y="787"/>
                </a:lnTo>
                <a:lnTo>
                  <a:pt x="0" y="0"/>
                </a:lnTo>
                <a:close/>
              </a:path>
              <a:path w="64769" h="88900">
                <a:moveTo>
                  <a:pt x="35557" y="50626"/>
                </a:moveTo>
                <a:lnTo>
                  <a:pt x="24647" y="50626"/>
                </a:lnTo>
                <a:lnTo>
                  <a:pt x="30433" y="51020"/>
                </a:lnTo>
                <a:lnTo>
                  <a:pt x="32850" y="51020"/>
                </a:lnTo>
                <a:lnTo>
                  <a:pt x="35557" y="50626"/>
                </a:lnTo>
                <a:close/>
              </a:path>
              <a:path w="64769" h="88900">
                <a:moveTo>
                  <a:pt x="57728" y="9022"/>
                </a:moveTo>
                <a:lnTo>
                  <a:pt x="37249" y="9022"/>
                </a:lnTo>
                <a:lnTo>
                  <a:pt x="42083" y="14498"/>
                </a:lnTo>
                <a:lnTo>
                  <a:pt x="42083" y="40777"/>
                </a:lnTo>
                <a:lnTo>
                  <a:pt x="32216" y="42589"/>
                </a:lnTo>
                <a:lnTo>
                  <a:pt x="57523" y="42589"/>
                </a:lnTo>
                <a:lnTo>
                  <a:pt x="58626" y="41906"/>
                </a:lnTo>
                <a:lnTo>
                  <a:pt x="64332" y="28938"/>
                </a:lnTo>
                <a:lnTo>
                  <a:pt x="61113" y="12352"/>
                </a:lnTo>
                <a:lnTo>
                  <a:pt x="57728" y="9022"/>
                </a:lnTo>
                <a:close/>
              </a:path>
              <a:path w="64769" h="88900">
                <a:moveTo>
                  <a:pt x="27580" y="0"/>
                </a:moveTo>
                <a:lnTo>
                  <a:pt x="22072" y="787"/>
                </a:lnTo>
                <a:lnTo>
                  <a:pt x="41248" y="787"/>
                </a:lnTo>
                <a:lnTo>
                  <a:pt x="38912" y="208"/>
                </a:lnTo>
                <a:lnTo>
                  <a:pt x="27580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157793" y="418117"/>
            <a:ext cx="31750" cy="24130"/>
          </a:xfrm>
          <a:custGeom>
            <a:avLst/>
            <a:gdLst/>
            <a:ahLst/>
            <a:cxnLst/>
            <a:rect l="l" t="t" r="r" b="b"/>
            <a:pathLst>
              <a:path w="31750" h="24129">
                <a:moveTo>
                  <a:pt x="28095" y="0"/>
                </a:moveTo>
                <a:lnTo>
                  <a:pt x="24330" y="196"/>
                </a:lnTo>
                <a:lnTo>
                  <a:pt x="21715" y="236"/>
                </a:lnTo>
                <a:lnTo>
                  <a:pt x="19377" y="1142"/>
                </a:lnTo>
                <a:lnTo>
                  <a:pt x="16048" y="4964"/>
                </a:lnTo>
                <a:lnTo>
                  <a:pt x="0" y="24111"/>
                </a:lnTo>
                <a:lnTo>
                  <a:pt x="7846" y="24111"/>
                </a:lnTo>
                <a:lnTo>
                  <a:pt x="27342" y="12843"/>
                </a:lnTo>
                <a:lnTo>
                  <a:pt x="29838" y="11740"/>
                </a:lnTo>
                <a:lnTo>
                  <a:pt x="31463" y="9337"/>
                </a:lnTo>
                <a:lnTo>
                  <a:pt x="31344" y="2836"/>
                </a:lnTo>
                <a:lnTo>
                  <a:pt x="28095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140317" y="447587"/>
            <a:ext cx="53340" cy="88900"/>
          </a:xfrm>
          <a:custGeom>
            <a:avLst/>
            <a:gdLst/>
            <a:ahLst/>
            <a:cxnLst/>
            <a:rect l="l" t="t" r="r" b="b"/>
            <a:pathLst>
              <a:path w="53340" h="88900">
                <a:moveTo>
                  <a:pt x="5730" y="225"/>
                </a:moveTo>
                <a:lnTo>
                  <a:pt x="1585" y="5555"/>
                </a:lnTo>
                <a:lnTo>
                  <a:pt x="1941" y="63037"/>
                </a:lnTo>
                <a:lnTo>
                  <a:pt x="1439" y="75730"/>
                </a:lnTo>
                <a:lnTo>
                  <a:pt x="0" y="88567"/>
                </a:lnTo>
                <a:lnTo>
                  <a:pt x="7172" y="88055"/>
                </a:lnTo>
                <a:lnTo>
                  <a:pt x="15573" y="87582"/>
                </a:lnTo>
                <a:lnTo>
                  <a:pt x="50614" y="87582"/>
                </a:lnTo>
                <a:lnTo>
                  <a:pt x="52386" y="86400"/>
                </a:lnTo>
                <a:lnTo>
                  <a:pt x="52315" y="77805"/>
                </a:lnTo>
                <a:lnTo>
                  <a:pt x="27355" y="77805"/>
                </a:lnTo>
                <a:lnTo>
                  <a:pt x="23736" y="75999"/>
                </a:lnTo>
                <a:lnTo>
                  <a:pt x="23736" y="46962"/>
                </a:lnTo>
                <a:lnTo>
                  <a:pt x="50361" y="46962"/>
                </a:lnTo>
                <a:lnTo>
                  <a:pt x="51950" y="46017"/>
                </a:lnTo>
                <a:lnTo>
                  <a:pt x="51977" y="37323"/>
                </a:lnTo>
                <a:lnTo>
                  <a:pt x="26934" y="37323"/>
                </a:lnTo>
                <a:lnTo>
                  <a:pt x="23736" y="24230"/>
                </a:lnTo>
                <a:lnTo>
                  <a:pt x="24132" y="10598"/>
                </a:lnTo>
                <a:lnTo>
                  <a:pt x="51859" y="10598"/>
                </a:lnTo>
                <a:lnTo>
                  <a:pt x="52822" y="10125"/>
                </a:lnTo>
                <a:lnTo>
                  <a:pt x="53106" y="1024"/>
                </a:lnTo>
                <a:lnTo>
                  <a:pt x="30591" y="1024"/>
                </a:lnTo>
                <a:lnTo>
                  <a:pt x="19128" y="785"/>
                </a:lnTo>
                <a:lnTo>
                  <a:pt x="5730" y="225"/>
                </a:lnTo>
                <a:close/>
              </a:path>
              <a:path w="53340" h="88900">
                <a:moveTo>
                  <a:pt x="50614" y="87582"/>
                </a:moveTo>
                <a:lnTo>
                  <a:pt x="23776" y="87582"/>
                </a:lnTo>
                <a:lnTo>
                  <a:pt x="36349" y="87741"/>
                </a:lnTo>
                <a:lnTo>
                  <a:pt x="49523" y="88310"/>
                </a:lnTo>
                <a:lnTo>
                  <a:pt x="50614" y="87582"/>
                </a:lnTo>
                <a:close/>
              </a:path>
              <a:path w="53340" h="88900">
                <a:moveTo>
                  <a:pt x="52663" y="75841"/>
                </a:moveTo>
                <a:lnTo>
                  <a:pt x="40035" y="77296"/>
                </a:lnTo>
                <a:lnTo>
                  <a:pt x="27355" y="77805"/>
                </a:lnTo>
                <a:lnTo>
                  <a:pt x="52315" y="77805"/>
                </a:lnTo>
                <a:lnTo>
                  <a:pt x="52663" y="75841"/>
                </a:lnTo>
                <a:close/>
              </a:path>
              <a:path w="53340" h="88900">
                <a:moveTo>
                  <a:pt x="50361" y="46962"/>
                </a:moveTo>
                <a:lnTo>
                  <a:pt x="23736" y="46962"/>
                </a:lnTo>
                <a:lnTo>
                  <a:pt x="36431" y="46994"/>
                </a:lnTo>
                <a:lnTo>
                  <a:pt x="49111" y="47706"/>
                </a:lnTo>
                <a:lnTo>
                  <a:pt x="50361" y="46962"/>
                </a:lnTo>
                <a:close/>
              </a:path>
              <a:path w="53340" h="88900">
                <a:moveTo>
                  <a:pt x="52267" y="35852"/>
                </a:moveTo>
                <a:lnTo>
                  <a:pt x="39624" y="37007"/>
                </a:lnTo>
                <a:lnTo>
                  <a:pt x="26934" y="37323"/>
                </a:lnTo>
                <a:lnTo>
                  <a:pt x="51977" y="37323"/>
                </a:lnTo>
                <a:lnTo>
                  <a:pt x="52267" y="35852"/>
                </a:lnTo>
                <a:close/>
              </a:path>
              <a:path w="53340" h="88900">
                <a:moveTo>
                  <a:pt x="51859" y="10598"/>
                </a:moveTo>
                <a:lnTo>
                  <a:pt x="24132" y="10598"/>
                </a:lnTo>
                <a:lnTo>
                  <a:pt x="36826" y="10736"/>
                </a:lnTo>
                <a:lnTo>
                  <a:pt x="49482" y="11765"/>
                </a:lnTo>
                <a:lnTo>
                  <a:pt x="51859" y="10598"/>
                </a:lnTo>
                <a:close/>
              </a:path>
              <a:path w="53340" h="88900">
                <a:moveTo>
                  <a:pt x="53337" y="0"/>
                </a:moveTo>
                <a:lnTo>
                  <a:pt x="44342" y="748"/>
                </a:lnTo>
                <a:lnTo>
                  <a:pt x="37645" y="1024"/>
                </a:lnTo>
                <a:lnTo>
                  <a:pt x="53106" y="1024"/>
                </a:lnTo>
                <a:lnTo>
                  <a:pt x="53337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208161" y="446272"/>
            <a:ext cx="80645" cy="91440"/>
          </a:xfrm>
          <a:custGeom>
            <a:avLst/>
            <a:gdLst/>
            <a:ahLst/>
            <a:cxnLst/>
            <a:rect l="l" t="t" r="r" b="b"/>
            <a:pathLst>
              <a:path w="80644" h="91440">
                <a:moveTo>
                  <a:pt x="55866" y="0"/>
                </a:moveTo>
                <a:lnTo>
                  <a:pt x="12330" y="13773"/>
                </a:lnTo>
                <a:lnTo>
                  <a:pt x="0" y="35533"/>
                </a:lnTo>
                <a:lnTo>
                  <a:pt x="1108" y="52383"/>
                </a:lnTo>
                <a:lnTo>
                  <a:pt x="22227" y="85277"/>
                </a:lnTo>
                <a:lnTo>
                  <a:pt x="48143" y="91340"/>
                </a:lnTo>
                <a:lnTo>
                  <a:pt x="60845" y="90269"/>
                </a:lnTo>
                <a:lnTo>
                  <a:pt x="73081" y="86690"/>
                </a:lnTo>
                <a:lnTo>
                  <a:pt x="76098" y="82139"/>
                </a:lnTo>
                <a:lnTo>
                  <a:pt x="53753" y="82139"/>
                </a:lnTo>
                <a:lnTo>
                  <a:pt x="39517" y="79158"/>
                </a:lnTo>
                <a:lnTo>
                  <a:pt x="29493" y="70836"/>
                </a:lnTo>
                <a:lnTo>
                  <a:pt x="23769" y="58157"/>
                </a:lnTo>
                <a:lnTo>
                  <a:pt x="24386" y="38984"/>
                </a:lnTo>
                <a:lnTo>
                  <a:pt x="28064" y="24420"/>
                </a:lnTo>
                <a:lnTo>
                  <a:pt x="34750" y="14516"/>
                </a:lnTo>
                <a:lnTo>
                  <a:pt x="44393" y="9321"/>
                </a:lnTo>
                <a:lnTo>
                  <a:pt x="79234" y="9321"/>
                </a:lnTo>
                <a:lnTo>
                  <a:pt x="80478" y="6318"/>
                </a:lnTo>
                <a:lnTo>
                  <a:pt x="68436" y="2051"/>
                </a:lnTo>
                <a:lnTo>
                  <a:pt x="55866" y="0"/>
                </a:lnTo>
                <a:close/>
              </a:path>
              <a:path w="80644" h="91440">
                <a:moveTo>
                  <a:pt x="77149" y="72192"/>
                </a:moveTo>
                <a:lnTo>
                  <a:pt x="66383" y="79326"/>
                </a:lnTo>
                <a:lnTo>
                  <a:pt x="53753" y="82139"/>
                </a:lnTo>
                <a:lnTo>
                  <a:pt x="76098" y="82139"/>
                </a:lnTo>
                <a:lnTo>
                  <a:pt x="76555" y="81451"/>
                </a:lnTo>
                <a:lnTo>
                  <a:pt x="77791" y="77373"/>
                </a:lnTo>
                <a:lnTo>
                  <a:pt x="79329" y="73492"/>
                </a:lnTo>
                <a:lnTo>
                  <a:pt x="77149" y="72192"/>
                </a:lnTo>
                <a:close/>
              </a:path>
              <a:path w="80644" h="91440">
                <a:moveTo>
                  <a:pt x="79234" y="9321"/>
                </a:moveTo>
                <a:lnTo>
                  <a:pt x="44393" y="9321"/>
                </a:lnTo>
                <a:lnTo>
                  <a:pt x="61010" y="10745"/>
                </a:lnTo>
                <a:lnTo>
                  <a:pt x="71052" y="16383"/>
                </a:lnTo>
                <a:lnTo>
                  <a:pt x="76753" y="21013"/>
                </a:lnTo>
                <a:lnTo>
                  <a:pt x="77268" y="15970"/>
                </a:lnTo>
                <a:lnTo>
                  <a:pt x="78645" y="10745"/>
                </a:lnTo>
                <a:lnTo>
                  <a:pt x="79234" y="9321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302073" y="446602"/>
            <a:ext cx="59055" cy="91440"/>
          </a:xfrm>
          <a:custGeom>
            <a:avLst/>
            <a:gdLst/>
            <a:ahLst/>
            <a:cxnLst/>
            <a:rect l="l" t="t" r="r" b="b"/>
            <a:pathLst>
              <a:path w="59055" h="91440">
                <a:moveTo>
                  <a:pt x="2654" y="67213"/>
                </a:moveTo>
                <a:lnTo>
                  <a:pt x="2456" y="73162"/>
                </a:lnTo>
                <a:lnTo>
                  <a:pt x="1545" y="79072"/>
                </a:lnTo>
                <a:lnTo>
                  <a:pt x="0" y="84824"/>
                </a:lnTo>
                <a:lnTo>
                  <a:pt x="7410" y="89119"/>
                </a:lnTo>
                <a:lnTo>
                  <a:pt x="15890" y="91286"/>
                </a:lnTo>
                <a:lnTo>
                  <a:pt x="24489" y="91010"/>
                </a:lnTo>
                <a:lnTo>
                  <a:pt x="40831" y="88192"/>
                </a:lnTo>
                <a:lnTo>
                  <a:pt x="49582" y="82185"/>
                </a:lnTo>
                <a:lnTo>
                  <a:pt x="25400" y="82185"/>
                </a:lnTo>
                <a:lnTo>
                  <a:pt x="12782" y="78499"/>
                </a:lnTo>
                <a:lnTo>
                  <a:pt x="5895" y="67377"/>
                </a:lnTo>
                <a:lnTo>
                  <a:pt x="2654" y="67213"/>
                </a:lnTo>
                <a:close/>
              </a:path>
              <a:path w="59055" h="91440">
                <a:moveTo>
                  <a:pt x="40260" y="0"/>
                </a:moveTo>
                <a:lnTo>
                  <a:pt x="31899" y="196"/>
                </a:lnTo>
                <a:lnTo>
                  <a:pt x="16381" y="2921"/>
                </a:lnTo>
                <a:lnTo>
                  <a:pt x="5836" y="10817"/>
                </a:lnTo>
                <a:lnTo>
                  <a:pt x="964" y="23469"/>
                </a:lnTo>
                <a:lnTo>
                  <a:pt x="3546" y="39002"/>
                </a:lnTo>
                <a:lnTo>
                  <a:pt x="11053" y="48397"/>
                </a:lnTo>
                <a:lnTo>
                  <a:pt x="30421" y="57946"/>
                </a:lnTo>
                <a:lnTo>
                  <a:pt x="38858" y="64092"/>
                </a:lnTo>
                <a:lnTo>
                  <a:pt x="40498" y="76708"/>
                </a:lnTo>
                <a:lnTo>
                  <a:pt x="36179" y="82185"/>
                </a:lnTo>
                <a:lnTo>
                  <a:pt x="49582" y="82185"/>
                </a:lnTo>
                <a:lnTo>
                  <a:pt x="52025" y="80508"/>
                </a:lnTo>
                <a:lnTo>
                  <a:pt x="57833" y="69107"/>
                </a:lnTo>
                <a:lnTo>
                  <a:pt x="58805" y="56891"/>
                </a:lnTo>
                <a:lnTo>
                  <a:pt x="57458" y="51966"/>
                </a:lnTo>
                <a:lnTo>
                  <a:pt x="54764" y="47711"/>
                </a:lnTo>
                <a:lnTo>
                  <a:pt x="51712" y="43298"/>
                </a:lnTo>
                <a:lnTo>
                  <a:pt x="47433" y="39910"/>
                </a:lnTo>
                <a:lnTo>
                  <a:pt x="42479" y="37861"/>
                </a:lnTo>
                <a:lnTo>
                  <a:pt x="25080" y="30396"/>
                </a:lnTo>
                <a:lnTo>
                  <a:pt x="18205" y="23621"/>
                </a:lnTo>
                <a:lnTo>
                  <a:pt x="17673" y="9140"/>
                </a:lnTo>
                <a:lnTo>
                  <a:pt x="29601" y="8904"/>
                </a:lnTo>
                <a:lnTo>
                  <a:pt x="31939" y="8904"/>
                </a:lnTo>
                <a:lnTo>
                  <a:pt x="39864" y="8352"/>
                </a:lnTo>
                <a:lnTo>
                  <a:pt x="54740" y="8352"/>
                </a:lnTo>
                <a:lnTo>
                  <a:pt x="55675" y="6343"/>
                </a:lnTo>
                <a:lnTo>
                  <a:pt x="48503" y="2127"/>
                </a:lnTo>
                <a:lnTo>
                  <a:pt x="40260" y="0"/>
                </a:lnTo>
                <a:close/>
              </a:path>
              <a:path w="59055" h="91440">
                <a:moveTo>
                  <a:pt x="54740" y="8352"/>
                </a:moveTo>
                <a:lnTo>
                  <a:pt x="39864" y="8352"/>
                </a:lnTo>
                <a:lnTo>
                  <a:pt x="46997" y="13671"/>
                </a:lnTo>
                <a:lnTo>
                  <a:pt x="48661" y="21393"/>
                </a:lnTo>
                <a:lnTo>
                  <a:pt x="51435" y="21393"/>
                </a:lnTo>
                <a:lnTo>
                  <a:pt x="51990" y="16192"/>
                </a:lnTo>
                <a:lnTo>
                  <a:pt x="53456" y="11110"/>
                </a:lnTo>
                <a:lnTo>
                  <a:pt x="54740" y="8352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379226" y="447390"/>
            <a:ext cx="24130" cy="88900"/>
          </a:xfrm>
          <a:custGeom>
            <a:avLst/>
            <a:gdLst/>
            <a:ahLst/>
            <a:cxnLst/>
            <a:rect l="l" t="t" r="r" b="b"/>
            <a:pathLst>
              <a:path w="24130" h="88900">
                <a:moveTo>
                  <a:pt x="23566" y="87937"/>
                </a:moveTo>
                <a:lnTo>
                  <a:pt x="7925" y="87937"/>
                </a:lnTo>
                <a:lnTo>
                  <a:pt x="11927" y="88016"/>
                </a:lnTo>
                <a:lnTo>
                  <a:pt x="15850" y="88016"/>
                </a:lnTo>
                <a:lnTo>
                  <a:pt x="19734" y="88252"/>
                </a:lnTo>
                <a:lnTo>
                  <a:pt x="23617" y="88764"/>
                </a:lnTo>
                <a:lnTo>
                  <a:pt x="23566" y="87937"/>
                </a:lnTo>
                <a:close/>
              </a:path>
              <a:path w="24130" h="88900">
                <a:moveTo>
                  <a:pt x="0" y="0"/>
                </a:moveTo>
                <a:lnTo>
                  <a:pt x="643" y="11043"/>
                </a:lnTo>
                <a:lnTo>
                  <a:pt x="1018" y="63447"/>
                </a:lnTo>
                <a:lnTo>
                  <a:pt x="622" y="77823"/>
                </a:lnTo>
                <a:lnTo>
                  <a:pt x="3883" y="88173"/>
                </a:lnTo>
                <a:lnTo>
                  <a:pt x="7925" y="87937"/>
                </a:lnTo>
                <a:lnTo>
                  <a:pt x="23566" y="87937"/>
                </a:lnTo>
                <a:lnTo>
                  <a:pt x="22939" y="77823"/>
                </a:lnTo>
                <a:lnTo>
                  <a:pt x="23207" y="11043"/>
                </a:lnTo>
                <a:lnTo>
                  <a:pt x="19991" y="787"/>
                </a:lnTo>
                <a:lnTo>
                  <a:pt x="8044" y="787"/>
                </a:lnTo>
                <a:lnTo>
                  <a:pt x="4002" y="551"/>
                </a:lnTo>
                <a:lnTo>
                  <a:pt x="0" y="0"/>
                </a:lnTo>
                <a:close/>
              </a:path>
              <a:path w="24130" h="88900">
                <a:moveTo>
                  <a:pt x="19892" y="472"/>
                </a:moveTo>
                <a:lnTo>
                  <a:pt x="15969" y="748"/>
                </a:lnTo>
                <a:lnTo>
                  <a:pt x="8044" y="787"/>
                </a:lnTo>
                <a:lnTo>
                  <a:pt x="19991" y="787"/>
                </a:lnTo>
                <a:lnTo>
                  <a:pt x="19892" y="472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483405" y="418078"/>
            <a:ext cx="1358877" cy="11953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83572" y="642247"/>
            <a:ext cx="31750" cy="24765"/>
          </a:xfrm>
          <a:custGeom>
            <a:avLst/>
            <a:gdLst/>
            <a:ahLst/>
            <a:cxnLst/>
            <a:rect l="l" t="t" r="r" b="b"/>
            <a:pathLst>
              <a:path w="31750" h="24765">
                <a:moveTo>
                  <a:pt x="28016" y="0"/>
                </a:moveTo>
                <a:lnTo>
                  <a:pt x="24211" y="275"/>
                </a:lnTo>
                <a:lnTo>
                  <a:pt x="21834" y="279"/>
                </a:lnTo>
                <a:lnTo>
                  <a:pt x="19496" y="1178"/>
                </a:lnTo>
                <a:lnTo>
                  <a:pt x="0" y="24308"/>
                </a:lnTo>
                <a:lnTo>
                  <a:pt x="7846" y="24308"/>
                </a:lnTo>
                <a:lnTo>
                  <a:pt x="27342" y="12906"/>
                </a:lnTo>
                <a:lnTo>
                  <a:pt x="29838" y="11811"/>
                </a:lnTo>
                <a:lnTo>
                  <a:pt x="31503" y="9388"/>
                </a:lnTo>
                <a:lnTo>
                  <a:pt x="31344" y="2860"/>
                </a:lnTo>
                <a:lnTo>
                  <a:pt x="28016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054804" y="670763"/>
            <a:ext cx="81915" cy="90170"/>
          </a:xfrm>
          <a:custGeom>
            <a:avLst/>
            <a:gdLst/>
            <a:ahLst/>
            <a:cxnLst/>
            <a:rect l="l" t="t" r="r" b="b"/>
            <a:pathLst>
              <a:path w="81915" h="90170">
                <a:moveTo>
                  <a:pt x="12441" y="88764"/>
                </a:moveTo>
                <a:lnTo>
                  <a:pt x="2693" y="88764"/>
                </a:lnTo>
                <a:lnTo>
                  <a:pt x="7488" y="88874"/>
                </a:lnTo>
                <a:lnTo>
                  <a:pt x="9866" y="89142"/>
                </a:lnTo>
                <a:lnTo>
                  <a:pt x="12204" y="89627"/>
                </a:lnTo>
                <a:lnTo>
                  <a:pt x="12441" y="88764"/>
                </a:lnTo>
                <a:close/>
              </a:path>
              <a:path w="81915" h="90170">
                <a:moveTo>
                  <a:pt x="81544" y="88760"/>
                </a:moveTo>
                <a:lnTo>
                  <a:pt x="73902" y="88760"/>
                </a:lnTo>
                <a:lnTo>
                  <a:pt x="77984" y="89040"/>
                </a:lnTo>
                <a:lnTo>
                  <a:pt x="81907" y="89627"/>
                </a:lnTo>
                <a:lnTo>
                  <a:pt x="81544" y="88760"/>
                </a:lnTo>
                <a:close/>
              </a:path>
              <a:path w="81915" h="90170">
                <a:moveTo>
                  <a:pt x="34117" y="0"/>
                </a:moveTo>
                <a:lnTo>
                  <a:pt x="20009" y="37037"/>
                </a:lnTo>
                <a:lnTo>
                  <a:pt x="4195" y="75430"/>
                </a:lnTo>
                <a:lnTo>
                  <a:pt x="0" y="85074"/>
                </a:lnTo>
                <a:lnTo>
                  <a:pt x="276" y="89040"/>
                </a:lnTo>
                <a:lnTo>
                  <a:pt x="2693" y="88764"/>
                </a:lnTo>
                <a:lnTo>
                  <a:pt x="12441" y="88764"/>
                </a:lnTo>
                <a:lnTo>
                  <a:pt x="15576" y="77385"/>
                </a:lnTo>
                <a:lnTo>
                  <a:pt x="19611" y="65332"/>
                </a:lnTo>
                <a:lnTo>
                  <a:pt x="24924" y="64180"/>
                </a:lnTo>
                <a:lnTo>
                  <a:pt x="71299" y="64085"/>
                </a:lnTo>
                <a:lnTo>
                  <a:pt x="67708" y="55145"/>
                </a:lnTo>
                <a:lnTo>
                  <a:pt x="27103" y="55145"/>
                </a:lnTo>
                <a:lnTo>
                  <a:pt x="23616" y="54767"/>
                </a:lnTo>
                <a:lnTo>
                  <a:pt x="34513" y="26818"/>
                </a:lnTo>
                <a:lnTo>
                  <a:pt x="56766" y="26818"/>
                </a:lnTo>
                <a:lnTo>
                  <a:pt x="54895" y="21831"/>
                </a:lnTo>
                <a:lnTo>
                  <a:pt x="49888" y="7964"/>
                </a:lnTo>
                <a:lnTo>
                  <a:pt x="45218" y="760"/>
                </a:lnTo>
                <a:lnTo>
                  <a:pt x="38560" y="756"/>
                </a:lnTo>
                <a:lnTo>
                  <a:pt x="36336" y="508"/>
                </a:lnTo>
                <a:lnTo>
                  <a:pt x="34117" y="0"/>
                </a:lnTo>
                <a:close/>
              </a:path>
              <a:path w="81915" h="90170">
                <a:moveTo>
                  <a:pt x="71299" y="64085"/>
                </a:moveTo>
                <a:lnTo>
                  <a:pt x="43667" y="64085"/>
                </a:lnTo>
                <a:lnTo>
                  <a:pt x="48026" y="64463"/>
                </a:lnTo>
                <a:lnTo>
                  <a:pt x="51081" y="73002"/>
                </a:lnTo>
                <a:lnTo>
                  <a:pt x="55782" y="88045"/>
                </a:lnTo>
                <a:lnTo>
                  <a:pt x="60746" y="88949"/>
                </a:lnTo>
                <a:lnTo>
                  <a:pt x="65303" y="88681"/>
                </a:lnTo>
                <a:lnTo>
                  <a:pt x="81511" y="88681"/>
                </a:lnTo>
                <a:lnTo>
                  <a:pt x="74349" y="71577"/>
                </a:lnTo>
                <a:lnTo>
                  <a:pt x="71299" y="64085"/>
                </a:lnTo>
                <a:close/>
              </a:path>
              <a:path w="81915" h="90170">
                <a:moveTo>
                  <a:pt x="81511" y="88681"/>
                </a:moveTo>
                <a:lnTo>
                  <a:pt x="65303" y="88681"/>
                </a:lnTo>
                <a:lnTo>
                  <a:pt x="69860" y="88823"/>
                </a:lnTo>
                <a:lnTo>
                  <a:pt x="73902" y="88760"/>
                </a:lnTo>
                <a:lnTo>
                  <a:pt x="81544" y="88760"/>
                </a:lnTo>
                <a:close/>
              </a:path>
              <a:path w="81915" h="90170">
                <a:moveTo>
                  <a:pt x="56766" y="26818"/>
                </a:moveTo>
                <a:lnTo>
                  <a:pt x="34513" y="26818"/>
                </a:lnTo>
                <a:lnTo>
                  <a:pt x="44777" y="54767"/>
                </a:lnTo>
                <a:lnTo>
                  <a:pt x="41210" y="54862"/>
                </a:lnTo>
                <a:lnTo>
                  <a:pt x="37604" y="55145"/>
                </a:lnTo>
                <a:lnTo>
                  <a:pt x="67708" y="55145"/>
                </a:lnTo>
                <a:lnTo>
                  <a:pt x="64997" y="48333"/>
                </a:lnTo>
                <a:lnTo>
                  <a:pt x="59975" y="35368"/>
                </a:lnTo>
                <a:lnTo>
                  <a:pt x="56766" y="26818"/>
                </a:lnTo>
                <a:close/>
              </a:path>
              <a:path w="81915" h="90170">
                <a:moveTo>
                  <a:pt x="40854" y="756"/>
                </a:moveTo>
                <a:lnTo>
                  <a:pt x="38595" y="760"/>
                </a:lnTo>
                <a:lnTo>
                  <a:pt x="42954" y="760"/>
                </a:lnTo>
                <a:lnTo>
                  <a:pt x="40854" y="756"/>
                </a:lnTo>
                <a:close/>
              </a:path>
              <a:path w="81915" h="90170">
                <a:moveTo>
                  <a:pt x="45054" y="508"/>
                </a:moveTo>
                <a:lnTo>
                  <a:pt x="42954" y="760"/>
                </a:lnTo>
                <a:lnTo>
                  <a:pt x="45218" y="760"/>
                </a:lnTo>
                <a:lnTo>
                  <a:pt x="45054" y="508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49194" y="671756"/>
            <a:ext cx="53340" cy="88900"/>
          </a:xfrm>
          <a:custGeom>
            <a:avLst/>
            <a:gdLst/>
            <a:ahLst/>
            <a:cxnLst/>
            <a:rect l="l" t="t" r="r" b="b"/>
            <a:pathLst>
              <a:path w="53340" h="88900">
                <a:moveTo>
                  <a:pt x="0" y="0"/>
                </a:moveTo>
                <a:lnTo>
                  <a:pt x="871" y="6733"/>
                </a:lnTo>
                <a:lnTo>
                  <a:pt x="951" y="80904"/>
                </a:lnTo>
                <a:lnTo>
                  <a:pt x="118" y="88634"/>
                </a:lnTo>
                <a:lnTo>
                  <a:pt x="26126" y="87651"/>
                </a:lnTo>
                <a:lnTo>
                  <a:pt x="52351" y="87651"/>
                </a:lnTo>
                <a:lnTo>
                  <a:pt x="52790" y="78115"/>
                </a:lnTo>
                <a:lnTo>
                  <a:pt x="27834" y="78115"/>
                </a:lnTo>
                <a:lnTo>
                  <a:pt x="22983" y="78040"/>
                </a:lnTo>
                <a:lnTo>
                  <a:pt x="23221" y="9317"/>
                </a:lnTo>
                <a:lnTo>
                  <a:pt x="24050" y="839"/>
                </a:lnTo>
                <a:lnTo>
                  <a:pt x="8281" y="839"/>
                </a:lnTo>
                <a:lnTo>
                  <a:pt x="4121" y="587"/>
                </a:lnTo>
                <a:lnTo>
                  <a:pt x="0" y="0"/>
                </a:lnTo>
                <a:close/>
              </a:path>
              <a:path w="53340" h="88900">
                <a:moveTo>
                  <a:pt x="52351" y="87651"/>
                </a:moveTo>
                <a:lnTo>
                  <a:pt x="26126" y="87651"/>
                </a:lnTo>
                <a:lnTo>
                  <a:pt x="41018" y="87893"/>
                </a:lnTo>
                <a:lnTo>
                  <a:pt x="51953" y="88540"/>
                </a:lnTo>
                <a:lnTo>
                  <a:pt x="52351" y="87651"/>
                </a:lnTo>
                <a:close/>
              </a:path>
              <a:path w="53340" h="88900">
                <a:moveTo>
                  <a:pt x="53139" y="76334"/>
                </a:moveTo>
                <a:lnTo>
                  <a:pt x="40520" y="77681"/>
                </a:lnTo>
                <a:lnTo>
                  <a:pt x="27834" y="78115"/>
                </a:lnTo>
                <a:lnTo>
                  <a:pt x="52790" y="78115"/>
                </a:lnTo>
                <a:lnTo>
                  <a:pt x="53139" y="76334"/>
                </a:lnTo>
                <a:close/>
              </a:path>
              <a:path w="53340" h="88900">
                <a:moveTo>
                  <a:pt x="24132" y="0"/>
                </a:moveTo>
                <a:lnTo>
                  <a:pt x="20249" y="516"/>
                </a:lnTo>
                <a:lnTo>
                  <a:pt x="16365" y="768"/>
                </a:lnTo>
                <a:lnTo>
                  <a:pt x="8281" y="839"/>
                </a:lnTo>
                <a:lnTo>
                  <a:pt x="24050" y="839"/>
                </a:lnTo>
                <a:lnTo>
                  <a:pt x="24132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98133" y="671756"/>
            <a:ext cx="69850" cy="88900"/>
          </a:xfrm>
          <a:custGeom>
            <a:avLst/>
            <a:gdLst/>
            <a:ahLst/>
            <a:cxnLst/>
            <a:rect l="l" t="t" r="r" b="b"/>
            <a:pathLst>
              <a:path w="69850" h="88900">
                <a:moveTo>
                  <a:pt x="46564" y="87842"/>
                </a:moveTo>
                <a:lnTo>
                  <a:pt x="38160" y="87842"/>
                </a:lnTo>
                <a:lnTo>
                  <a:pt x="42689" y="88150"/>
                </a:lnTo>
                <a:lnTo>
                  <a:pt x="46640" y="88634"/>
                </a:lnTo>
                <a:lnTo>
                  <a:pt x="46564" y="87842"/>
                </a:lnTo>
                <a:close/>
              </a:path>
              <a:path w="69850" h="88900">
                <a:moveTo>
                  <a:pt x="54050" y="10929"/>
                </a:moveTo>
                <a:lnTo>
                  <a:pt x="15811" y="10929"/>
                </a:lnTo>
                <a:lnTo>
                  <a:pt x="23776" y="10972"/>
                </a:lnTo>
                <a:lnTo>
                  <a:pt x="23403" y="77694"/>
                </a:lnTo>
                <a:lnTo>
                  <a:pt x="22595" y="87494"/>
                </a:lnTo>
                <a:lnTo>
                  <a:pt x="26272" y="88150"/>
                </a:lnTo>
                <a:lnTo>
                  <a:pt x="30076" y="87882"/>
                </a:lnTo>
                <a:lnTo>
                  <a:pt x="46564" y="87842"/>
                </a:lnTo>
                <a:lnTo>
                  <a:pt x="45966" y="81586"/>
                </a:lnTo>
                <a:lnTo>
                  <a:pt x="46363" y="10972"/>
                </a:lnTo>
                <a:lnTo>
                  <a:pt x="54050" y="10929"/>
                </a:lnTo>
                <a:close/>
              </a:path>
              <a:path w="69850" h="88900">
                <a:moveTo>
                  <a:pt x="4150" y="359"/>
                </a:moveTo>
                <a:lnTo>
                  <a:pt x="871" y="4002"/>
                </a:lnTo>
                <a:lnTo>
                  <a:pt x="868" y="8167"/>
                </a:lnTo>
                <a:lnTo>
                  <a:pt x="0" y="12154"/>
                </a:lnTo>
                <a:lnTo>
                  <a:pt x="7885" y="11323"/>
                </a:lnTo>
                <a:lnTo>
                  <a:pt x="15811" y="10929"/>
                </a:lnTo>
                <a:lnTo>
                  <a:pt x="69101" y="10929"/>
                </a:lnTo>
                <a:lnTo>
                  <a:pt x="69156" y="975"/>
                </a:lnTo>
                <a:lnTo>
                  <a:pt x="27269" y="947"/>
                </a:lnTo>
                <a:lnTo>
                  <a:pt x="13507" y="747"/>
                </a:lnTo>
                <a:lnTo>
                  <a:pt x="4150" y="359"/>
                </a:lnTo>
                <a:close/>
              </a:path>
              <a:path w="69850" h="88900">
                <a:moveTo>
                  <a:pt x="69101" y="10929"/>
                </a:moveTo>
                <a:lnTo>
                  <a:pt x="54050" y="10929"/>
                </a:lnTo>
                <a:lnTo>
                  <a:pt x="61698" y="11323"/>
                </a:lnTo>
                <a:lnTo>
                  <a:pt x="69346" y="12154"/>
                </a:lnTo>
                <a:lnTo>
                  <a:pt x="69101" y="10929"/>
                </a:lnTo>
                <a:close/>
              </a:path>
              <a:path w="69850" h="88900">
                <a:moveTo>
                  <a:pt x="69346" y="0"/>
                </a:moveTo>
                <a:lnTo>
                  <a:pt x="59177" y="650"/>
                </a:lnTo>
                <a:lnTo>
                  <a:pt x="46344" y="975"/>
                </a:lnTo>
                <a:lnTo>
                  <a:pt x="69156" y="975"/>
                </a:lnTo>
                <a:lnTo>
                  <a:pt x="69346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264548" y="670763"/>
            <a:ext cx="82550" cy="90170"/>
          </a:xfrm>
          <a:custGeom>
            <a:avLst/>
            <a:gdLst/>
            <a:ahLst/>
            <a:cxnLst/>
            <a:rect l="l" t="t" r="r" b="b"/>
            <a:pathLst>
              <a:path w="82550" h="90170">
                <a:moveTo>
                  <a:pt x="12440" y="88768"/>
                </a:moveTo>
                <a:lnTo>
                  <a:pt x="2693" y="88768"/>
                </a:lnTo>
                <a:lnTo>
                  <a:pt x="7488" y="88871"/>
                </a:lnTo>
                <a:lnTo>
                  <a:pt x="9866" y="89138"/>
                </a:lnTo>
                <a:lnTo>
                  <a:pt x="12204" y="89627"/>
                </a:lnTo>
                <a:lnTo>
                  <a:pt x="12440" y="88768"/>
                </a:lnTo>
                <a:close/>
              </a:path>
              <a:path w="82550" h="90170">
                <a:moveTo>
                  <a:pt x="81583" y="88760"/>
                </a:moveTo>
                <a:lnTo>
                  <a:pt x="73902" y="88760"/>
                </a:lnTo>
                <a:lnTo>
                  <a:pt x="78023" y="89040"/>
                </a:lnTo>
                <a:lnTo>
                  <a:pt x="81947" y="89627"/>
                </a:lnTo>
                <a:lnTo>
                  <a:pt x="81583" y="88760"/>
                </a:lnTo>
                <a:close/>
              </a:path>
              <a:path w="82550" h="90170">
                <a:moveTo>
                  <a:pt x="34117" y="0"/>
                </a:moveTo>
                <a:lnTo>
                  <a:pt x="20009" y="37037"/>
                </a:lnTo>
                <a:lnTo>
                  <a:pt x="4195" y="75430"/>
                </a:lnTo>
                <a:lnTo>
                  <a:pt x="0" y="85074"/>
                </a:lnTo>
                <a:lnTo>
                  <a:pt x="276" y="89040"/>
                </a:lnTo>
                <a:lnTo>
                  <a:pt x="2693" y="88768"/>
                </a:lnTo>
                <a:lnTo>
                  <a:pt x="12440" y="88768"/>
                </a:lnTo>
                <a:lnTo>
                  <a:pt x="15573" y="77379"/>
                </a:lnTo>
                <a:lnTo>
                  <a:pt x="19580" y="65321"/>
                </a:lnTo>
                <a:lnTo>
                  <a:pt x="24884" y="64180"/>
                </a:lnTo>
                <a:lnTo>
                  <a:pt x="71310" y="64085"/>
                </a:lnTo>
                <a:lnTo>
                  <a:pt x="67715" y="55145"/>
                </a:lnTo>
                <a:lnTo>
                  <a:pt x="27103" y="55145"/>
                </a:lnTo>
                <a:lnTo>
                  <a:pt x="23616" y="54767"/>
                </a:lnTo>
                <a:lnTo>
                  <a:pt x="34513" y="26818"/>
                </a:lnTo>
                <a:lnTo>
                  <a:pt x="56767" y="26818"/>
                </a:lnTo>
                <a:lnTo>
                  <a:pt x="54899" y="21843"/>
                </a:lnTo>
                <a:lnTo>
                  <a:pt x="49893" y="7978"/>
                </a:lnTo>
                <a:lnTo>
                  <a:pt x="45217" y="760"/>
                </a:lnTo>
                <a:lnTo>
                  <a:pt x="38560" y="756"/>
                </a:lnTo>
                <a:lnTo>
                  <a:pt x="36336" y="508"/>
                </a:lnTo>
                <a:lnTo>
                  <a:pt x="34117" y="0"/>
                </a:lnTo>
                <a:close/>
              </a:path>
              <a:path w="82550" h="90170">
                <a:moveTo>
                  <a:pt x="71310" y="64085"/>
                </a:moveTo>
                <a:lnTo>
                  <a:pt x="43628" y="64085"/>
                </a:lnTo>
                <a:lnTo>
                  <a:pt x="48026" y="64463"/>
                </a:lnTo>
                <a:lnTo>
                  <a:pt x="51099" y="72996"/>
                </a:lnTo>
                <a:lnTo>
                  <a:pt x="55812" y="88028"/>
                </a:lnTo>
                <a:lnTo>
                  <a:pt x="60746" y="88949"/>
                </a:lnTo>
                <a:lnTo>
                  <a:pt x="65303" y="88681"/>
                </a:lnTo>
                <a:lnTo>
                  <a:pt x="81549" y="88681"/>
                </a:lnTo>
                <a:lnTo>
                  <a:pt x="74366" y="71580"/>
                </a:lnTo>
                <a:lnTo>
                  <a:pt x="71310" y="64085"/>
                </a:lnTo>
                <a:close/>
              </a:path>
              <a:path w="82550" h="90170">
                <a:moveTo>
                  <a:pt x="81549" y="88681"/>
                </a:moveTo>
                <a:lnTo>
                  <a:pt x="65303" y="88681"/>
                </a:lnTo>
                <a:lnTo>
                  <a:pt x="69860" y="88823"/>
                </a:lnTo>
                <a:lnTo>
                  <a:pt x="73902" y="88760"/>
                </a:lnTo>
                <a:lnTo>
                  <a:pt x="81583" y="88760"/>
                </a:lnTo>
                <a:close/>
              </a:path>
              <a:path w="82550" h="90170">
                <a:moveTo>
                  <a:pt x="56767" y="26818"/>
                </a:moveTo>
                <a:lnTo>
                  <a:pt x="34513" y="26818"/>
                </a:lnTo>
                <a:lnTo>
                  <a:pt x="44777" y="54767"/>
                </a:lnTo>
                <a:lnTo>
                  <a:pt x="41210" y="54862"/>
                </a:lnTo>
                <a:lnTo>
                  <a:pt x="37842" y="55145"/>
                </a:lnTo>
                <a:lnTo>
                  <a:pt x="67715" y="55145"/>
                </a:lnTo>
                <a:lnTo>
                  <a:pt x="65004" y="48340"/>
                </a:lnTo>
                <a:lnTo>
                  <a:pt x="59980" y="35378"/>
                </a:lnTo>
                <a:lnTo>
                  <a:pt x="56767" y="26818"/>
                </a:lnTo>
                <a:close/>
              </a:path>
              <a:path w="82550" h="90170">
                <a:moveTo>
                  <a:pt x="40854" y="756"/>
                </a:moveTo>
                <a:lnTo>
                  <a:pt x="38595" y="760"/>
                </a:lnTo>
                <a:lnTo>
                  <a:pt x="42954" y="760"/>
                </a:lnTo>
                <a:lnTo>
                  <a:pt x="40854" y="756"/>
                </a:lnTo>
                <a:close/>
              </a:path>
              <a:path w="82550" h="90170">
                <a:moveTo>
                  <a:pt x="45054" y="508"/>
                </a:moveTo>
                <a:lnTo>
                  <a:pt x="42954" y="760"/>
                </a:lnTo>
                <a:lnTo>
                  <a:pt x="45217" y="760"/>
                </a:lnTo>
                <a:lnTo>
                  <a:pt x="45054" y="508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358938" y="671756"/>
            <a:ext cx="53340" cy="88900"/>
          </a:xfrm>
          <a:custGeom>
            <a:avLst/>
            <a:gdLst/>
            <a:ahLst/>
            <a:cxnLst/>
            <a:rect l="l" t="t" r="r" b="b"/>
            <a:pathLst>
              <a:path w="53340" h="88900">
                <a:moveTo>
                  <a:pt x="0" y="0"/>
                </a:moveTo>
                <a:lnTo>
                  <a:pt x="832" y="6733"/>
                </a:lnTo>
                <a:lnTo>
                  <a:pt x="998" y="9317"/>
                </a:lnTo>
                <a:lnTo>
                  <a:pt x="1287" y="74301"/>
                </a:lnTo>
                <a:lnTo>
                  <a:pt x="951" y="80904"/>
                </a:lnTo>
                <a:lnTo>
                  <a:pt x="118" y="88634"/>
                </a:lnTo>
                <a:lnTo>
                  <a:pt x="26118" y="87651"/>
                </a:lnTo>
                <a:lnTo>
                  <a:pt x="52347" y="87651"/>
                </a:lnTo>
                <a:lnTo>
                  <a:pt x="52790" y="78115"/>
                </a:lnTo>
                <a:lnTo>
                  <a:pt x="27834" y="78115"/>
                </a:lnTo>
                <a:lnTo>
                  <a:pt x="22983" y="78040"/>
                </a:lnTo>
                <a:lnTo>
                  <a:pt x="23221" y="9317"/>
                </a:lnTo>
                <a:lnTo>
                  <a:pt x="24050" y="839"/>
                </a:lnTo>
                <a:lnTo>
                  <a:pt x="8321" y="839"/>
                </a:lnTo>
                <a:lnTo>
                  <a:pt x="4121" y="587"/>
                </a:lnTo>
                <a:lnTo>
                  <a:pt x="0" y="0"/>
                </a:lnTo>
                <a:close/>
              </a:path>
              <a:path w="53340" h="88900">
                <a:moveTo>
                  <a:pt x="52347" y="87651"/>
                </a:moveTo>
                <a:lnTo>
                  <a:pt x="26118" y="87651"/>
                </a:lnTo>
                <a:lnTo>
                  <a:pt x="41013" y="87893"/>
                </a:lnTo>
                <a:lnTo>
                  <a:pt x="51947" y="88539"/>
                </a:lnTo>
                <a:lnTo>
                  <a:pt x="52347" y="87651"/>
                </a:lnTo>
                <a:close/>
              </a:path>
              <a:path w="53340" h="88900">
                <a:moveTo>
                  <a:pt x="53139" y="76334"/>
                </a:moveTo>
                <a:lnTo>
                  <a:pt x="40520" y="77681"/>
                </a:lnTo>
                <a:lnTo>
                  <a:pt x="27834" y="78115"/>
                </a:lnTo>
                <a:lnTo>
                  <a:pt x="52790" y="78115"/>
                </a:lnTo>
                <a:lnTo>
                  <a:pt x="53139" y="76334"/>
                </a:lnTo>
                <a:close/>
              </a:path>
              <a:path w="53340" h="88900">
                <a:moveTo>
                  <a:pt x="24132" y="0"/>
                </a:moveTo>
                <a:lnTo>
                  <a:pt x="20249" y="516"/>
                </a:lnTo>
                <a:lnTo>
                  <a:pt x="16365" y="768"/>
                </a:lnTo>
                <a:lnTo>
                  <a:pt x="8321" y="839"/>
                </a:lnTo>
                <a:lnTo>
                  <a:pt x="24050" y="839"/>
                </a:lnTo>
                <a:lnTo>
                  <a:pt x="24132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450990" y="642247"/>
            <a:ext cx="31750" cy="24765"/>
          </a:xfrm>
          <a:custGeom>
            <a:avLst/>
            <a:gdLst/>
            <a:ahLst/>
            <a:cxnLst/>
            <a:rect l="l" t="t" r="r" b="b"/>
            <a:pathLst>
              <a:path w="31750" h="24765">
                <a:moveTo>
                  <a:pt x="28016" y="0"/>
                </a:moveTo>
                <a:lnTo>
                  <a:pt x="24211" y="275"/>
                </a:lnTo>
                <a:lnTo>
                  <a:pt x="21755" y="279"/>
                </a:lnTo>
                <a:lnTo>
                  <a:pt x="19417" y="1178"/>
                </a:lnTo>
                <a:lnTo>
                  <a:pt x="0" y="24308"/>
                </a:lnTo>
                <a:lnTo>
                  <a:pt x="7846" y="24308"/>
                </a:lnTo>
                <a:lnTo>
                  <a:pt x="27342" y="12906"/>
                </a:lnTo>
                <a:lnTo>
                  <a:pt x="29878" y="11811"/>
                </a:lnTo>
                <a:lnTo>
                  <a:pt x="31542" y="9388"/>
                </a:lnTo>
                <a:lnTo>
                  <a:pt x="31384" y="2860"/>
                </a:lnTo>
                <a:lnTo>
                  <a:pt x="28016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422143" y="670763"/>
            <a:ext cx="81915" cy="90170"/>
          </a:xfrm>
          <a:custGeom>
            <a:avLst/>
            <a:gdLst/>
            <a:ahLst/>
            <a:cxnLst/>
            <a:rect l="l" t="t" r="r" b="b"/>
            <a:pathLst>
              <a:path w="81915" h="90170">
                <a:moveTo>
                  <a:pt x="12441" y="88764"/>
                </a:moveTo>
                <a:lnTo>
                  <a:pt x="2693" y="88764"/>
                </a:lnTo>
                <a:lnTo>
                  <a:pt x="7488" y="88874"/>
                </a:lnTo>
                <a:lnTo>
                  <a:pt x="9866" y="89142"/>
                </a:lnTo>
                <a:lnTo>
                  <a:pt x="12204" y="89627"/>
                </a:lnTo>
                <a:lnTo>
                  <a:pt x="12441" y="88764"/>
                </a:lnTo>
                <a:close/>
              </a:path>
              <a:path w="81915" h="90170">
                <a:moveTo>
                  <a:pt x="81544" y="88760"/>
                </a:moveTo>
                <a:lnTo>
                  <a:pt x="73863" y="88760"/>
                </a:lnTo>
                <a:lnTo>
                  <a:pt x="78009" y="89040"/>
                </a:lnTo>
                <a:lnTo>
                  <a:pt x="81907" y="89627"/>
                </a:lnTo>
                <a:lnTo>
                  <a:pt x="81544" y="88760"/>
                </a:lnTo>
                <a:close/>
              </a:path>
              <a:path w="81915" h="90170">
                <a:moveTo>
                  <a:pt x="34117" y="0"/>
                </a:moveTo>
                <a:lnTo>
                  <a:pt x="20009" y="37037"/>
                </a:lnTo>
                <a:lnTo>
                  <a:pt x="4195" y="75430"/>
                </a:lnTo>
                <a:lnTo>
                  <a:pt x="0" y="85074"/>
                </a:lnTo>
                <a:lnTo>
                  <a:pt x="276" y="89040"/>
                </a:lnTo>
                <a:lnTo>
                  <a:pt x="2693" y="88764"/>
                </a:lnTo>
                <a:lnTo>
                  <a:pt x="12441" y="88764"/>
                </a:lnTo>
                <a:lnTo>
                  <a:pt x="15570" y="77374"/>
                </a:lnTo>
                <a:lnTo>
                  <a:pt x="19548" y="65311"/>
                </a:lnTo>
                <a:lnTo>
                  <a:pt x="24924" y="64180"/>
                </a:lnTo>
                <a:lnTo>
                  <a:pt x="71289" y="64085"/>
                </a:lnTo>
                <a:lnTo>
                  <a:pt x="67695" y="55145"/>
                </a:lnTo>
                <a:lnTo>
                  <a:pt x="27103" y="55145"/>
                </a:lnTo>
                <a:lnTo>
                  <a:pt x="23616" y="54767"/>
                </a:lnTo>
                <a:lnTo>
                  <a:pt x="34513" y="26818"/>
                </a:lnTo>
                <a:lnTo>
                  <a:pt x="56750" y="26818"/>
                </a:lnTo>
                <a:lnTo>
                  <a:pt x="54879" y="21831"/>
                </a:lnTo>
                <a:lnTo>
                  <a:pt x="49880" y="7964"/>
                </a:lnTo>
                <a:lnTo>
                  <a:pt x="45217" y="760"/>
                </a:lnTo>
                <a:lnTo>
                  <a:pt x="38560" y="756"/>
                </a:lnTo>
                <a:lnTo>
                  <a:pt x="36336" y="508"/>
                </a:lnTo>
                <a:lnTo>
                  <a:pt x="34117" y="0"/>
                </a:lnTo>
                <a:close/>
              </a:path>
              <a:path w="81915" h="90170">
                <a:moveTo>
                  <a:pt x="71289" y="64085"/>
                </a:moveTo>
                <a:lnTo>
                  <a:pt x="43667" y="64085"/>
                </a:lnTo>
                <a:lnTo>
                  <a:pt x="48026" y="64463"/>
                </a:lnTo>
                <a:lnTo>
                  <a:pt x="51079" y="73007"/>
                </a:lnTo>
                <a:lnTo>
                  <a:pt x="55751" y="88062"/>
                </a:lnTo>
                <a:lnTo>
                  <a:pt x="60707" y="88949"/>
                </a:lnTo>
                <a:lnTo>
                  <a:pt x="65264" y="88681"/>
                </a:lnTo>
                <a:lnTo>
                  <a:pt x="81511" y="88681"/>
                </a:lnTo>
                <a:lnTo>
                  <a:pt x="74343" y="71577"/>
                </a:lnTo>
                <a:lnTo>
                  <a:pt x="71289" y="64085"/>
                </a:lnTo>
                <a:close/>
              </a:path>
              <a:path w="81915" h="90170">
                <a:moveTo>
                  <a:pt x="81511" y="88681"/>
                </a:moveTo>
                <a:lnTo>
                  <a:pt x="65264" y="88681"/>
                </a:lnTo>
                <a:lnTo>
                  <a:pt x="69821" y="88823"/>
                </a:lnTo>
                <a:lnTo>
                  <a:pt x="73863" y="88760"/>
                </a:lnTo>
                <a:lnTo>
                  <a:pt x="81544" y="88760"/>
                </a:lnTo>
                <a:close/>
              </a:path>
              <a:path w="81915" h="90170">
                <a:moveTo>
                  <a:pt x="56750" y="26818"/>
                </a:moveTo>
                <a:lnTo>
                  <a:pt x="34513" y="26818"/>
                </a:lnTo>
                <a:lnTo>
                  <a:pt x="44777" y="54767"/>
                </a:lnTo>
                <a:lnTo>
                  <a:pt x="41210" y="54862"/>
                </a:lnTo>
                <a:lnTo>
                  <a:pt x="37604" y="55145"/>
                </a:lnTo>
                <a:lnTo>
                  <a:pt x="67695" y="55145"/>
                </a:lnTo>
                <a:lnTo>
                  <a:pt x="64982" y="48333"/>
                </a:lnTo>
                <a:lnTo>
                  <a:pt x="59957" y="35368"/>
                </a:lnTo>
                <a:lnTo>
                  <a:pt x="56750" y="26818"/>
                </a:lnTo>
                <a:close/>
              </a:path>
              <a:path w="81915" h="90170">
                <a:moveTo>
                  <a:pt x="40854" y="756"/>
                </a:moveTo>
                <a:lnTo>
                  <a:pt x="38595" y="760"/>
                </a:lnTo>
                <a:lnTo>
                  <a:pt x="42954" y="760"/>
                </a:lnTo>
                <a:lnTo>
                  <a:pt x="40854" y="756"/>
                </a:lnTo>
                <a:close/>
              </a:path>
              <a:path w="81915" h="90170">
                <a:moveTo>
                  <a:pt x="45054" y="508"/>
                </a:moveTo>
                <a:lnTo>
                  <a:pt x="42954" y="760"/>
                </a:lnTo>
                <a:lnTo>
                  <a:pt x="45217" y="760"/>
                </a:lnTo>
                <a:lnTo>
                  <a:pt x="45054" y="508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517841" y="671756"/>
            <a:ext cx="78740" cy="88900"/>
          </a:xfrm>
          <a:custGeom>
            <a:avLst/>
            <a:gdLst/>
            <a:ahLst/>
            <a:cxnLst/>
            <a:rect l="l" t="t" r="r" b="b"/>
            <a:pathLst>
              <a:path w="78740" h="88900">
                <a:moveTo>
                  <a:pt x="78248" y="87960"/>
                </a:moveTo>
                <a:lnTo>
                  <a:pt x="68237" y="87960"/>
                </a:lnTo>
                <a:lnTo>
                  <a:pt x="73269" y="88031"/>
                </a:lnTo>
                <a:lnTo>
                  <a:pt x="75805" y="88303"/>
                </a:lnTo>
                <a:lnTo>
                  <a:pt x="78302" y="88776"/>
                </a:lnTo>
                <a:lnTo>
                  <a:pt x="78248" y="87960"/>
                </a:lnTo>
                <a:close/>
              </a:path>
              <a:path w="78740" h="88900">
                <a:moveTo>
                  <a:pt x="12508" y="87878"/>
                </a:moveTo>
                <a:lnTo>
                  <a:pt x="3368" y="87878"/>
                </a:lnTo>
                <a:lnTo>
                  <a:pt x="7925" y="87886"/>
                </a:lnTo>
                <a:lnTo>
                  <a:pt x="10979" y="88303"/>
                </a:lnTo>
                <a:lnTo>
                  <a:pt x="12561" y="88634"/>
                </a:lnTo>
                <a:lnTo>
                  <a:pt x="12508" y="87878"/>
                </a:lnTo>
                <a:close/>
              </a:path>
              <a:path w="78740" h="88900">
                <a:moveTo>
                  <a:pt x="39877" y="28331"/>
                </a:moveTo>
                <a:lnTo>
                  <a:pt x="11016" y="28331"/>
                </a:lnTo>
                <a:lnTo>
                  <a:pt x="43906" y="65125"/>
                </a:lnTo>
                <a:lnTo>
                  <a:pt x="55771" y="79087"/>
                </a:lnTo>
                <a:lnTo>
                  <a:pt x="61328" y="86108"/>
                </a:lnTo>
                <a:lnTo>
                  <a:pt x="65701" y="88232"/>
                </a:lnTo>
                <a:lnTo>
                  <a:pt x="68237" y="87960"/>
                </a:lnTo>
                <a:lnTo>
                  <a:pt x="78248" y="87960"/>
                </a:lnTo>
                <a:lnTo>
                  <a:pt x="77661" y="79087"/>
                </a:lnTo>
                <a:lnTo>
                  <a:pt x="77305" y="58884"/>
                </a:lnTo>
                <a:lnTo>
                  <a:pt x="67127" y="58884"/>
                </a:lnTo>
                <a:lnTo>
                  <a:pt x="52312" y="42455"/>
                </a:lnTo>
                <a:lnTo>
                  <a:pt x="39877" y="28331"/>
                </a:lnTo>
                <a:close/>
              </a:path>
              <a:path w="78740" h="88900">
                <a:moveTo>
                  <a:pt x="0" y="0"/>
                </a:moveTo>
                <a:lnTo>
                  <a:pt x="732" y="12676"/>
                </a:lnTo>
                <a:lnTo>
                  <a:pt x="1018" y="31867"/>
                </a:lnTo>
                <a:lnTo>
                  <a:pt x="622" y="63411"/>
                </a:lnTo>
                <a:lnTo>
                  <a:pt x="229" y="79087"/>
                </a:lnTo>
                <a:lnTo>
                  <a:pt x="1149" y="88146"/>
                </a:lnTo>
                <a:lnTo>
                  <a:pt x="3368" y="87878"/>
                </a:lnTo>
                <a:lnTo>
                  <a:pt x="12508" y="87878"/>
                </a:lnTo>
                <a:lnTo>
                  <a:pt x="11686" y="76107"/>
                </a:lnTo>
                <a:lnTo>
                  <a:pt x="11173" y="65125"/>
                </a:lnTo>
                <a:lnTo>
                  <a:pt x="11016" y="28331"/>
                </a:lnTo>
                <a:lnTo>
                  <a:pt x="39877" y="28331"/>
                </a:lnTo>
                <a:lnTo>
                  <a:pt x="33389" y="20860"/>
                </a:lnTo>
                <a:lnTo>
                  <a:pt x="24462" y="10304"/>
                </a:lnTo>
                <a:lnTo>
                  <a:pt x="16998" y="1072"/>
                </a:lnTo>
                <a:lnTo>
                  <a:pt x="14985" y="697"/>
                </a:lnTo>
                <a:lnTo>
                  <a:pt x="5706" y="685"/>
                </a:lnTo>
                <a:lnTo>
                  <a:pt x="2813" y="433"/>
                </a:lnTo>
                <a:lnTo>
                  <a:pt x="0" y="0"/>
                </a:lnTo>
                <a:close/>
              </a:path>
              <a:path w="78740" h="88900">
                <a:moveTo>
                  <a:pt x="65463" y="0"/>
                </a:moveTo>
                <a:lnTo>
                  <a:pt x="66470" y="12676"/>
                </a:lnTo>
                <a:lnTo>
                  <a:pt x="66823" y="20860"/>
                </a:lnTo>
                <a:lnTo>
                  <a:pt x="67127" y="58884"/>
                </a:lnTo>
                <a:lnTo>
                  <a:pt x="77305" y="58884"/>
                </a:lnTo>
                <a:lnTo>
                  <a:pt x="77586" y="37107"/>
                </a:lnTo>
                <a:lnTo>
                  <a:pt x="78078" y="20860"/>
                </a:lnTo>
                <a:lnTo>
                  <a:pt x="78659" y="9219"/>
                </a:lnTo>
                <a:lnTo>
                  <a:pt x="77343" y="811"/>
                </a:lnTo>
                <a:lnTo>
                  <a:pt x="70142" y="756"/>
                </a:lnTo>
                <a:lnTo>
                  <a:pt x="67441" y="433"/>
                </a:lnTo>
                <a:lnTo>
                  <a:pt x="65463" y="0"/>
                </a:lnTo>
                <a:close/>
              </a:path>
              <a:path w="78740" h="88900">
                <a:moveTo>
                  <a:pt x="77311" y="606"/>
                </a:moveTo>
                <a:lnTo>
                  <a:pt x="74973" y="811"/>
                </a:lnTo>
                <a:lnTo>
                  <a:pt x="77343" y="811"/>
                </a:lnTo>
                <a:lnTo>
                  <a:pt x="77311" y="606"/>
                </a:lnTo>
                <a:close/>
              </a:path>
              <a:path w="78740" h="88900">
                <a:moveTo>
                  <a:pt x="72635" y="756"/>
                </a:moveTo>
                <a:lnTo>
                  <a:pt x="70218" y="764"/>
                </a:lnTo>
                <a:lnTo>
                  <a:pt x="72969" y="764"/>
                </a:lnTo>
                <a:lnTo>
                  <a:pt x="72635" y="756"/>
                </a:lnTo>
                <a:close/>
              </a:path>
              <a:path w="78740" h="88900">
                <a:moveTo>
                  <a:pt x="13631" y="445"/>
                </a:moveTo>
                <a:lnTo>
                  <a:pt x="11095" y="697"/>
                </a:lnTo>
                <a:lnTo>
                  <a:pt x="14985" y="697"/>
                </a:lnTo>
                <a:lnTo>
                  <a:pt x="13631" y="445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615604" y="670054"/>
            <a:ext cx="99695" cy="92075"/>
          </a:xfrm>
          <a:custGeom>
            <a:avLst/>
            <a:gdLst/>
            <a:ahLst/>
            <a:cxnLst/>
            <a:rect l="l" t="t" r="r" b="b"/>
            <a:pathLst>
              <a:path w="99694" h="92075">
                <a:moveTo>
                  <a:pt x="49806" y="0"/>
                </a:moveTo>
                <a:lnTo>
                  <a:pt x="9904" y="16202"/>
                </a:lnTo>
                <a:lnTo>
                  <a:pt x="0" y="40952"/>
                </a:lnTo>
                <a:lnTo>
                  <a:pt x="1775" y="58183"/>
                </a:lnTo>
                <a:lnTo>
                  <a:pt x="26666" y="88184"/>
                </a:lnTo>
                <a:lnTo>
                  <a:pt x="40005" y="91538"/>
                </a:lnTo>
                <a:lnTo>
                  <a:pt x="56411" y="90522"/>
                </a:lnTo>
                <a:lnTo>
                  <a:pt x="70746" y="86886"/>
                </a:lnTo>
                <a:lnTo>
                  <a:pt x="78035" y="83004"/>
                </a:lnTo>
                <a:lnTo>
                  <a:pt x="49014" y="83004"/>
                </a:lnTo>
                <a:lnTo>
                  <a:pt x="37940" y="80340"/>
                </a:lnTo>
                <a:lnTo>
                  <a:pt x="28942" y="71872"/>
                </a:lnTo>
                <a:lnTo>
                  <a:pt x="23723" y="56887"/>
                </a:lnTo>
                <a:lnTo>
                  <a:pt x="24600" y="38378"/>
                </a:lnTo>
                <a:lnTo>
                  <a:pt x="28342" y="23960"/>
                </a:lnTo>
                <a:lnTo>
                  <a:pt x="35237" y="14141"/>
                </a:lnTo>
                <a:lnTo>
                  <a:pt x="45577" y="9429"/>
                </a:lnTo>
                <a:lnTo>
                  <a:pt x="82336" y="9429"/>
                </a:lnTo>
                <a:lnTo>
                  <a:pt x="81045" y="8251"/>
                </a:lnTo>
                <a:lnTo>
                  <a:pt x="68536" y="2573"/>
                </a:lnTo>
                <a:lnTo>
                  <a:pt x="53974" y="114"/>
                </a:lnTo>
                <a:lnTo>
                  <a:pt x="49806" y="0"/>
                </a:lnTo>
                <a:close/>
              </a:path>
              <a:path w="99694" h="92075">
                <a:moveTo>
                  <a:pt x="82336" y="9429"/>
                </a:moveTo>
                <a:lnTo>
                  <a:pt x="45577" y="9429"/>
                </a:lnTo>
                <a:lnTo>
                  <a:pt x="60165" y="12172"/>
                </a:lnTo>
                <a:lnTo>
                  <a:pt x="69904" y="20385"/>
                </a:lnTo>
                <a:lnTo>
                  <a:pt x="75072" y="33198"/>
                </a:lnTo>
                <a:lnTo>
                  <a:pt x="74081" y="53862"/>
                </a:lnTo>
                <a:lnTo>
                  <a:pt x="69994" y="68614"/>
                </a:lnTo>
                <a:lnTo>
                  <a:pt x="63232" y="77954"/>
                </a:lnTo>
                <a:lnTo>
                  <a:pt x="54217" y="82382"/>
                </a:lnTo>
                <a:lnTo>
                  <a:pt x="49014" y="83004"/>
                </a:lnTo>
                <a:lnTo>
                  <a:pt x="78035" y="83004"/>
                </a:lnTo>
                <a:lnTo>
                  <a:pt x="82614" y="80565"/>
                </a:lnTo>
                <a:lnTo>
                  <a:pt x="91619" y="71494"/>
                </a:lnTo>
                <a:lnTo>
                  <a:pt x="97365" y="59608"/>
                </a:lnTo>
                <a:lnTo>
                  <a:pt x="99456" y="44842"/>
                </a:lnTo>
                <a:lnTo>
                  <a:pt x="97185" y="29362"/>
                </a:lnTo>
                <a:lnTo>
                  <a:pt x="90821" y="17173"/>
                </a:lnTo>
                <a:lnTo>
                  <a:pt x="82336" y="9429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731032" y="670645"/>
            <a:ext cx="59055" cy="91440"/>
          </a:xfrm>
          <a:custGeom>
            <a:avLst/>
            <a:gdLst/>
            <a:ahLst/>
            <a:cxnLst/>
            <a:rect l="l" t="t" r="r" b="b"/>
            <a:pathLst>
              <a:path w="59055" h="91440">
                <a:moveTo>
                  <a:pt x="2734" y="67371"/>
                </a:moveTo>
                <a:lnTo>
                  <a:pt x="2536" y="73340"/>
                </a:lnTo>
                <a:lnTo>
                  <a:pt x="1624" y="79261"/>
                </a:lnTo>
                <a:lnTo>
                  <a:pt x="0" y="85013"/>
                </a:lnTo>
                <a:lnTo>
                  <a:pt x="11828" y="89812"/>
                </a:lnTo>
                <a:lnTo>
                  <a:pt x="24516" y="91259"/>
                </a:lnTo>
                <a:lnTo>
                  <a:pt x="40874" y="88446"/>
                </a:lnTo>
                <a:lnTo>
                  <a:pt x="49824" y="82319"/>
                </a:lnTo>
                <a:lnTo>
                  <a:pt x="25479" y="82319"/>
                </a:lnTo>
                <a:lnTo>
                  <a:pt x="12856" y="78630"/>
                </a:lnTo>
                <a:lnTo>
                  <a:pt x="5935" y="67534"/>
                </a:lnTo>
                <a:lnTo>
                  <a:pt x="2734" y="67371"/>
                </a:lnTo>
                <a:close/>
              </a:path>
              <a:path w="59055" h="91440">
                <a:moveTo>
                  <a:pt x="40617" y="0"/>
                </a:moveTo>
                <a:lnTo>
                  <a:pt x="32256" y="212"/>
                </a:lnTo>
                <a:lnTo>
                  <a:pt x="16737" y="2932"/>
                </a:lnTo>
                <a:lnTo>
                  <a:pt x="6191" y="10821"/>
                </a:lnTo>
                <a:lnTo>
                  <a:pt x="1321" y="23478"/>
                </a:lnTo>
                <a:lnTo>
                  <a:pt x="3901" y="39018"/>
                </a:lnTo>
                <a:lnTo>
                  <a:pt x="11402" y="48423"/>
                </a:lnTo>
                <a:lnTo>
                  <a:pt x="30777" y="57979"/>
                </a:lnTo>
                <a:lnTo>
                  <a:pt x="39215" y="64107"/>
                </a:lnTo>
                <a:lnTo>
                  <a:pt x="40855" y="76689"/>
                </a:lnTo>
                <a:lnTo>
                  <a:pt x="36099" y="82319"/>
                </a:lnTo>
                <a:lnTo>
                  <a:pt x="49824" y="82319"/>
                </a:lnTo>
                <a:lnTo>
                  <a:pt x="52079" y="80774"/>
                </a:lnTo>
                <a:lnTo>
                  <a:pt x="57901" y="69388"/>
                </a:lnTo>
                <a:lnTo>
                  <a:pt x="58885" y="57119"/>
                </a:lnTo>
                <a:lnTo>
                  <a:pt x="57537" y="52175"/>
                </a:lnTo>
                <a:lnTo>
                  <a:pt x="54843" y="47936"/>
                </a:lnTo>
                <a:lnTo>
                  <a:pt x="51871" y="43464"/>
                </a:lnTo>
                <a:lnTo>
                  <a:pt x="47631" y="39977"/>
                </a:lnTo>
                <a:lnTo>
                  <a:pt x="42638" y="37909"/>
                </a:lnTo>
                <a:lnTo>
                  <a:pt x="25254" y="30428"/>
                </a:lnTo>
                <a:lnTo>
                  <a:pt x="18365" y="23672"/>
                </a:lnTo>
                <a:lnTo>
                  <a:pt x="17832" y="9152"/>
                </a:lnTo>
                <a:lnTo>
                  <a:pt x="29799" y="8915"/>
                </a:lnTo>
                <a:lnTo>
                  <a:pt x="32374" y="8915"/>
                </a:lnTo>
                <a:lnTo>
                  <a:pt x="40260" y="8364"/>
                </a:lnTo>
                <a:lnTo>
                  <a:pt x="55076" y="8364"/>
                </a:lnTo>
                <a:lnTo>
                  <a:pt x="56032" y="6362"/>
                </a:lnTo>
                <a:lnTo>
                  <a:pt x="48859" y="2131"/>
                </a:lnTo>
                <a:lnTo>
                  <a:pt x="40617" y="0"/>
                </a:lnTo>
                <a:close/>
              </a:path>
              <a:path w="59055" h="91440">
                <a:moveTo>
                  <a:pt x="55076" y="8364"/>
                </a:moveTo>
                <a:lnTo>
                  <a:pt x="40260" y="8364"/>
                </a:lnTo>
                <a:lnTo>
                  <a:pt x="47393" y="13687"/>
                </a:lnTo>
                <a:lnTo>
                  <a:pt x="49057" y="21401"/>
                </a:lnTo>
                <a:lnTo>
                  <a:pt x="51831" y="21401"/>
                </a:lnTo>
                <a:lnTo>
                  <a:pt x="52346" y="16184"/>
                </a:lnTo>
                <a:lnTo>
                  <a:pt x="53773" y="11094"/>
                </a:lnTo>
                <a:lnTo>
                  <a:pt x="55076" y="8364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875754" y="642255"/>
            <a:ext cx="1282868" cy="1198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3249328" y="671756"/>
            <a:ext cx="74295" cy="88900"/>
          </a:xfrm>
          <a:custGeom>
            <a:avLst/>
            <a:gdLst/>
            <a:ahLst/>
            <a:cxnLst/>
            <a:rect l="l" t="t" r="r" b="b"/>
            <a:pathLst>
              <a:path w="74295" h="88900">
                <a:moveTo>
                  <a:pt x="0" y="0"/>
                </a:moveTo>
                <a:lnTo>
                  <a:pt x="792" y="6386"/>
                </a:lnTo>
                <a:lnTo>
                  <a:pt x="1062" y="78111"/>
                </a:lnTo>
                <a:lnTo>
                  <a:pt x="158" y="88634"/>
                </a:lnTo>
                <a:lnTo>
                  <a:pt x="4041" y="88153"/>
                </a:lnTo>
                <a:lnTo>
                  <a:pt x="7925" y="87886"/>
                </a:lnTo>
                <a:lnTo>
                  <a:pt x="23353" y="87838"/>
                </a:lnTo>
                <a:lnTo>
                  <a:pt x="23011" y="76996"/>
                </a:lnTo>
                <a:lnTo>
                  <a:pt x="22837" y="67994"/>
                </a:lnTo>
                <a:lnTo>
                  <a:pt x="60389" y="67994"/>
                </a:lnTo>
                <a:lnTo>
                  <a:pt x="40187" y="38918"/>
                </a:lnTo>
                <a:lnTo>
                  <a:pt x="23497" y="38918"/>
                </a:lnTo>
                <a:lnTo>
                  <a:pt x="22814" y="29504"/>
                </a:lnTo>
                <a:lnTo>
                  <a:pt x="23107" y="6386"/>
                </a:lnTo>
                <a:lnTo>
                  <a:pt x="23314" y="1169"/>
                </a:lnTo>
                <a:lnTo>
                  <a:pt x="21152" y="768"/>
                </a:lnTo>
                <a:lnTo>
                  <a:pt x="8126" y="756"/>
                </a:lnTo>
                <a:lnTo>
                  <a:pt x="4129" y="512"/>
                </a:lnTo>
                <a:lnTo>
                  <a:pt x="0" y="0"/>
                </a:lnTo>
                <a:close/>
              </a:path>
              <a:path w="74295" h="88900">
                <a:moveTo>
                  <a:pt x="23353" y="87838"/>
                </a:moveTo>
                <a:lnTo>
                  <a:pt x="15692" y="87838"/>
                </a:lnTo>
                <a:lnTo>
                  <a:pt x="19880" y="88153"/>
                </a:lnTo>
                <a:lnTo>
                  <a:pt x="23379" y="88634"/>
                </a:lnTo>
                <a:lnTo>
                  <a:pt x="23353" y="87838"/>
                </a:lnTo>
                <a:close/>
              </a:path>
              <a:path w="74295" h="88900">
                <a:moveTo>
                  <a:pt x="60389" y="67994"/>
                </a:moveTo>
                <a:lnTo>
                  <a:pt x="22837" y="67994"/>
                </a:lnTo>
                <a:lnTo>
                  <a:pt x="44302" y="82484"/>
                </a:lnTo>
                <a:lnTo>
                  <a:pt x="45610" y="84399"/>
                </a:lnTo>
                <a:lnTo>
                  <a:pt x="46759" y="86408"/>
                </a:lnTo>
                <a:lnTo>
                  <a:pt x="47789" y="88492"/>
                </a:lnTo>
                <a:lnTo>
                  <a:pt x="51831" y="87949"/>
                </a:lnTo>
                <a:lnTo>
                  <a:pt x="55913" y="87677"/>
                </a:lnTo>
                <a:lnTo>
                  <a:pt x="74260" y="87633"/>
                </a:lnTo>
                <a:lnTo>
                  <a:pt x="74260" y="86314"/>
                </a:lnTo>
                <a:lnTo>
                  <a:pt x="71684" y="83477"/>
                </a:lnTo>
                <a:lnTo>
                  <a:pt x="63719" y="72788"/>
                </a:lnTo>
                <a:lnTo>
                  <a:pt x="60389" y="67994"/>
                </a:lnTo>
                <a:close/>
              </a:path>
              <a:path w="74295" h="88900">
                <a:moveTo>
                  <a:pt x="74260" y="87633"/>
                </a:moveTo>
                <a:lnTo>
                  <a:pt x="64789" y="87633"/>
                </a:lnTo>
                <a:lnTo>
                  <a:pt x="69922" y="87949"/>
                </a:lnTo>
                <a:lnTo>
                  <a:pt x="74260" y="88492"/>
                </a:lnTo>
                <a:lnTo>
                  <a:pt x="74260" y="87633"/>
                </a:lnTo>
                <a:close/>
              </a:path>
              <a:path w="74295" h="88900">
                <a:moveTo>
                  <a:pt x="56150" y="0"/>
                </a:moveTo>
                <a:lnTo>
                  <a:pt x="48359" y="10040"/>
                </a:lnTo>
                <a:lnTo>
                  <a:pt x="40313" y="19877"/>
                </a:lnTo>
                <a:lnTo>
                  <a:pt x="32022" y="29504"/>
                </a:lnTo>
                <a:lnTo>
                  <a:pt x="23497" y="38918"/>
                </a:lnTo>
                <a:lnTo>
                  <a:pt x="40187" y="38918"/>
                </a:lnTo>
                <a:lnTo>
                  <a:pt x="67215" y="6386"/>
                </a:lnTo>
                <a:lnTo>
                  <a:pt x="71407" y="2836"/>
                </a:lnTo>
                <a:lnTo>
                  <a:pt x="73731" y="768"/>
                </a:lnTo>
                <a:lnTo>
                  <a:pt x="62174" y="665"/>
                </a:lnTo>
                <a:lnTo>
                  <a:pt x="59162" y="413"/>
                </a:lnTo>
                <a:lnTo>
                  <a:pt x="56150" y="0"/>
                </a:lnTo>
                <a:close/>
              </a:path>
              <a:path w="74295" h="88900">
                <a:moveTo>
                  <a:pt x="19773" y="512"/>
                </a:moveTo>
                <a:lnTo>
                  <a:pt x="16128" y="764"/>
                </a:lnTo>
                <a:lnTo>
                  <a:pt x="8321" y="768"/>
                </a:lnTo>
                <a:lnTo>
                  <a:pt x="21152" y="768"/>
                </a:lnTo>
                <a:lnTo>
                  <a:pt x="19773" y="512"/>
                </a:lnTo>
                <a:close/>
              </a:path>
              <a:path w="74295" h="88900">
                <a:moveTo>
                  <a:pt x="73467" y="0"/>
                </a:moveTo>
                <a:lnTo>
                  <a:pt x="70733" y="417"/>
                </a:lnTo>
                <a:lnTo>
                  <a:pt x="67999" y="669"/>
                </a:lnTo>
                <a:lnTo>
                  <a:pt x="73713" y="669"/>
                </a:lnTo>
                <a:lnTo>
                  <a:pt x="73467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3333183" y="670763"/>
            <a:ext cx="81915" cy="90170"/>
          </a:xfrm>
          <a:custGeom>
            <a:avLst/>
            <a:gdLst/>
            <a:ahLst/>
            <a:cxnLst/>
            <a:rect l="l" t="t" r="r" b="b"/>
            <a:pathLst>
              <a:path w="81914" h="90170">
                <a:moveTo>
                  <a:pt x="12437" y="88764"/>
                </a:moveTo>
                <a:lnTo>
                  <a:pt x="2689" y="88764"/>
                </a:lnTo>
                <a:lnTo>
                  <a:pt x="7484" y="88874"/>
                </a:lnTo>
                <a:lnTo>
                  <a:pt x="9862" y="89142"/>
                </a:lnTo>
                <a:lnTo>
                  <a:pt x="12200" y="89627"/>
                </a:lnTo>
                <a:lnTo>
                  <a:pt x="12437" y="88764"/>
                </a:lnTo>
                <a:close/>
              </a:path>
              <a:path w="81914" h="90170">
                <a:moveTo>
                  <a:pt x="81540" y="88760"/>
                </a:moveTo>
                <a:lnTo>
                  <a:pt x="73898" y="88760"/>
                </a:lnTo>
                <a:lnTo>
                  <a:pt x="77980" y="89040"/>
                </a:lnTo>
                <a:lnTo>
                  <a:pt x="81903" y="89627"/>
                </a:lnTo>
                <a:lnTo>
                  <a:pt x="81540" y="88760"/>
                </a:lnTo>
                <a:close/>
              </a:path>
              <a:path w="81914" h="90170">
                <a:moveTo>
                  <a:pt x="34153" y="0"/>
                </a:moveTo>
                <a:lnTo>
                  <a:pt x="20016" y="37031"/>
                </a:lnTo>
                <a:lnTo>
                  <a:pt x="4195" y="75420"/>
                </a:lnTo>
                <a:lnTo>
                  <a:pt x="0" y="85065"/>
                </a:lnTo>
                <a:lnTo>
                  <a:pt x="272" y="89040"/>
                </a:lnTo>
                <a:lnTo>
                  <a:pt x="2689" y="88764"/>
                </a:lnTo>
                <a:lnTo>
                  <a:pt x="12437" y="88764"/>
                </a:lnTo>
                <a:lnTo>
                  <a:pt x="15571" y="77385"/>
                </a:lnTo>
                <a:lnTo>
                  <a:pt x="19607" y="65332"/>
                </a:lnTo>
                <a:lnTo>
                  <a:pt x="24682" y="64180"/>
                </a:lnTo>
                <a:lnTo>
                  <a:pt x="71295" y="64085"/>
                </a:lnTo>
                <a:lnTo>
                  <a:pt x="67704" y="55145"/>
                </a:lnTo>
                <a:lnTo>
                  <a:pt x="27099" y="55145"/>
                </a:lnTo>
                <a:lnTo>
                  <a:pt x="23612" y="54767"/>
                </a:lnTo>
                <a:lnTo>
                  <a:pt x="34509" y="26818"/>
                </a:lnTo>
                <a:lnTo>
                  <a:pt x="56762" y="26818"/>
                </a:lnTo>
                <a:lnTo>
                  <a:pt x="54891" y="21831"/>
                </a:lnTo>
                <a:lnTo>
                  <a:pt x="49884" y="7964"/>
                </a:lnTo>
                <a:lnTo>
                  <a:pt x="45214" y="760"/>
                </a:lnTo>
                <a:lnTo>
                  <a:pt x="38556" y="756"/>
                </a:lnTo>
                <a:lnTo>
                  <a:pt x="36332" y="508"/>
                </a:lnTo>
                <a:lnTo>
                  <a:pt x="34153" y="0"/>
                </a:lnTo>
                <a:close/>
              </a:path>
              <a:path w="81914" h="90170">
                <a:moveTo>
                  <a:pt x="71295" y="64085"/>
                </a:moveTo>
                <a:lnTo>
                  <a:pt x="43663" y="64085"/>
                </a:lnTo>
                <a:lnTo>
                  <a:pt x="48022" y="64463"/>
                </a:lnTo>
                <a:lnTo>
                  <a:pt x="51095" y="72996"/>
                </a:lnTo>
                <a:lnTo>
                  <a:pt x="55808" y="88028"/>
                </a:lnTo>
                <a:lnTo>
                  <a:pt x="60742" y="88949"/>
                </a:lnTo>
                <a:lnTo>
                  <a:pt x="65299" y="88681"/>
                </a:lnTo>
                <a:lnTo>
                  <a:pt x="81507" y="88681"/>
                </a:lnTo>
                <a:lnTo>
                  <a:pt x="74345" y="71577"/>
                </a:lnTo>
                <a:lnTo>
                  <a:pt x="71295" y="64085"/>
                </a:lnTo>
                <a:close/>
              </a:path>
              <a:path w="81914" h="90170">
                <a:moveTo>
                  <a:pt x="81507" y="88681"/>
                </a:moveTo>
                <a:lnTo>
                  <a:pt x="65299" y="88681"/>
                </a:lnTo>
                <a:lnTo>
                  <a:pt x="69856" y="88823"/>
                </a:lnTo>
                <a:lnTo>
                  <a:pt x="73898" y="88760"/>
                </a:lnTo>
                <a:lnTo>
                  <a:pt x="81540" y="88760"/>
                </a:lnTo>
                <a:close/>
              </a:path>
              <a:path w="81914" h="90170">
                <a:moveTo>
                  <a:pt x="56762" y="26818"/>
                </a:moveTo>
                <a:lnTo>
                  <a:pt x="34509" y="26818"/>
                </a:lnTo>
                <a:lnTo>
                  <a:pt x="44773" y="54767"/>
                </a:lnTo>
                <a:lnTo>
                  <a:pt x="41206" y="54862"/>
                </a:lnTo>
                <a:lnTo>
                  <a:pt x="37600" y="55145"/>
                </a:lnTo>
                <a:lnTo>
                  <a:pt x="67704" y="55145"/>
                </a:lnTo>
                <a:lnTo>
                  <a:pt x="64993" y="48333"/>
                </a:lnTo>
                <a:lnTo>
                  <a:pt x="59971" y="35368"/>
                </a:lnTo>
                <a:lnTo>
                  <a:pt x="56762" y="26818"/>
                </a:lnTo>
                <a:close/>
              </a:path>
              <a:path w="81914" h="90170">
                <a:moveTo>
                  <a:pt x="40850" y="756"/>
                </a:moveTo>
                <a:lnTo>
                  <a:pt x="38591" y="760"/>
                </a:lnTo>
                <a:lnTo>
                  <a:pt x="42950" y="760"/>
                </a:lnTo>
                <a:lnTo>
                  <a:pt x="40850" y="756"/>
                </a:lnTo>
                <a:close/>
              </a:path>
              <a:path w="81914" h="90170">
                <a:moveTo>
                  <a:pt x="45050" y="508"/>
                </a:moveTo>
                <a:lnTo>
                  <a:pt x="42950" y="760"/>
                </a:lnTo>
                <a:lnTo>
                  <a:pt x="45214" y="760"/>
                </a:lnTo>
                <a:lnTo>
                  <a:pt x="45050" y="508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428718" y="671756"/>
            <a:ext cx="74930" cy="88900"/>
          </a:xfrm>
          <a:custGeom>
            <a:avLst/>
            <a:gdLst/>
            <a:ahLst/>
            <a:cxnLst/>
            <a:rect l="l" t="t" r="r" b="b"/>
            <a:pathLst>
              <a:path w="74929" h="88900">
                <a:moveTo>
                  <a:pt x="23049" y="87834"/>
                </a:moveTo>
                <a:lnTo>
                  <a:pt x="15533" y="87834"/>
                </a:lnTo>
                <a:lnTo>
                  <a:pt x="19647" y="88146"/>
                </a:lnTo>
                <a:lnTo>
                  <a:pt x="23141" y="88634"/>
                </a:lnTo>
                <a:lnTo>
                  <a:pt x="23049" y="87834"/>
                </a:lnTo>
                <a:close/>
              </a:path>
              <a:path w="74929" h="88900">
                <a:moveTo>
                  <a:pt x="47657" y="48101"/>
                </a:moveTo>
                <a:lnTo>
                  <a:pt x="22072" y="48101"/>
                </a:lnTo>
                <a:lnTo>
                  <a:pt x="22468" y="48219"/>
                </a:lnTo>
                <a:lnTo>
                  <a:pt x="22688" y="48479"/>
                </a:lnTo>
                <a:lnTo>
                  <a:pt x="40062" y="75294"/>
                </a:lnTo>
                <a:lnTo>
                  <a:pt x="43135" y="79737"/>
                </a:lnTo>
                <a:lnTo>
                  <a:pt x="45711" y="84355"/>
                </a:lnTo>
                <a:lnTo>
                  <a:pt x="47631" y="88634"/>
                </a:lnTo>
                <a:lnTo>
                  <a:pt x="52109" y="88090"/>
                </a:lnTo>
                <a:lnTo>
                  <a:pt x="56626" y="87819"/>
                </a:lnTo>
                <a:lnTo>
                  <a:pt x="74826" y="87763"/>
                </a:lnTo>
                <a:lnTo>
                  <a:pt x="71367" y="84355"/>
                </a:lnTo>
                <a:lnTo>
                  <a:pt x="68237" y="80502"/>
                </a:lnTo>
                <a:lnTo>
                  <a:pt x="47657" y="48101"/>
                </a:lnTo>
                <a:close/>
              </a:path>
              <a:path w="74929" h="88900">
                <a:moveTo>
                  <a:pt x="74826" y="87763"/>
                </a:moveTo>
                <a:lnTo>
                  <a:pt x="65621" y="87763"/>
                </a:lnTo>
                <a:lnTo>
                  <a:pt x="70901" y="88146"/>
                </a:lnTo>
                <a:lnTo>
                  <a:pt x="74498" y="88634"/>
                </a:lnTo>
                <a:lnTo>
                  <a:pt x="74892" y="87834"/>
                </a:lnTo>
                <a:close/>
              </a:path>
              <a:path w="74929" h="88900">
                <a:moveTo>
                  <a:pt x="0" y="0"/>
                </a:moveTo>
                <a:lnTo>
                  <a:pt x="571" y="8892"/>
                </a:lnTo>
                <a:lnTo>
                  <a:pt x="910" y="80502"/>
                </a:lnTo>
                <a:lnTo>
                  <a:pt x="3883" y="88146"/>
                </a:lnTo>
                <a:lnTo>
                  <a:pt x="7806" y="87878"/>
                </a:lnTo>
                <a:lnTo>
                  <a:pt x="23049" y="87834"/>
                </a:lnTo>
                <a:lnTo>
                  <a:pt x="22659" y="83954"/>
                </a:lnTo>
                <a:lnTo>
                  <a:pt x="22277" y="69162"/>
                </a:lnTo>
                <a:lnTo>
                  <a:pt x="22072" y="48101"/>
                </a:lnTo>
                <a:lnTo>
                  <a:pt x="47657" y="48101"/>
                </a:lnTo>
                <a:lnTo>
                  <a:pt x="45729" y="45071"/>
                </a:lnTo>
                <a:lnTo>
                  <a:pt x="54745" y="41100"/>
                </a:lnTo>
                <a:lnTo>
                  <a:pt x="22072" y="41100"/>
                </a:lnTo>
                <a:lnTo>
                  <a:pt x="22389" y="9175"/>
                </a:lnTo>
                <a:lnTo>
                  <a:pt x="23934" y="8943"/>
                </a:lnTo>
                <a:lnTo>
                  <a:pt x="60033" y="8892"/>
                </a:lnTo>
                <a:lnTo>
                  <a:pt x="48505" y="1369"/>
                </a:lnTo>
                <a:lnTo>
                  <a:pt x="44152" y="756"/>
                </a:lnTo>
                <a:lnTo>
                  <a:pt x="5666" y="756"/>
                </a:lnTo>
                <a:lnTo>
                  <a:pt x="0" y="0"/>
                </a:lnTo>
                <a:close/>
              </a:path>
              <a:path w="74929" h="88900">
                <a:moveTo>
                  <a:pt x="60033" y="8892"/>
                </a:moveTo>
                <a:lnTo>
                  <a:pt x="34435" y="8892"/>
                </a:lnTo>
                <a:lnTo>
                  <a:pt x="43827" y="9695"/>
                </a:lnTo>
                <a:lnTo>
                  <a:pt x="43906" y="41100"/>
                </a:lnTo>
                <a:lnTo>
                  <a:pt x="54745" y="41100"/>
                </a:lnTo>
                <a:lnTo>
                  <a:pt x="58308" y="39531"/>
                </a:lnTo>
                <a:lnTo>
                  <a:pt x="65323" y="27998"/>
                </a:lnTo>
                <a:lnTo>
                  <a:pt x="60033" y="8892"/>
                </a:lnTo>
                <a:close/>
              </a:path>
              <a:path w="74929" h="88900">
                <a:moveTo>
                  <a:pt x="30076" y="0"/>
                </a:moveTo>
                <a:lnTo>
                  <a:pt x="21992" y="756"/>
                </a:lnTo>
                <a:lnTo>
                  <a:pt x="44152" y="756"/>
                </a:lnTo>
                <a:lnTo>
                  <a:pt x="38805" y="3"/>
                </a:lnTo>
                <a:lnTo>
                  <a:pt x="30076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1058409" y="600435"/>
            <a:ext cx="2444115" cy="0"/>
          </a:xfrm>
          <a:custGeom>
            <a:avLst/>
            <a:gdLst/>
            <a:ahLst/>
            <a:cxnLst/>
            <a:rect l="l" t="t" r="r" b="b"/>
            <a:pathLst>
              <a:path w="2444115" h="0">
                <a:moveTo>
                  <a:pt x="0" y="0"/>
                </a:moveTo>
                <a:lnTo>
                  <a:pt x="2444014" y="0"/>
                </a:lnTo>
              </a:path>
            </a:pathLst>
          </a:custGeom>
          <a:ln w="13377">
            <a:solidFill>
              <a:srgbClr val="121D4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151034" y="244370"/>
            <a:ext cx="696639" cy="7181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476199" y="5950940"/>
            <a:ext cx="3620770" cy="5594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>
                <a:solidFill>
                  <a:srgbClr val="121D46"/>
                </a:solidFill>
                <a:latin typeface="Poppins"/>
                <a:cs typeface="Poppins"/>
              </a:rPr>
              <a:t>Dö</a:t>
            </a:r>
            <a:r>
              <a:rPr dirty="0" sz="1800" spc="-15">
                <a:solidFill>
                  <a:srgbClr val="121D46"/>
                </a:solidFill>
                <a:latin typeface="Poppins"/>
                <a:cs typeface="Poppins"/>
              </a:rPr>
              <a:t>m</a:t>
            </a:r>
            <a:r>
              <a:rPr dirty="0" sz="1800">
                <a:solidFill>
                  <a:srgbClr val="121D46"/>
                </a:solidFill>
                <a:latin typeface="Poppins"/>
                <a:cs typeface="Poppins"/>
              </a:rPr>
              <a:t>se</a:t>
            </a:r>
            <a:r>
              <a:rPr dirty="0" sz="1800" spc="-10">
                <a:solidFill>
                  <a:srgbClr val="121D46"/>
                </a:solidFill>
                <a:latin typeface="Poppins"/>
                <a:cs typeface="Poppins"/>
              </a:rPr>
              <a:t> </a:t>
            </a:r>
            <a:r>
              <a:rPr dirty="0" sz="1800">
                <a:solidFill>
                  <a:srgbClr val="121D46"/>
                </a:solidFill>
                <a:latin typeface="Poppins"/>
                <a:cs typeface="Poppins"/>
              </a:rPr>
              <a:t>E</a:t>
            </a:r>
            <a:r>
              <a:rPr dirty="0" sz="1800" spc="-10">
                <a:solidFill>
                  <a:srgbClr val="121D46"/>
                </a:solidFill>
                <a:latin typeface="Poppins"/>
                <a:cs typeface="Poppins"/>
              </a:rPr>
              <a:t>s</a:t>
            </a:r>
            <a:r>
              <a:rPr dirty="0" sz="1800">
                <a:solidFill>
                  <a:srgbClr val="121D46"/>
                </a:solidFill>
                <a:latin typeface="Poppins"/>
                <a:cs typeface="Poppins"/>
              </a:rPr>
              <a:t>zter</a:t>
            </a:r>
            <a:r>
              <a:rPr dirty="0" sz="1800" spc="-15">
                <a:solidFill>
                  <a:srgbClr val="121D46"/>
                </a:solidFill>
                <a:latin typeface="Poppins"/>
                <a:cs typeface="Poppins"/>
              </a:rPr>
              <a:t> </a:t>
            </a:r>
            <a:r>
              <a:rPr dirty="0" sz="1800" spc="-10">
                <a:solidFill>
                  <a:srgbClr val="121D46"/>
                </a:solidFill>
                <a:latin typeface="Poppins"/>
                <a:cs typeface="Poppins"/>
              </a:rPr>
              <a:t>d</a:t>
            </a:r>
            <a:r>
              <a:rPr dirty="0" sz="1800">
                <a:solidFill>
                  <a:srgbClr val="121D46"/>
                </a:solidFill>
                <a:latin typeface="Poppins"/>
                <a:cs typeface="Poppins"/>
              </a:rPr>
              <a:t>r.</a:t>
            </a:r>
            <a:endParaRPr sz="1800">
              <a:latin typeface="Poppins"/>
              <a:cs typeface="Poppins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 sz="1800">
                <a:solidFill>
                  <a:srgbClr val="121D46"/>
                </a:solidFill>
                <a:latin typeface="Poppins"/>
                <a:cs typeface="Poppins"/>
              </a:rPr>
              <a:t>PTE-</a:t>
            </a:r>
            <a:r>
              <a:rPr dirty="0" sz="1800">
                <a:solidFill>
                  <a:srgbClr val="121D46"/>
                </a:solidFill>
                <a:latin typeface="Poppins"/>
                <a:cs typeface="Poppins"/>
              </a:rPr>
              <a:t>ÁOK</a:t>
            </a:r>
            <a:r>
              <a:rPr dirty="0" sz="1800" spc="-25">
                <a:solidFill>
                  <a:srgbClr val="121D46"/>
                </a:solidFill>
                <a:latin typeface="Poppins"/>
                <a:cs typeface="Poppins"/>
              </a:rPr>
              <a:t> </a:t>
            </a:r>
            <a:r>
              <a:rPr dirty="0" sz="1800">
                <a:solidFill>
                  <a:srgbClr val="121D46"/>
                </a:solidFill>
                <a:latin typeface="Poppins"/>
                <a:cs typeface="Poppins"/>
              </a:rPr>
              <a:t>S</a:t>
            </a:r>
            <a:r>
              <a:rPr dirty="0" sz="1800" spc="-10">
                <a:solidFill>
                  <a:srgbClr val="121D46"/>
                </a:solidFill>
                <a:latin typeface="Poppins"/>
                <a:cs typeface="Poppins"/>
              </a:rPr>
              <a:t>p</a:t>
            </a:r>
            <a:r>
              <a:rPr dirty="0" sz="1800">
                <a:solidFill>
                  <a:srgbClr val="121D46"/>
                </a:solidFill>
                <a:latin typeface="Poppins"/>
                <a:cs typeface="Poppins"/>
              </a:rPr>
              <a:t>ortme</a:t>
            </a:r>
            <a:r>
              <a:rPr dirty="0" sz="1800" spc="-10">
                <a:solidFill>
                  <a:srgbClr val="121D46"/>
                </a:solidFill>
                <a:latin typeface="Poppins"/>
                <a:cs typeface="Poppins"/>
              </a:rPr>
              <a:t>d</a:t>
            </a:r>
            <a:r>
              <a:rPr dirty="0" sz="1800">
                <a:solidFill>
                  <a:srgbClr val="121D46"/>
                </a:solidFill>
                <a:latin typeface="Poppins"/>
                <a:cs typeface="Poppins"/>
              </a:rPr>
              <a:t>icine </a:t>
            </a:r>
            <a:r>
              <a:rPr dirty="0" sz="1800" spc="-40">
                <a:solidFill>
                  <a:srgbClr val="121D46"/>
                </a:solidFill>
                <a:latin typeface="Poppins"/>
                <a:cs typeface="Poppins"/>
              </a:rPr>
              <a:t> </a:t>
            </a:r>
            <a:r>
              <a:rPr dirty="0" sz="1800">
                <a:solidFill>
                  <a:srgbClr val="121D46"/>
                </a:solidFill>
                <a:latin typeface="Poppins"/>
                <a:cs typeface="Poppins"/>
              </a:rPr>
              <a:t>Cen</a:t>
            </a:r>
            <a:r>
              <a:rPr dirty="0" sz="1800" spc="5">
                <a:solidFill>
                  <a:srgbClr val="121D46"/>
                </a:solidFill>
                <a:latin typeface="Poppins"/>
                <a:cs typeface="Poppins"/>
              </a:rPr>
              <a:t>t</a:t>
            </a:r>
            <a:r>
              <a:rPr dirty="0" sz="1800">
                <a:solidFill>
                  <a:srgbClr val="121D46"/>
                </a:solidFill>
                <a:latin typeface="Poppins"/>
                <a:cs typeface="Poppins"/>
              </a:rPr>
              <a:t>er</a:t>
            </a:r>
            <a:endParaRPr sz="1800">
              <a:latin typeface="Poppins"/>
              <a:cs typeface="Poppins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7839456" y="345946"/>
            <a:ext cx="4352544" cy="651204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4431919" y="1617345"/>
            <a:ext cx="6238240" cy="12274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300" spc="-30" b="1">
                <a:solidFill>
                  <a:srgbClr val="C00000"/>
                </a:solidFill>
                <a:latin typeface="Constantia"/>
                <a:cs typeface="Constantia"/>
              </a:rPr>
              <a:t>Skul</a:t>
            </a:r>
            <a:r>
              <a:rPr dirty="0" sz="4300" spc="-15" b="1">
                <a:solidFill>
                  <a:srgbClr val="C00000"/>
                </a:solidFill>
                <a:latin typeface="Constantia"/>
                <a:cs typeface="Constantia"/>
              </a:rPr>
              <a:t>l</a:t>
            </a:r>
            <a:r>
              <a:rPr dirty="0" sz="4300" spc="-9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300" spc="-30" b="1">
                <a:solidFill>
                  <a:srgbClr val="C00000"/>
                </a:solidFill>
                <a:latin typeface="Constantia"/>
                <a:cs typeface="Constantia"/>
              </a:rPr>
              <a:t>and</a:t>
            </a:r>
            <a:r>
              <a:rPr dirty="0" sz="4300" spc="-5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300" spc="-45" b="1">
                <a:solidFill>
                  <a:srgbClr val="C00000"/>
                </a:solidFill>
                <a:latin typeface="Constantia"/>
                <a:cs typeface="Constantia"/>
              </a:rPr>
              <a:t>b</a:t>
            </a:r>
            <a:r>
              <a:rPr dirty="0" sz="4300" spc="-100" b="1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300" spc="-25" b="1">
                <a:solidFill>
                  <a:srgbClr val="C00000"/>
                </a:solidFill>
                <a:latin typeface="Constantia"/>
                <a:cs typeface="Constantia"/>
              </a:rPr>
              <a:t>ain</a:t>
            </a:r>
            <a:r>
              <a:rPr dirty="0" sz="4300" spc="-8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300" spc="-20" b="1">
                <a:solidFill>
                  <a:srgbClr val="C00000"/>
                </a:solidFill>
                <a:latin typeface="Constantia"/>
                <a:cs typeface="Constantia"/>
              </a:rPr>
              <a:t>injuri</a:t>
            </a:r>
            <a:r>
              <a:rPr dirty="0" sz="4300" spc="-50" b="1">
                <a:solidFill>
                  <a:srgbClr val="C00000"/>
                </a:solidFill>
                <a:latin typeface="Constantia"/>
                <a:cs typeface="Constantia"/>
              </a:rPr>
              <a:t>e</a:t>
            </a:r>
            <a:r>
              <a:rPr dirty="0" sz="4300" spc="-20" b="1">
                <a:solidFill>
                  <a:srgbClr val="C00000"/>
                </a:solidFill>
                <a:latin typeface="Constantia"/>
                <a:cs typeface="Constantia"/>
              </a:rPr>
              <a:t>s:</a:t>
            </a:r>
            <a:endParaRPr sz="43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dirty="0" sz="4300" spc="-25" b="1">
                <a:solidFill>
                  <a:srgbClr val="C00000"/>
                </a:solidFill>
                <a:latin typeface="Constantia"/>
                <a:cs typeface="Constantia"/>
              </a:rPr>
              <a:t>in</a:t>
            </a:r>
            <a:r>
              <a:rPr dirty="0" sz="4300" spc="-75" b="1">
                <a:solidFill>
                  <a:srgbClr val="C00000"/>
                </a:solidFill>
                <a:latin typeface="Constantia"/>
                <a:cs typeface="Constantia"/>
              </a:rPr>
              <a:t>t</a:t>
            </a:r>
            <a:r>
              <a:rPr dirty="0" sz="4300" spc="-25" b="1">
                <a:solidFill>
                  <a:srgbClr val="C00000"/>
                </a:solidFill>
                <a:latin typeface="Constantia"/>
                <a:cs typeface="Constantia"/>
              </a:rPr>
              <a:t>e</a:t>
            </a:r>
            <a:r>
              <a:rPr dirty="0" sz="4300" spc="45" b="1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300" spc="-140" b="1">
                <a:solidFill>
                  <a:srgbClr val="C00000"/>
                </a:solidFill>
                <a:latin typeface="Constantia"/>
                <a:cs typeface="Constantia"/>
              </a:rPr>
              <a:t>v</a:t>
            </a:r>
            <a:r>
              <a:rPr dirty="0" sz="4300" spc="-25" b="1">
                <a:solidFill>
                  <a:srgbClr val="C00000"/>
                </a:solidFill>
                <a:latin typeface="Constantia"/>
                <a:cs typeface="Constantia"/>
              </a:rPr>
              <a:t>ention</a:t>
            </a:r>
            <a:r>
              <a:rPr dirty="0" sz="4300" spc="-16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300" spc="-25" b="1">
                <a:solidFill>
                  <a:srgbClr val="C00000"/>
                </a:solidFill>
                <a:latin typeface="Constantia"/>
                <a:cs typeface="Constantia"/>
              </a:rPr>
              <a:t>options</a:t>
            </a:r>
            <a:endParaRPr sz="4300">
              <a:latin typeface="Constantia"/>
              <a:cs typeface="Constantia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5719" y="4895086"/>
            <a:ext cx="3861054" cy="196291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0960" y="1580388"/>
            <a:ext cx="3832860" cy="3325495"/>
          </a:xfrm>
          <a:custGeom>
            <a:avLst/>
            <a:gdLst/>
            <a:ahLst/>
            <a:cxnLst/>
            <a:rect l="l" t="t" r="r" b="b"/>
            <a:pathLst>
              <a:path w="3832860" h="3325495">
                <a:moveTo>
                  <a:pt x="3547110" y="0"/>
                </a:moveTo>
                <a:lnTo>
                  <a:pt x="285788" y="0"/>
                </a:lnTo>
                <a:lnTo>
                  <a:pt x="262349" y="946"/>
                </a:lnTo>
                <a:lnTo>
                  <a:pt x="217110" y="8302"/>
                </a:lnTo>
                <a:lnTo>
                  <a:pt x="174546" y="22449"/>
                </a:lnTo>
                <a:lnTo>
                  <a:pt x="135247" y="42801"/>
                </a:lnTo>
                <a:lnTo>
                  <a:pt x="99800" y="68769"/>
                </a:lnTo>
                <a:lnTo>
                  <a:pt x="68794" y="99768"/>
                </a:lnTo>
                <a:lnTo>
                  <a:pt x="42817" y="135208"/>
                </a:lnTo>
                <a:lnTo>
                  <a:pt x="22458" y="174503"/>
                </a:lnTo>
                <a:lnTo>
                  <a:pt x="8305" y="217066"/>
                </a:lnTo>
                <a:lnTo>
                  <a:pt x="947" y="262307"/>
                </a:lnTo>
                <a:lnTo>
                  <a:pt x="0" y="285750"/>
                </a:lnTo>
                <a:lnTo>
                  <a:pt x="0" y="3039618"/>
                </a:lnTo>
                <a:lnTo>
                  <a:pt x="3740" y="3085979"/>
                </a:lnTo>
                <a:lnTo>
                  <a:pt x="14569" y="3129954"/>
                </a:lnTo>
                <a:lnTo>
                  <a:pt x="31899" y="3170956"/>
                </a:lnTo>
                <a:lnTo>
                  <a:pt x="55140" y="3208397"/>
                </a:lnTo>
                <a:lnTo>
                  <a:pt x="83705" y="3241690"/>
                </a:lnTo>
                <a:lnTo>
                  <a:pt x="117005" y="3270247"/>
                </a:lnTo>
                <a:lnTo>
                  <a:pt x="154452" y="3293481"/>
                </a:lnTo>
                <a:lnTo>
                  <a:pt x="195457" y="3310804"/>
                </a:lnTo>
                <a:lnTo>
                  <a:pt x="239431" y="3321629"/>
                </a:lnTo>
                <a:lnTo>
                  <a:pt x="285788" y="3325368"/>
                </a:lnTo>
                <a:lnTo>
                  <a:pt x="3547110" y="3325368"/>
                </a:lnTo>
                <a:lnTo>
                  <a:pt x="3593471" y="3321629"/>
                </a:lnTo>
                <a:lnTo>
                  <a:pt x="3637446" y="3310804"/>
                </a:lnTo>
                <a:lnTo>
                  <a:pt x="3678448" y="3293481"/>
                </a:lnTo>
                <a:lnTo>
                  <a:pt x="3715889" y="3270247"/>
                </a:lnTo>
                <a:lnTo>
                  <a:pt x="3749182" y="3241690"/>
                </a:lnTo>
                <a:lnTo>
                  <a:pt x="3777739" y="3208397"/>
                </a:lnTo>
                <a:lnTo>
                  <a:pt x="3800973" y="3170956"/>
                </a:lnTo>
                <a:lnTo>
                  <a:pt x="3818296" y="3129954"/>
                </a:lnTo>
                <a:lnTo>
                  <a:pt x="3829121" y="3085979"/>
                </a:lnTo>
                <a:lnTo>
                  <a:pt x="3832860" y="3039618"/>
                </a:lnTo>
                <a:lnTo>
                  <a:pt x="3832860" y="285750"/>
                </a:lnTo>
                <a:lnTo>
                  <a:pt x="3829121" y="239388"/>
                </a:lnTo>
                <a:lnTo>
                  <a:pt x="3818296" y="195413"/>
                </a:lnTo>
                <a:lnTo>
                  <a:pt x="3800973" y="154411"/>
                </a:lnTo>
                <a:lnTo>
                  <a:pt x="3777739" y="116970"/>
                </a:lnTo>
                <a:lnTo>
                  <a:pt x="3749182" y="83677"/>
                </a:lnTo>
                <a:lnTo>
                  <a:pt x="3715889" y="55120"/>
                </a:lnTo>
                <a:lnTo>
                  <a:pt x="3678448" y="31886"/>
                </a:lnTo>
                <a:lnTo>
                  <a:pt x="3637446" y="14563"/>
                </a:lnTo>
                <a:lnTo>
                  <a:pt x="3593471" y="3738"/>
                </a:lnTo>
                <a:lnTo>
                  <a:pt x="3547110" y="0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0960" y="1580388"/>
            <a:ext cx="3832860" cy="332536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07821" y="3117494"/>
            <a:ext cx="3441700" cy="711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5400" b="1">
                <a:solidFill>
                  <a:srgbClr val="FFFFFF"/>
                </a:solidFill>
                <a:latin typeface="Poppins"/>
                <a:cs typeface="Poppins"/>
              </a:rPr>
              <a:t>Definition</a:t>
            </a:r>
            <a:endParaRPr sz="5400">
              <a:latin typeface="Poppins"/>
              <a:cs typeface="Poppi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6885431" y="2930650"/>
            <a:ext cx="5237987" cy="39273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47624" y="2078033"/>
            <a:ext cx="6122670" cy="23018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90" b="1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7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aumat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b="1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4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b</a:t>
            </a:r>
            <a:r>
              <a:rPr dirty="0" sz="2800" spc="-6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ain</a:t>
            </a:r>
            <a:r>
              <a:rPr dirty="0" sz="2800" spc="-5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in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j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u</a:t>
            </a:r>
            <a:r>
              <a:rPr dirty="0" sz="2800" spc="2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:</a:t>
            </a:r>
            <a:endParaRPr sz="2800">
              <a:latin typeface="Constantia"/>
              <a:cs typeface="Constantia"/>
            </a:endParaRPr>
          </a:p>
          <a:p>
            <a:pPr marL="9271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927100" algn="l"/>
              </a:tabLst>
            </a:pP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is</a:t>
            </a:r>
            <a:r>
              <a:rPr dirty="0" sz="2800" spc="-1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12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lobal</a:t>
            </a:r>
            <a:r>
              <a:rPr dirty="0" sz="2800" spc="2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health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oblem</a:t>
            </a:r>
            <a:endParaRPr sz="2800">
              <a:latin typeface="Constantia"/>
              <a:cs typeface="Constantia"/>
            </a:endParaRPr>
          </a:p>
          <a:p>
            <a:pPr marL="9271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927100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hi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800" spc="-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iden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endParaRPr sz="2800">
              <a:latin typeface="Constantia"/>
              <a:cs typeface="Constantia"/>
            </a:endParaRPr>
          </a:p>
          <a:p>
            <a:pPr marL="9271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927100" algn="l"/>
              </a:tabLst>
            </a:pP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ommon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lon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-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erm</a:t>
            </a:r>
            <a:r>
              <a:rPr dirty="0" sz="2800" spc="-9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onseque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8739" y="325970"/>
            <a:ext cx="3208020" cy="584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De</a:t>
            </a:r>
            <a:r>
              <a:rPr dirty="0" sz="4000" spc="75" b="1">
                <a:solidFill>
                  <a:srgbClr val="C00000"/>
                </a:solidFill>
                <a:latin typeface="Constantia"/>
                <a:cs typeface="Constantia"/>
              </a:rPr>
              <a:t>f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in</a:t>
            </a: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i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tion</a:t>
            </a:r>
            <a:r>
              <a:rPr dirty="0" sz="4000" spc="13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400" spc="-5" b="1">
                <a:solidFill>
                  <a:srgbClr val="C00000"/>
                </a:solidFill>
                <a:latin typeface="Constantia"/>
                <a:cs typeface="Constantia"/>
              </a:rPr>
              <a:t>1.:</a:t>
            </a:r>
            <a:endParaRPr sz="44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6885431" y="2930650"/>
            <a:ext cx="5237987" cy="39273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78739" y="325970"/>
            <a:ext cx="3275329" cy="584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De</a:t>
            </a:r>
            <a:r>
              <a:rPr dirty="0" sz="4000" spc="75" b="1">
                <a:solidFill>
                  <a:srgbClr val="C00000"/>
                </a:solidFill>
                <a:latin typeface="Constantia"/>
                <a:cs typeface="Constantia"/>
              </a:rPr>
              <a:t>f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in</a:t>
            </a: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i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tion</a:t>
            </a:r>
            <a:r>
              <a:rPr dirty="0" sz="4000" spc="13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400" b="1">
                <a:solidFill>
                  <a:srgbClr val="C00000"/>
                </a:solidFill>
                <a:latin typeface="Constantia"/>
                <a:cs typeface="Constantia"/>
              </a:rPr>
              <a:t>2.:</a:t>
            </a:r>
            <a:endParaRPr sz="44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7624" y="2176052"/>
            <a:ext cx="3063875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035050" algn="l"/>
              </a:tabLst>
            </a:pP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b="1">
                <a:solidFill>
                  <a:srgbClr val="404040"/>
                </a:solidFill>
                <a:latin typeface="Constantia"/>
                <a:cs typeface="Constantia"/>
              </a:rPr>
              <a:t>	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ni</a:t>
            </a:r>
            <a:r>
              <a:rPr dirty="0" sz="2800" spc="45" b="1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ican</a:t>
            </a:r>
            <a:r>
              <a:rPr dirty="0" sz="2800" spc="-70" b="1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72383" y="2176052"/>
            <a:ext cx="1557020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754380" algn="l"/>
              </a:tabLst>
            </a:pP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10" b="1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b="1">
                <a:solidFill>
                  <a:srgbClr val="404040"/>
                </a:solidFill>
                <a:latin typeface="Constantia"/>
                <a:cs typeface="Constantia"/>
              </a:rPr>
              <a:t>	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ild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97448" y="2176052"/>
            <a:ext cx="1189990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6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5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nial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7624" y="2815903"/>
            <a:ext cx="1428750" cy="10217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in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j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ur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0" b="1">
                <a:solidFill>
                  <a:srgbClr val="404040"/>
                </a:solidFill>
                <a:latin typeface="Constantia"/>
                <a:cs typeface="Constantia"/>
              </a:rPr>
              <a:t>:</a:t>
            </a:r>
            <a:endParaRPr sz="2800">
              <a:latin typeface="Constantia"/>
              <a:cs typeface="Constantia"/>
            </a:endParaRPr>
          </a:p>
          <a:p>
            <a:pPr marL="548640" indent="-53594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549275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04517" y="3456593"/>
            <a:ext cx="5088255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019935" algn="l"/>
                <a:tab pos="2780030" algn="l"/>
                <a:tab pos="4705350" algn="l"/>
              </a:tabLst>
            </a:pP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be</a:t>
            </a:r>
            <a:r>
              <a:rPr dirty="0" sz="2800" spc="-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inn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ng</a:t>
            </a:r>
            <a:r>
              <a:rPr dirty="0" sz="2800">
                <a:solidFill>
                  <a:srgbClr val="404040"/>
                </a:solidFill>
                <a:latin typeface="Constantia"/>
                <a:cs typeface="Constantia"/>
              </a:rPr>
              <a:t>	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>
                <a:solidFill>
                  <a:srgbClr val="404040"/>
                </a:solidFill>
                <a:latin typeface="Constantia"/>
                <a:cs typeface="Constantia"/>
              </a:rPr>
              <a:t>	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ogn</a:t>
            </a:r>
            <a:r>
              <a:rPr dirty="0" sz="2800" spc="-5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35">
                <a:solidFill>
                  <a:srgbClr val="404040"/>
                </a:solidFill>
                <a:latin typeface="Constantia"/>
                <a:cs typeface="Constantia"/>
              </a:rPr>
              <a:t>z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>
                <a:solidFill>
                  <a:srgbClr val="404040"/>
                </a:solidFill>
                <a:latin typeface="Constantia"/>
                <a:cs typeface="Constantia"/>
              </a:rPr>
              <a:t>	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its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7624" y="4096444"/>
            <a:ext cx="6544309" cy="1661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>
              <a:lnSpc>
                <a:spcPct val="100000"/>
              </a:lnSpc>
            </a:pP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si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ni</a:t>
            </a:r>
            <a:r>
              <a:rPr dirty="0" sz="2800" spc="55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ica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69900" algn="l"/>
                <a:tab pos="4659630" algn="l"/>
              </a:tabLst>
            </a:pPr>
            <a:r>
              <a:rPr dirty="0" sz="2800" spc="-10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90" b="1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85" b="1">
                <a:solidFill>
                  <a:srgbClr val="404040"/>
                </a:solidFill>
                <a:latin typeface="Constantia"/>
                <a:cs typeface="Constantia"/>
              </a:rPr>
              <a:t>v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40" b="1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vi</a:t>
            </a:r>
            <a:r>
              <a:rPr dirty="0" sz="2800" spc="-10" b="1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15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8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mu</a:t>
            </a:r>
            <a:r>
              <a:rPr dirty="0" sz="2800" spc="-5" b="1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800" spc="114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la</a:t>
            </a:r>
            <a:r>
              <a:rPr dirty="0" sz="2800" spc="-6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9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er</a:t>
            </a:r>
            <a:r>
              <a:rPr dirty="0" sz="2800" b="1">
                <a:solidFill>
                  <a:srgbClr val="404040"/>
                </a:solidFill>
                <a:latin typeface="Constantia"/>
                <a:cs typeface="Constantia"/>
              </a:rPr>
              <a:t>	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population</a:t>
            </a:r>
            <a:endParaRPr sz="2800">
              <a:latin typeface="Constantia"/>
              <a:cs typeface="Constantia"/>
            </a:endParaRPr>
          </a:p>
          <a:p>
            <a:pPr marL="469900">
              <a:lnSpc>
                <a:spcPct val="100000"/>
              </a:lnSpc>
              <a:spcBef>
                <a:spcPts val="1680"/>
              </a:spcBef>
            </a:pP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(</a:t>
            </a:r>
            <a:r>
              <a:rPr dirty="0" sz="2800" spc="-50" b="1">
                <a:solidFill>
                  <a:srgbClr val="404040"/>
                </a:solidFill>
                <a:latin typeface="Constantia"/>
                <a:cs typeface="Constantia"/>
              </a:rPr>
              <a:t>1</a:t>
            </a:r>
            <a:r>
              <a:rPr dirty="0" sz="2800" b="1">
                <a:solidFill>
                  <a:srgbClr val="404040"/>
                </a:solidFill>
                <a:latin typeface="Constantia"/>
                <a:cs typeface="Constantia"/>
              </a:rPr>
              <a:t>5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-30x)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0894" rIns="0" bIns="0" rtlCol="0" vert="horz">
            <a:spAutoFit/>
          </a:bodyPr>
          <a:lstStyle/>
          <a:p>
            <a:pPr marL="96520">
              <a:lnSpc>
                <a:spcPct val="100000"/>
              </a:lnSpc>
            </a:pPr>
            <a:r>
              <a:rPr dirty="0" spc="-35"/>
              <a:t>A</a:t>
            </a:r>
            <a:r>
              <a:rPr dirty="0" spc="-114"/>
              <a:t>g</a:t>
            </a:r>
            <a:r>
              <a:rPr dirty="0" spc="-25"/>
              <a:t>e</a:t>
            </a:r>
            <a:r>
              <a:rPr dirty="0" spc="-180"/>
              <a:t> </a:t>
            </a:r>
            <a:r>
              <a:rPr dirty="0" spc="-25"/>
              <a:t>and</a:t>
            </a:r>
            <a:r>
              <a:rPr dirty="0" spc="-100"/>
              <a:t> </a:t>
            </a:r>
            <a:r>
              <a:rPr dirty="0" spc="-114"/>
              <a:t>g</a:t>
            </a:r>
            <a:r>
              <a:rPr dirty="0" spc="-25"/>
              <a:t>ender</a:t>
            </a:r>
            <a:r>
              <a:rPr dirty="0" spc="-220"/>
              <a:t> </a:t>
            </a:r>
            <a:r>
              <a:rPr dirty="0" spc="-25"/>
              <a:t>distribution: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62864" y="2513253"/>
            <a:ext cx="6539230" cy="29629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ommon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in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the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95" b="1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oung</a:t>
            </a:r>
            <a:r>
              <a:rPr dirty="0" sz="2800" spc="-5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9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2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7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oup</a:t>
            </a:r>
            <a:endParaRPr sz="28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28"/>
              </a:spcBef>
              <a:buClr>
                <a:srgbClr val="404040"/>
              </a:buClr>
              <a:buFont typeface="MS Gothic"/>
              <a:buChar char="❖"/>
            </a:pPr>
            <a:endParaRPr sz="29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twi</a:t>
            </a:r>
            <a:r>
              <a:rPr dirty="0" sz="2800" spc="-80" b="1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2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as</a:t>
            </a:r>
            <a:r>
              <a:rPr dirty="0" sz="2800" spc="-12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75" b="1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om</a:t>
            </a:r>
            <a:r>
              <a:rPr dirty="0" sz="2800" spc="-40" b="1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on</a:t>
            </a:r>
            <a:r>
              <a:rPr dirty="0" sz="2800" spc="-6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among</a:t>
            </a:r>
            <a:r>
              <a:rPr dirty="0" sz="280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men</a:t>
            </a:r>
            <a:endParaRPr sz="28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404040"/>
              </a:buClr>
              <a:buFont typeface="MS Gothic"/>
              <a:buChar char="❖"/>
            </a:pPr>
            <a:endParaRPr sz="29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  <a:tab pos="876935" algn="l"/>
                <a:tab pos="1878330" algn="l"/>
                <a:tab pos="3975100" algn="l"/>
                <a:tab pos="4566920" algn="l"/>
                <a:tab pos="5358130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>
                <a:solidFill>
                  <a:srgbClr val="404040"/>
                </a:solidFill>
                <a:latin typeface="Constantia"/>
                <a:cs typeface="Constantia"/>
              </a:rPr>
              <a:t>	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hi</a:t>
            </a:r>
            <a:r>
              <a:rPr dirty="0" sz="2800" spc="-3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800" b="1">
                <a:solidFill>
                  <a:srgbClr val="404040"/>
                </a:solidFill>
                <a:latin typeface="Constantia"/>
                <a:cs typeface="Constantia"/>
              </a:rPr>
              <a:t>	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800" spc="-6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op</a:t>
            </a:r>
            <a:r>
              <a:rPr dirty="0" sz="2800" spc="-35" b="1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rtio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b="1">
                <a:solidFill>
                  <a:srgbClr val="404040"/>
                </a:solidFill>
                <a:latin typeface="Constantia"/>
                <a:cs typeface="Constantia"/>
              </a:rPr>
              <a:t>	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10" b="1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b="1">
                <a:solidFill>
                  <a:srgbClr val="404040"/>
                </a:solidFill>
                <a:latin typeface="Constantia"/>
                <a:cs typeface="Constantia"/>
              </a:rPr>
              <a:t>	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the</a:t>
            </a:r>
            <a:r>
              <a:rPr dirty="0" sz="2800" b="1">
                <a:solidFill>
                  <a:srgbClr val="404040"/>
                </a:solidFill>
                <a:latin typeface="Constantia"/>
                <a:cs typeface="Constantia"/>
              </a:rPr>
              <a:t>	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5" b="1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endParaRPr sz="28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290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</a:pP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po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ulation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3227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25"/>
              <a:t>I</a:t>
            </a:r>
            <a:r>
              <a:rPr dirty="0" spc="-25"/>
              <a:t>nciden</a:t>
            </a:r>
            <a:r>
              <a:rPr dirty="0" spc="-120"/>
              <a:t>c</a:t>
            </a:r>
            <a:r>
              <a:rPr dirty="0" spc="-20"/>
              <a:t>e: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70433" y="2362377"/>
            <a:ext cx="6239510" cy="4019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US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: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ap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05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x.</a:t>
            </a:r>
            <a:r>
              <a:rPr dirty="0" sz="2800" spc="2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1-2</a:t>
            </a:r>
            <a:r>
              <a:rPr dirty="0" sz="2800" spc="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millio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peop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/</a:t>
            </a:r>
            <a:r>
              <a:rPr dirty="0" sz="2800" spc="-9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90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ear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0433" y="3216198"/>
            <a:ext cx="1636395" cy="4019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Font typeface="MS Gothic"/>
              <a:buChar char="❖"/>
              <a:tabLst>
                <a:tab pos="469900" algn="l"/>
              </a:tabLst>
            </a:pPr>
            <a:r>
              <a:rPr dirty="0" sz="2800" spc="-80" b="1">
                <a:latin typeface="Constantia"/>
                <a:cs typeface="Constantia"/>
              </a:rPr>
              <a:t>U</a:t>
            </a:r>
            <a:r>
              <a:rPr dirty="0" sz="2800" spc="-15" b="1">
                <a:latin typeface="Constantia"/>
                <a:cs typeface="Constantia"/>
              </a:rPr>
              <a:t>ni</a:t>
            </a:r>
            <a:r>
              <a:rPr dirty="0" sz="2800" spc="-70" b="1">
                <a:latin typeface="Constantia"/>
                <a:cs typeface="Constantia"/>
              </a:rPr>
              <a:t>t</a:t>
            </a:r>
            <a:r>
              <a:rPr dirty="0" sz="2800" spc="-20" b="1">
                <a:latin typeface="Constantia"/>
                <a:cs typeface="Constantia"/>
              </a:rPr>
              <a:t>ed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06879" y="3237137"/>
            <a:ext cx="4707890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884045" algn="l"/>
                <a:tab pos="3251200" algn="l"/>
                <a:tab pos="3586479" algn="l"/>
              </a:tabLst>
            </a:pPr>
            <a:r>
              <a:rPr dirty="0" sz="2800" spc="-20" b="1">
                <a:latin typeface="Constantia"/>
                <a:cs typeface="Constantia"/>
              </a:rPr>
              <a:t>Kin</a:t>
            </a:r>
            <a:r>
              <a:rPr dirty="0" sz="2800" spc="-80" b="1">
                <a:latin typeface="Constantia"/>
                <a:cs typeface="Constantia"/>
              </a:rPr>
              <a:t>g</a:t>
            </a:r>
            <a:r>
              <a:rPr dirty="0" sz="2800" spc="-15" b="1">
                <a:latin typeface="Constantia"/>
                <a:cs typeface="Constantia"/>
              </a:rPr>
              <a:t>d</a:t>
            </a:r>
            <a:r>
              <a:rPr dirty="0" sz="2800" spc="-20" b="1">
                <a:latin typeface="Constantia"/>
                <a:cs typeface="Constantia"/>
              </a:rPr>
              <a:t>o</a:t>
            </a:r>
            <a:r>
              <a:rPr dirty="0" sz="2800" spc="-35" b="1">
                <a:latin typeface="Constantia"/>
                <a:cs typeface="Constantia"/>
              </a:rPr>
              <a:t>m</a:t>
            </a:r>
            <a:r>
              <a:rPr dirty="0" sz="2800" spc="-10">
                <a:latin typeface="Constantia"/>
                <a:cs typeface="Constantia"/>
              </a:rPr>
              <a:t>:</a:t>
            </a:r>
            <a:r>
              <a:rPr dirty="0" sz="2800">
                <a:latin typeface="Constantia"/>
                <a:cs typeface="Constantia"/>
              </a:rPr>
              <a:t>	</a:t>
            </a:r>
            <a:r>
              <a:rPr dirty="0" sz="2800" spc="-15">
                <a:latin typeface="Constantia"/>
                <a:cs typeface="Constantia"/>
              </a:rPr>
              <a:t>ap</a:t>
            </a:r>
            <a:r>
              <a:rPr dirty="0" sz="2800" spc="-30">
                <a:latin typeface="Constantia"/>
                <a:cs typeface="Constantia"/>
              </a:rPr>
              <a:t>p</a:t>
            </a:r>
            <a:r>
              <a:rPr dirty="0" sz="2800" spc="-55">
                <a:latin typeface="Constantia"/>
                <a:cs typeface="Constantia"/>
              </a:rPr>
              <a:t>r</a:t>
            </a:r>
            <a:r>
              <a:rPr dirty="0" sz="2800" spc="-95">
                <a:latin typeface="Constantia"/>
                <a:cs typeface="Constantia"/>
              </a:rPr>
              <a:t>o</a:t>
            </a:r>
            <a:r>
              <a:rPr dirty="0" sz="2800" spc="-15">
                <a:latin typeface="Constantia"/>
                <a:cs typeface="Constantia"/>
              </a:rPr>
              <a:t>x.</a:t>
            </a:r>
            <a:r>
              <a:rPr dirty="0" sz="2800">
                <a:latin typeface="Constantia"/>
                <a:cs typeface="Constantia"/>
              </a:rPr>
              <a:t>	</a:t>
            </a:r>
            <a:r>
              <a:rPr dirty="0" sz="2800" spc="-10">
                <a:latin typeface="Constantia"/>
                <a:cs typeface="Constantia"/>
              </a:rPr>
              <a:t>1</a:t>
            </a:r>
            <a:r>
              <a:rPr dirty="0" sz="2800">
                <a:latin typeface="Constantia"/>
                <a:cs typeface="Constantia"/>
              </a:rPr>
              <a:t>	</a:t>
            </a:r>
            <a:r>
              <a:rPr dirty="0" sz="2800" spc="-25">
                <a:latin typeface="Constantia"/>
                <a:cs typeface="Constantia"/>
              </a:rPr>
              <a:t>mi</a:t>
            </a:r>
            <a:r>
              <a:rPr dirty="0" sz="2800" spc="-5">
                <a:latin typeface="Constantia"/>
                <a:cs typeface="Constantia"/>
              </a:rPr>
              <a:t>l</a:t>
            </a:r>
            <a:r>
              <a:rPr dirty="0" sz="2800" spc="-15">
                <a:latin typeface="Constantia"/>
                <a:cs typeface="Constantia"/>
              </a:rPr>
              <a:t>lion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70433" y="4090348"/>
            <a:ext cx="5541645" cy="12344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>
              <a:lnSpc>
                <a:spcPct val="100000"/>
              </a:lnSpc>
            </a:pPr>
            <a:r>
              <a:rPr dirty="0" sz="2800" spc="-15">
                <a:latin typeface="Constantia"/>
                <a:cs typeface="Constantia"/>
              </a:rPr>
              <a:t>peo</a:t>
            </a:r>
            <a:r>
              <a:rPr dirty="0" sz="2800" spc="-35">
                <a:latin typeface="Constantia"/>
                <a:cs typeface="Constantia"/>
              </a:rPr>
              <a:t>p</a:t>
            </a:r>
            <a:r>
              <a:rPr dirty="0" sz="2800" spc="-15">
                <a:latin typeface="Constantia"/>
                <a:cs typeface="Constantia"/>
              </a:rPr>
              <a:t>le</a:t>
            </a:r>
            <a:r>
              <a:rPr dirty="0" sz="2800" spc="-7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/</a:t>
            </a:r>
            <a:r>
              <a:rPr dirty="0" sz="2800" spc="-90">
                <a:latin typeface="Constantia"/>
                <a:cs typeface="Constantia"/>
              </a:rPr>
              <a:t> </a:t>
            </a:r>
            <a:r>
              <a:rPr dirty="0" sz="2800" spc="-75">
                <a:latin typeface="Constantia"/>
                <a:cs typeface="Constantia"/>
              </a:rPr>
              <a:t>y</a:t>
            </a:r>
            <a:r>
              <a:rPr dirty="0" sz="2800" spc="-15">
                <a:latin typeface="Constantia"/>
                <a:cs typeface="Constantia"/>
              </a:rPr>
              <a:t>ear</a:t>
            </a:r>
            <a:endParaRPr sz="28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29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buFont typeface="MS Gothic"/>
              <a:buChar char="❖"/>
              <a:tabLst>
                <a:tab pos="469900" algn="l"/>
              </a:tabLst>
            </a:pPr>
            <a:r>
              <a:rPr dirty="0" sz="2800" spc="-50" b="1">
                <a:latin typeface="Constantia"/>
                <a:cs typeface="Constantia"/>
              </a:rPr>
              <a:t>E</a:t>
            </a:r>
            <a:r>
              <a:rPr dirty="0" sz="2800" spc="-20" b="1">
                <a:latin typeface="Constantia"/>
                <a:cs typeface="Constantia"/>
              </a:rPr>
              <a:t>u</a:t>
            </a:r>
            <a:r>
              <a:rPr dirty="0" sz="2800" spc="-70" b="1">
                <a:latin typeface="Constantia"/>
                <a:cs typeface="Constantia"/>
              </a:rPr>
              <a:t>r</a:t>
            </a:r>
            <a:r>
              <a:rPr dirty="0" sz="2800" spc="-20" b="1">
                <a:latin typeface="Constantia"/>
                <a:cs typeface="Constantia"/>
              </a:rPr>
              <a:t>o</a:t>
            </a:r>
            <a:r>
              <a:rPr dirty="0" sz="2800" spc="-35" b="1">
                <a:latin typeface="Constantia"/>
                <a:cs typeface="Constantia"/>
              </a:rPr>
              <a:t>p</a:t>
            </a:r>
            <a:r>
              <a:rPr dirty="0" sz="2800" spc="-20" b="1">
                <a:latin typeface="Constantia"/>
                <a:cs typeface="Constantia"/>
              </a:rPr>
              <a:t>e</a:t>
            </a:r>
            <a:r>
              <a:rPr dirty="0" sz="2800" spc="-10">
                <a:latin typeface="Constantia"/>
                <a:cs typeface="Constantia"/>
              </a:rPr>
              <a:t>:</a:t>
            </a:r>
            <a:r>
              <a:rPr dirty="0" sz="2800" spc="2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2.5</a:t>
            </a:r>
            <a:r>
              <a:rPr dirty="0" sz="2800" spc="-5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millio</a:t>
            </a:r>
            <a:r>
              <a:rPr dirty="0" sz="2800" spc="-20">
                <a:latin typeface="Constantia"/>
                <a:cs typeface="Constantia"/>
              </a:rPr>
              <a:t>n</a:t>
            </a:r>
            <a:r>
              <a:rPr dirty="0" sz="2800" spc="-8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peop</a:t>
            </a:r>
            <a:r>
              <a:rPr dirty="0" sz="2800" spc="-25">
                <a:latin typeface="Constantia"/>
                <a:cs typeface="Constantia"/>
              </a:rPr>
              <a:t>l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6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/</a:t>
            </a:r>
            <a:r>
              <a:rPr dirty="0" sz="2800" spc="-90">
                <a:latin typeface="Constantia"/>
                <a:cs typeface="Constantia"/>
              </a:rPr>
              <a:t> </a:t>
            </a:r>
            <a:r>
              <a:rPr dirty="0" sz="2800" spc="-90">
                <a:latin typeface="Constantia"/>
                <a:cs typeface="Constantia"/>
              </a:rPr>
              <a:t>y</a:t>
            </a:r>
            <a:r>
              <a:rPr dirty="0" sz="2800" spc="-15">
                <a:latin typeface="Constantia"/>
                <a:cs typeface="Constantia"/>
              </a:rPr>
              <a:t>ear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200660" y="337222"/>
            <a:ext cx="6155055" cy="1143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35" b="1">
                <a:solidFill>
                  <a:srgbClr val="C00000"/>
                </a:solidFill>
                <a:latin typeface="Constantia"/>
                <a:cs typeface="Constantia"/>
              </a:rPr>
              <a:t>Th</a:t>
            </a: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e</a:t>
            </a:r>
            <a:r>
              <a:rPr dirty="0" sz="4000" spc="-9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35" b="1">
                <a:solidFill>
                  <a:srgbClr val="C00000"/>
                </a:solidFill>
                <a:latin typeface="Constantia"/>
                <a:cs typeface="Constantia"/>
              </a:rPr>
              <a:t>mos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t</a:t>
            </a:r>
            <a:r>
              <a:rPr dirty="0" sz="4000" spc="-17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90" b="1">
                <a:solidFill>
                  <a:srgbClr val="C00000"/>
                </a:solidFill>
                <a:latin typeface="Constantia"/>
                <a:cs typeface="Constantia"/>
              </a:rPr>
              <a:t>c</a:t>
            </a: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ommon</a:t>
            </a:r>
            <a:r>
              <a:rPr dirty="0" sz="4000" spc="-114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cau</a:t>
            </a: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s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es</a:t>
            </a:r>
            <a:endParaRPr sz="40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of</a:t>
            </a:r>
            <a:r>
              <a:rPr dirty="0" sz="4000" spc="15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skull</a:t>
            </a:r>
            <a:r>
              <a:rPr dirty="0" sz="4000" spc="-5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injurie</a:t>
            </a:r>
            <a:r>
              <a:rPr dirty="0" sz="4000" spc="-15" b="1">
                <a:solidFill>
                  <a:srgbClr val="C00000"/>
                </a:solidFill>
                <a:latin typeface="Constantia"/>
                <a:cs typeface="Constantia"/>
              </a:rPr>
              <a:t>s</a:t>
            </a:r>
            <a:r>
              <a:rPr dirty="0" sz="4000" spc="-15" b="1">
                <a:solidFill>
                  <a:srgbClr val="C00000"/>
                </a:solidFill>
                <a:latin typeface="Constantia"/>
                <a:cs typeface="Constantia"/>
              </a:rPr>
              <a:t>:</a:t>
            </a:r>
            <a:endParaRPr sz="4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5394" y="2115489"/>
            <a:ext cx="5371465" cy="36029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Font typeface="MS Gothic"/>
              <a:buChar char="❖"/>
              <a:tabLst>
                <a:tab pos="469900" algn="l"/>
              </a:tabLst>
            </a:pPr>
            <a:r>
              <a:rPr dirty="0" sz="2800" spc="-185">
                <a:latin typeface="Constantia"/>
                <a:cs typeface="Constantia"/>
              </a:rPr>
              <a:t>T</a:t>
            </a:r>
            <a:r>
              <a:rPr dirty="0" sz="2800" spc="-6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af</a:t>
            </a:r>
            <a:r>
              <a:rPr dirty="0" sz="2800" spc="65">
                <a:latin typeface="Constantia"/>
                <a:cs typeface="Constantia"/>
              </a:rPr>
              <a:t>f</a:t>
            </a:r>
            <a:r>
              <a:rPr dirty="0" sz="2800" spc="-15">
                <a:latin typeface="Constantia"/>
                <a:cs typeface="Constantia"/>
              </a:rPr>
              <a:t>i</a:t>
            </a:r>
            <a:r>
              <a:rPr dirty="0" sz="2800" spc="-15">
                <a:latin typeface="Constantia"/>
                <a:cs typeface="Constantia"/>
              </a:rPr>
              <a:t>c</a:t>
            </a:r>
            <a:r>
              <a:rPr dirty="0" sz="2800" spc="-15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a</a:t>
            </a:r>
            <a:r>
              <a:rPr dirty="0" sz="2800" spc="-70">
                <a:latin typeface="Constantia"/>
                <a:cs typeface="Constantia"/>
              </a:rPr>
              <a:t>c</a:t>
            </a:r>
            <a:r>
              <a:rPr dirty="0" sz="2800" spc="-20">
                <a:latin typeface="Constantia"/>
                <a:cs typeface="Constantia"/>
              </a:rPr>
              <a:t>cid</a:t>
            </a:r>
            <a:r>
              <a:rPr dirty="0" sz="2800" spc="-10">
                <a:latin typeface="Constantia"/>
                <a:cs typeface="Constantia"/>
              </a:rPr>
              <a:t>e</a:t>
            </a:r>
            <a:r>
              <a:rPr dirty="0" sz="2800" spc="-15">
                <a:latin typeface="Constantia"/>
                <a:cs typeface="Constantia"/>
              </a:rPr>
              <a:t>nts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469900" algn="l"/>
              </a:tabLst>
            </a:pPr>
            <a:r>
              <a:rPr dirty="0" sz="2800" spc="-20">
                <a:latin typeface="Constantia"/>
                <a:cs typeface="Constantia"/>
              </a:rPr>
              <a:t>P</a:t>
            </a:r>
            <a:r>
              <a:rPr dirty="0" sz="2800" spc="-50">
                <a:latin typeface="Constantia"/>
                <a:cs typeface="Constantia"/>
              </a:rPr>
              <a:t>h</a:t>
            </a:r>
            <a:r>
              <a:rPr dirty="0" sz="2800" spc="-25">
                <a:latin typeface="Constantia"/>
                <a:cs typeface="Constantia"/>
              </a:rPr>
              <a:t>y</a:t>
            </a:r>
            <a:r>
              <a:rPr dirty="0" sz="2800" spc="-15">
                <a:latin typeface="Constantia"/>
                <a:cs typeface="Constantia"/>
              </a:rPr>
              <a:t>sic</a:t>
            </a:r>
            <a:r>
              <a:rPr dirty="0" sz="2800" spc="-10">
                <a:latin typeface="Constantia"/>
                <a:cs typeface="Constantia"/>
              </a:rPr>
              <a:t>a</a:t>
            </a:r>
            <a:r>
              <a:rPr dirty="0" sz="2800" spc="-10">
                <a:latin typeface="Constantia"/>
                <a:cs typeface="Constantia"/>
              </a:rPr>
              <a:t>l</a:t>
            </a:r>
            <a:r>
              <a:rPr dirty="0" sz="2800" spc="-10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violen</a:t>
            </a:r>
            <a:r>
              <a:rPr dirty="0" sz="2800" spc="-70">
                <a:latin typeface="Constantia"/>
                <a:cs typeface="Constantia"/>
              </a:rPr>
              <a:t>c</a:t>
            </a:r>
            <a:r>
              <a:rPr dirty="0" sz="2800" spc="-10">
                <a:latin typeface="Constantia"/>
                <a:cs typeface="Constantia"/>
              </a:rPr>
              <a:t>e</a:t>
            </a:r>
            <a:r>
              <a:rPr dirty="0" sz="2800" spc="-10">
                <a:latin typeface="Constantia"/>
                <a:cs typeface="Constantia"/>
              </a:rPr>
              <a:t>,</a:t>
            </a:r>
            <a:r>
              <a:rPr dirty="0" sz="2800" spc="-10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abuse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469900" algn="l"/>
              </a:tabLst>
            </a:pPr>
            <a:r>
              <a:rPr dirty="0" sz="2800" spc="-10">
                <a:latin typeface="Constantia"/>
                <a:cs typeface="Constantia"/>
              </a:rPr>
              <a:t>falls</a:t>
            </a:r>
            <a:r>
              <a:rPr dirty="0" sz="2800" spc="-60">
                <a:latin typeface="Constantia"/>
                <a:cs typeface="Constantia"/>
              </a:rPr>
              <a:t> </a:t>
            </a:r>
            <a:r>
              <a:rPr dirty="0" sz="2800" spc="-10">
                <a:latin typeface="Constantia"/>
                <a:cs typeface="Constantia"/>
              </a:rPr>
              <a:t>f</a:t>
            </a:r>
            <a:r>
              <a:rPr dirty="0" sz="2800" spc="-60">
                <a:latin typeface="Constantia"/>
                <a:cs typeface="Constantia"/>
              </a:rPr>
              <a:t>r</a:t>
            </a:r>
            <a:r>
              <a:rPr dirty="0" sz="2800" spc="-20">
                <a:latin typeface="Constantia"/>
                <a:cs typeface="Constantia"/>
              </a:rPr>
              <a:t>om</a:t>
            </a:r>
            <a:r>
              <a:rPr dirty="0" sz="2800" spc="-114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a</a:t>
            </a:r>
            <a:r>
              <a:rPr dirty="0" sz="2800" spc="-5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hei</a:t>
            </a:r>
            <a:r>
              <a:rPr dirty="0" sz="2800" spc="-45">
                <a:latin typeface="Constantia"/>
                <a:cs typeface="Constantia"/>
              </a:rPr>
              <a:t>g</a:t>
            </a:r>
            <a:r>
              <a:rPr dirty="0" sz="2800" spc="-15">
                <a:latin typeface="Constantia"/>
                <a:cs typeface="Constantia"/>
              </a:rPr>
              <a:t>ht</a:t>
            </a:r>
            <a:endParaRPr sz="2800">
              <a:latin typeface="Constantia"/>
              <a:cs typeface="Constantia"/>
            </a:endParaRPr>
          </a:p>
          <a:p>
            <a:pPr marL="550545" indent="-537845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551180" algn="l"/>
              </a:tabLst>
            </a:pPr>
            <a:r>
              <a:rPr dirty="0" sz="2800" spc="-15">
                <a:latin typeface="Constantia"/>
                <a:cs typeface="Constantia"/>
              </a:rPr>
              <a:t>gunshot</a:t>
            </a:r>
            <a:r>
              <a:rPr dirty="0" sz="2800" spc="-130">
                <a:latin typeface="Constantia"/>
                <a:cs typeface="Constantia"/>
              </a:rPr>
              <a:t> </a:t>
            </a:r>
            <a:r>
              <a:rPr dirty="0" sz="2800" spc="-95">
                <a:latin typeface="Constantia"/>
                <a:cs typeface="Constantia"/>
              </a:rPr>
              <a:t>w</a:t>
            </a:r>
            <a:r>
              <a:rPr dirty="0" sz="2800" spc="-20">
                <a:latin typeface="Constantia"/>
                <a:cs typeface="Constantia"/>
              </a:rPr>
              <a:t>ound</a:t>
            </a:r>
            <a:r>
              <a:rPr dirty="0" sz="2800" spc="-50">
                <a:latin typeface="Constantia"/>
                <a:cs typeface="Constantia"/>
              </a:rPr>
              <a:t>s</a:t>
            </a:r>
            <a:r>
              <a:rPr dirty="0" sz="2800" spc="-10">
                <a:latin typeface="Constantia"/>
                <a:cs typeface="Constantia"/>
              </a:rPr>
              <a:t>,</a:t>
            </a:r>
            <a:r>
              <a:rPr dirty="0" sz="2800" spc="-6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s</a:t>
            </a:r>
            <a:r>
              <a:rPr dirty="0" sz="2800" spc="-20">
                <a:latin typeface="Constantia"/>
                <a:cs typeface="Constantia"/>
              </a:rPr>
              <a:t>t</a:t>
            </a:r>
            <a:r>
              <a:rPr dirty="0" sz="2800" spc="-15">
                <a:latin typeface="Constantia"/>
                <a:cs typeface="Constantia"/>
              </a:rPr>
              <a:t>ab</a:t>
            </a:r>
            <a:r>
              <a:rPr dirty="0" sz="2800" spc="-114">
                <a:latin typeface="Constantia"/>
                <a:cs typeface="Constantia"/>
              </a:rPr>
              <a:t> </a:t>
            </a:r>
            <a:r>
              <a:rPr dirty="0" sz="2800" spc="-95">
                <a:latin typeface="Constantia"/>
                <a:cs typeface="Constantia"/>
              </a:rPr>
              <a:t>w</a:t>
            </a:r>
            <a:r>
              <a:rPr dirty="0" sz="2800" spc="-15">
                <a:latin typeface="Constantia"/>
                <a:cs typeface="Constantia"/>
              </a:rPr>
              <a:t>ounds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469900" algn="l"/>
              </a:tabLst>
            </a:pPr>
            <a:r>
              <a:rPr dirty="0" sz="2800" spc="-15">
                <a:latin typeface="Constantia"/>
                <a:cs typeface="Constantia"/>
              </a:rPr>
              <a:t>Sports</a:t>
            </a:r>
            <a:r>
              <a:rPr dirty="0" sz="2800" spc="-114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and</a:t>
            </a:r>
            <a:r>
              <a:rPr dirty="0" sz="2800" spc="-40">
                <a:latin typeface="Constantia"/>
                <a:cs typeface="Constantia"/>
              </a:rPr>
              <a:t> </a:t>
            </a:r>
            <a:r>
              <a:rPr dirty="0" sz="2800" spc="-5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10">
                <a:latin typeface="Constantia"/>
                <a:cs typeface="Constantia"/>
              </a:rPr>
              <a:t>c</a:t>
            </a:r>
            <a:r>
              <a:rPr dirty="0" sz="2800" spc="-5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eation</a:t>
            </a:r>
            <a:r>
              <a:rPr dirty="0" sz="2800" spc="-114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act</a:t>
            </a:r>
            <a:r>
              <a:rPr dirty="0" sz="2800" spc="-40">
                <a:latin typeface="Constantia"/>
                <a:cs typeface="Constantia"/>
              </a:rPr>
              <a:t>i</a:t>
            </a:r>
            <a:r>
              <a:rPr dirty="0" sz="2800" spc="-15">
                <a:latin typeface="Constantia"/>
                <a:cs typeface="Constantia"/>
              </a:rPr>
              <a:t>vities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469900" algn="l"/>
              </a:tabLst>
            </a:pPr>
            <a:r>
              <a:rPr dirty="0" sz="2800" spc="-20">
                <a:latin typeface="Constantia"/>
                <a:cs typeface="Constantia"/>
              </a:rPr>
              <a:t>E</a:t>
            </a:r>
            <a:r>
              <a:rPr dirty="0" sz="2800" spc="-45">
                <a:latin typeface="Constantia"/>
                <a:cs typeface="Constantia"/>
              </a:rPr>
              <a:t>x</a:t>
            </a:r>
            <a:r>
              <a:rPr dirty="0" sz="2800" spc="-20">
                <a:latin typeface="Constantia"/>
                <a:cs typeface="Constantia"/>
              </a:rPr>
              <a:t>p</a:t>
            </a:r>
            <a:r>
              <a:rPr dirty="0" sz="2800" spc="-20">
                <a:latin typeface="Constantia"/>
                <a:cs typeface="Constantia"/>
              </a:rPr>
              <a:t>l</a:t>
            </a:r>
            <a:r>
              <a:rPr dirty="0" sz="2800" spc="-15">
                <a:latin typeface="Constantia"/>
                <a:cs typeface="Constantia"/>
              </a:rPr>
              <a:t>osion</a:t>
            </a:r>
            <a:r>
              <a:rPr dirty="0" sz="2800" spc="-40">
                <a:latin typeface="Constantia"/>
                <a:cs typeface="Constantia"/>
              </a:rPr>
              <a:t>s</a:t>
            </a:r>
            <a:r>
              <a:rPr dirty="0" sz="2800" spc="-10">
                <a:latin typeface="Constantia"/>
                <a:cs typeface="Constantia"/>
              </a:rPr>
              <a:t>,</a:t>
            </a:r>
            <a:r>
              <a:rPr dirty="0" sz="2800" spc="-7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a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15">
                <a:latin typeface="Constantia"/>
                <a:cs typeface="Constantia"/>
              </a:rPr>
              <a:t>tacks</a:t>
            </a:r>
            <a:r>
              <a:rPr dirty="0" sz="2800" spc="-4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i</a:t>
            </a:r>
            <a:r>
              <a:rPr dirty="0" sz="2800" spc="-20">
                <a:latin typeface="Constantia"/>
                <a:cs typeface="Constantia"/>
              </a:rPr>
              <a:t>n</a:t>
            </a:r>
            <a:r>
              <a:rPr dirty="0" sz="2800" spc="-125">
                <a:latin typeface="Constantia"/>
                <a:cs typeface="Constantia"/>
              </a:rPr>
              <a:t> </a:t>
            </a:r>
            <a:r>
              <a:rPr dirty="0" sz="2800" spc="-45">
                <a:latin typeface="Constantia"/>
                <a:cs typeface="Constantia"/>
              </a:rPr>
              <a:t>w</a:t>
            </a:r>
            <a:r>
              <a:rPr dirty="0" sz="2800" spc="-15">
                <a:latin typeface="Constantia"/>
                <a:cs typeface="Constantia"/>
              </a:rPr>
              <a:t>ar</a:t>
            </a:r>
            <a:r>
              <a:rPr dirty="0" sz="2800" spc="-135">
                <a:latin typeface="Constantia"/>
                <a:cs typeface="Constantia"/>
              </a:rPr>
              <a:t> </a:t>
            </a:r>
            <a:r>
              <a:rPr dirty="0" sz="2800" spc="-40">
                <a:latin typeface="Constantia"/>
                <a:cs typeface="Constantia"/>
              </a:rPr>
              <a:t>z</a:t>
            </a:r>
            <a:r>
              <a:rPr dirty="0" sz="2800" spc="-15">
                <a:latin typeface="Constantia"/>
                <a:cs typeface="Constantia"/>
              </a:rPr>
              <a:t>ones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25"/>
              <a:t>Ris</a:t>
            </a:r>
            <a:r>
              <a:rPr dirty="0" spc="-25"/>
              <a:t>k</a:t>
            </a:r>
            <a:r>
              <a:rPr dirty="0" spc="-40"/>
              <a:t> </a:t>
            </a:r>
            <a:r>
              <a:rPr dirty="0" spc="-20"/>
              <a:t>fa</a:t>
            </a:r>
            <a:r>
              <a:rPr dirty="0" spc="-35"/>
              <a:t>c</a:t>
            </a:r>
            <a:r>
              <a:rPr dirty="0" spc="-80"/>
              <a:t>t</a:t>
            </a:r>
            <a:r>
              <a:rPr dirty="0" spc="-20"/>
              <a:t>ors</a:t>
            </a:r>
            <a:r>
              <a:rPr dirty="0" spc="-80"/>
              <a:t> </a:t>
            </a:r>
            <a:r>
              <a:rPr dirty="0" spc="-40"/>
              <a:t>f</a:t>
            </a:r>
            <a:r>
              <a:rPr dirty="0" spc="-25"/>
              <a:t>or</a:t>
            </a:r>
            <a:r>
              <a:rPr dirty="0" spc="-180"/>
              <a:t> </a:t>
            </a:r>
            <a:r>
              <a:rPr dirty="0" spc="-20"/>
              <a:t>t</a:t>
            </a:r>
            <a:r>
              <a:rPr dirty="0" spc="-85"/>
              <a:t>r</a:t>
            </a:r>
            <a:r>
              <a:rPr dirty="0" spc="-25"/>
              <a:t>aumatic</a:t>
            </a:r>
          </a:p>
          <a:p>
            <a:pPr marL="12700">
              <a:lnSpc>
                <a:spcPct val="100000"/>
              </a:lnSpc>
            </a:pPr>
            <a:r>
              <a:rPr dirty="0" spc="-25"/>
              <a:t>b</a:t>
            </a:r>
            <a:r>
              <a:rPr dirty="0" spc="-90"/>
              <a:t>r</a:t>
            </a:r>
            <a:r>
              <a:rPr dirty="0" spc="-25"/>
              <a:t>a</a:t>
            </a:r>
            <a:r>
              <a:rPr dirty="0" spc="-30"/>
              <a:t>i</a:t>
            </a:r>
            <a:r>
              <a:rPr dirty="0" spc="-30"/>
              <a:t>n</a:t>
            </a:r>
            <a:r>
              <a:rPr dirty="0" spc="-55"/>
              <a:t> </a:t>
            </a:r>
            <a:r>
              <a:rPr dirty="0" spc="-20"/>
              <a:t>inju</a:t>
            </a:r>
            <a:r>
              <a:rPr dirty="0" spc="30"/>
              <a:t>r</a:t>
            </a:r>
            <a:r>
              <a:rPr dirty="0" spc="15"/>
              <a:t>y</a:t>
            </a:r>
            <a:r>
              <a:rPr dirty="0"/>
              <a:t>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8739" y="2400223"/>
            <a:ext cx="6551930" cy="29629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Font typeface="MS Gothic"/>
              <a:buChar char="❖"/>
              <a:tabLst>
                <a:tab pos="469900" algn="l"/>
              </a:tabLst>
            </a:pPr>
            <a:r>
              <a:rPr dirty="0" sz="2800" spc="-20">
                <a:latin typeface="Constantia"/>
                <a:cs typeface="Constantia"/>
              </a:rPr>
              <a:t>Drug</a:t>
            </a:r>
            <a:r>
              <a:rPr dirty="0" sz="2800" spc="-6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and</a:t>
            </a:r>
            <a:r>
              <a:rPr dirty="0" sz="2800" spc="-6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al</a:t>
            </a:r>
            <a:r>
              <a:rPr dirty="0" sz="2800" spc="-75">
                <a:latin typeface="Constantia"/>
                <a:cs typeface="Constantia"/>
              </a:rPr>
              <a:t>c</a:t>
            </a:r>
            <a:r>
              <a:rPr dirty="0" sz="2800" spc="-15">
                <a:latin typeface="Constantia"/>
                <a:cs typeface="Constantia"/>
              </a:rPr>
              <a:t>ohol</a:t>
            </a:r>
            <a:r>
              <a:rPr dirty="0" sz="2800" spc="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i</a:t>
            </a:r>
            <a:r>
              <a:rPr dirty="0" sz="2800" spc="-15">
                <a:latin typeface="Constantia"/>
                <a:cs typeface="Constantia"/>
              </a:rPr>
              <a:t>n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100">
                <a:latin typeface="Constantia"/>
                <a:cs typeface="Constantia"/>
              </a:rPr>
              <a:t>o</a:t>
            </a:r>
            <a:r>
              <a:rPr dirty="0" sz="2800" spc="-20">
                <a:latin typeface="Constantia"/>
                <a:cs typeface="Constantia"/>
              </a:rPr>
              <a:t>xi</a:t>
            </a:r>
            <a:r>
              <a:rPr dirty="0" sz="2800" spc="-5">
                <a:latin typeface="Constantia"/>
                <a:cs typeface="Constantia"/>
              </a:rPr>
              <a:t>c</a:t>
            </a:r>
            <a:r>
              <a:rPr dirty="0" sz="2800" spc="-15">
                <a:latin typeface="Constantia"/>
                <a:cs typeface="Constantia"/>
              </a:rPr>
              <a:t>ati</a:t>
            </a:r>
            <a:r>
              <a:rPr dirty="0" sz="2800" spc="-15">
                <a:latin typeface="Constantia"/>
                <a:cs typeface="Constantia"/>
              </a:rPr>
              <a:t>o</a:t>
            </a:r>
            <a:r>
              <a:rPr dirty="0" sz="2800" spc="-20">
                <a:latin typeface="Constantia"/>
                <a:cs typeface="Constantia"/>
              </a:rPr>
              <a:t>n</a:t>
            </a:r>
            <a:endParaRPr sz="28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S Gothic"/>
              <a:buChar char="❖"/>
            </a:pPr>
            <a:endParaRPr sz="29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buFont typeface="MS Gothic"/>
              <a:buChar char="❖"/>
              <a:tabLst>
                <a:tab pos="469900" algn="l"/>
              </a:tabLst>
            </a:pPr>
            <a:r>
              <a:rPr dirty="0" sz="2800" spc="-15">
                <a:latin typeface="Constantia"/>
                <a:cs typeface="Constantia"/>
              </a:rPr>
              <a:t>Vio</a:t>
            </a:r>
            <a:r>
              <a:rPr dirty="0" sz="2800" spc="-25">
                <a:latin typeface="Constantia"/>
                <a:cs typeface="Constantia"/>
              </a:rPr>
              <a:t>l</a:t>
            </a:r>
            <a:r>
              <a:rPr dirty="0" sz="2800" spc="-15">
                <a:latin typeface="Constantia"/>
                <a:cs typeface="Constantia"/>
              </a:rPr>
              <a:t>ation</a:t>
            </a:r>
            <a:r>
              <a:rPr dirty="0" sz="2800" spc="-105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o</a:t>
            </a:r>
            <a:r>
              <a:rPr dirty="0" sz="2800" spc="-10">
                <a:latin typeface="Constantia"/>
                <a:cs typeface="Constantia"/>
              </a:rPr>
              <a:t>f</a:t>
            </a:r>
            <a:r>
              <a:rPr dirty="0" sz="2800" spc="25">
                <a:latin typeface="Constantia"/>
                <a:cs typeface="Constantia"/>
              </a:rPr>
              <a:t> </a:t>
            </a:r>
            <a:r>
              <a:rPr dirty="0" sz="2800" spc="-10">
                <a:latin typeface="Constantia"/>
                <a:cs typeface="Constantia"/>
              </a:rPr>
              <a:t>t</a:t>
            </a:r>
            <a:r>
              <a:rPr dirty="0" sz="2800" spc="-7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af</a:t>
            </a:r>
            <a:r>
              <a:rPr dirty="0" sz="2800" spc="50">
                <a:latin typeface="Constantia"/>
                <a:cs typeface="Constantia"/>
              </a:rPr>
              <a:t>f</a:t>
            </a:r>
            <a:r>
              <a:rPr dirty="0" sz="2800" spc="-5">
                <a:latin typeface="Constantia"/>
                <a:cs typeface="Constantia"/>
              </a:rPr>
              <a:t>i</a:t>
            </a:r>
            <a:r>
              <a:rPr dirty="0" sz="2800">
                <a:latin typeface="Constantia"/>
                <a:cs typeface="Constantia"/>
              </a:rPr>
              <a:t>c</a:t>
            </a:r>
            <a:r>
              <a:rPr dirty="0" sz="2800" spc="-105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rules</a:t>
            </a:r>
            <a:endParaRPr sz="2800">
              <a:latin typeface="Constantia"/>
              <a:cs typeface="Constantia"/>
            </a:endParaRPr>
          </a:p>
          <a:p>
            <a:pPr marL="469900" marR="5080" indent="-457200">
              <a:lnSpc>
                <a:spcPts val="6720"/>
              </a:lnSpc>
              <a:spcBef>
                <a:spcPts val="785"/>
              </a:spcBef>
              <a:buFont typeface="MS Gothic"/>
              <a:buChar char="❖"/>
              <a:tabLst>
                <a:tab pos="469900" algn="l"/>
              </a:tabLst>
            </a:pPr>
            <a:r>
              <a:rPr dirty="0" sz="2800" spc="30">
                <a:latin typeface="Constantia"/>
                <a:cs typeface="Constantia"/>
              </a:rPr>
              <a:t>L</a:t>
            </a:r>
            <a:r>
              <a:rPr dirty="0" sz="2800" spc="-15">
                <a:latin typeface="Constantia"/>
                <a:cs typeface="Constantia"/>
              </a:rPr>
              <a:t>ack</a:t>
            </a:r>
            <a:r>
              <a:rPr dirty="0" sz="2800" spc="4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of</a:t>
            </a:r>
            <a:r>
              <a:rPr dirty="0" sz="2800" spc="12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p</a:t>
            </a:r>
            <a:r>
              <a:rPr dirty="0" sz="2800" spc="-65">
                <a:latin typeface="Constantia"/>
                <a:cs typeface="Constantia"/>
              </a:rPr>
              <a:t>r</a:t>
            </a:r>
            <a:r>
              <a:rPr dirty="0" sz="2800" spc="-20">
                <a:latin typeface="Constantia"/>
                <a:cs typeface="Constantia"/>
              </a:rPr>
              <a:t>o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10">
                <a:latin typeface="Constantia"/>
                <a:cs typeface="Constantia"/>
              </a:rPr>
              <a:t>c</a:t>
            </a:r>
            <a:r>
              <a:rPr dirty="0" sz="2800" spc="-25">
                <a:latin typeface="Constantia"/>
                <a:cs typeface="Constantia"/>
              </a:rPr>
              <a:t>t</a:t>
            </a:r>
            <a:r>
              <a:rPr dirty="0" sz="2800" spc="-35">
                <a:latin typeface="Constantia"/>
                <a:cs typeface="Constantia"/>
              </a:rPr>
              <a:t>i</a:t>
            </a:r>
            <a:r>
              <a:rPr dirty="0" sz="2800" spc="-85">
                <a:latin typeface="Constantia"/>
                <a:cs typeface="Constantia"/>
              </a:rPr>
              <a:t>v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1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clothin</a:t>
            </a:r>
            <a:r>
              <a:rPr dirty="0" sz="2800" spc="-15">
                <a:latin typeface="Constantia"/>
                <a:cs typeface="Constantia"/>
              </a:rPr>
              <a:t>g</a:t>
            </a:r>
            <a:r>
              <a:rPr dirty="0" sz="2800" spc="7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or</a:t>
            </a:r>
            <a:r>
              <a:rPr dirty="0" sz="2800" spc="-50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imp</a:t>
            </a:r>
            <a:r>
              <a:rPr dirty="0" sz="2800" spc="-6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o</a:t>
            </a:r>
            <a:r>
              <a:rPr dirty="0" sz="2800" spc="-20">
                <a:latin typeface="Constantia"/>
                <a:cs typeface="Constantia"/>
              </a:rPr>
              <a:t>p</a:t>
            </a:r>
            <a:r>
              <a:rPr dirty="0" sz="2800" spc="-10">
                <a:latin typeface="Constantia"/>
                <a:cs typeface="Constantia"/>
              </a:rPr>
              <a:t>e</a:t>
            </a:r>
            <a:r>
              <a:rPr dirty="0" sz="2800" spc="-15">
                <a:latin typeface="Constantia"/>
                <a:cs typeface="Constantia"/>
              </a:rPr>
              <a:t>r</a:t>
            </a:r>
            <a:r>
              <a:rPr dirty="0" sz="2800" spc="-1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use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9429" y="2664370"/>
            <a:ext cx="5333365" cy="1143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4124960" algn="l"/>
              </a:tabLst>
            </a:pPr>
            <a:r>
              <a:rPr dirty="0" sz="4000" spc="-20" b="1">
                <a:solidFill>
                  <a:srgbClr val="FFFFFF"/>
                </a:solidFill>
                <a:latin typeface="Constantia"/>
                <a:cs typeface="Constantia"/>
              </a:rPr>
              <a:t>Class</a:t>
            </a:r>
            <a:r>
              <a:rPr dirty="0" sz="4000" spc="-30" b="1">
                <a:solidFill>
                  <a:srgbClr val="FFFFFF"/>
                </a:solidFill>
                <a:latin typeface="Constantia"/>
                <a:cs typeface="Constantia"/>
              </a:rPr>
              <a:t>i</a:t>
            </a:r>
            <a:r>
              <a:rPr dirty="0" sz="4000" spc="75" b="1">
                <a:solidFill>
                  <a:srgbClr val="FFFFFF"/>
                </a:solidFill>
                <a:latin typeface="Constantia"/>
                <a:cs typeface="Constantia"/>
              </a:rPr>
              <a:t>f</a:t>
            </a:r>
            <a:r>
              <a:rPr dirty="0" sz="4000" spc="-20" b="1">
                <a:solidFill>
                  <a:srgbClr val="FFFFFF"/>
                </a:solidFill>
                <a:latin typeface="Constantia"/>
                <a:cs typeface="Constantia"/>
              </a:rPr>
              <a:t>ic</a:t>
            </a:r>
            <a:r>
              <a:rPr dirty="0" sz="4000" spc="-45" b="1">
                <a:solidFill>
                  <a:srgbClr val="FFFFFF"/>
                </a:solidFill>
                <a:latin typeface="Constantia"/>
                <a:cs typeface="Constantia"/>
              </a:rPr>
              <a:t>a</a:t>
            </a:r>
            <a:r>
              <a:rPr dirty="0" sz="4000" spc="-15" b="1">
                <a:solidFill>
                  <a:srgbClr val="FFFFFF"/>
                </a:solidFill>
                <a:latin typeface="Constantia"/>
                <a:cs typeface="Constantia"/>
              </a:rPr>
              <a:t>ti</a:t>
            </a:r>
            <a:r>
              <a:rPr dirty="0" sz="4000" spc="-40" b="1">
                <a:solidFill>
                  <a:srgbClr val="FFFFFF"/>
                </a:solidFill>
                <a:latin typeface="Constantia"/>
                <a:cs typeface="Constantia"/>
              </a:rPr>
              <a:t>o</a:t>
            </a:r>
            <a:r>
              <a:rPr dirty="0" sz="4000" spc="-30" b="1">
                <a:solidFill>
                  <a:srgbClr val="FFFFFF"/>
                </a:solidFill>
                <a:latin typeface="Constantia"/>
                <a:cs typeface="Constantia"/>
              </a:rPr>
              <a:t>n</a:t>
            </a:r>
            <a:r>
              <a:rPr dirty="0" sz="4000" spc="-114" b="1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FFFFFF"/>
                </a:solidFill>
                <a:latin typeface="Constantia"/>
                <a:cs typeface="Constantia"/>
              </a:rPr>
              <a:t>of</a:t>
            </a:r>
            <a:r>
              <a:rPr dirty="0" sz="4000" b="1">
                <a:solidFill>
                  <a:srgbClr val="FFFFFF"/>
                </a:solidFill>
                <a:latin typeface="Constantia"/>
                <a:cs typeface="Constantia"/>
              </a:rPr>
              <a:t>	</a:t>
            </a:r>
            <a:r>
              <a:rPr dirty="0" sz="4000" spc="-20" b="1">
                <a:solidFill>
                  <a:srgbClr val="FFFFFF"/>
                </a:solidFill>
                <a:latin typeface="Constantia"/>
                <a:cs typeface="Constantia"/>
              </a:rPr>
              <a:t>skull</a:t>
            </a:r>
            <a:endParaRPr sz="40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dirty="0" sz="4000" spc="-20" b="1">
                <a:solidFill>
                  <a:srgbClr val="FFFFFF"/>
                </a:solidFill>
                <a:latin typeface="Constantia"/>
                <a:cs typeface="Constantia"/>
              </a:rPr>
              <a:t>injuries</a:t>
            </a:r>
            <a:endParaRPr sz="40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78739" y="422160"/>
            <a:ext cx="5332095" cy="1143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4124960" algn="l"/>
              </a:tabLst>
            </a:pP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Classi</a:t>
            </a:r>
            <a:r>
              <a:rPr dirty="0" sz="4000" spc="65" b="1">
                <a:solidFill>
                  <a:srgbClr val="C00000"/>
                </a:solidFill>
                <a:latin typeface="Constantia"/>
                <a:cs typeface="Constantia"/>
              </a:rPr>
              <a:t>f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ic</a:t>
            </a:r>
            <a:r>
              <a:rPr dirty="0" sz="4000" spc="-45" b="1">
                <a:solidFill>
                  <a:srgbClr val="C00000"/>
                </a:solidFill>
                <a:latin typeface="Constantia"/>
                <a:cs typeface="Constantia"/>
              </a:rPr>
              <a:t>a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tion</a:t>
            </a:r>
            <a:r>
              <a:rPr dirty="0" sz="4000" spc="-12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of</a:t>
            </a:r>
            <a:r>
              <a:rPr dirty="0" sz="4000" b="1">
                <a:solidFill>
                  <a:srgbClr val="C00000"/>
                </a:solidFill>
                <a:latin typeface="Constantia"/>
                <a:cs typeface="Constantia"/>
              </a:rPr>
              <a:t>	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skull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 injuries</a:t>
            </a:r>
            <a:r>
              <a:rPr dirty="0" sz="4000" spc="-55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15" b="1">
                <a:solidFill>
                  <a:srgbClr val="C00000"/>
                </a:solidFill>
                <a:latin typeface="Constantia"/>
                <a:cs typeface="Constantia"/>
              </a:rPr>
              <a:t>:</a:t>
            </a:r>
            <a:endParaRPr sz="4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9979" y="2030383"/>
            <a:ext cx="9502775" cy="3582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27685" indent="-514984">
              <a:lnSpc>
                <a:spcPct val="100000"/>
              </a:lnSpc>
              <a:buFont typeface="Constantia"/>
              <a:buAutoNum type="arabicPeriod"/>
              <a:tabLst>
                <a:tab pos="528320" algn="l"/>
              </a:tabLst>
            </a:pPr>
            <a:r>
              <a:rPr dirty="0" sz="2800" spc="-20">
                <a:latin typeface="Constantia"/>
                <a:cs typeface="Constantia"/>
              </a:rPr>
              <a:t>open</a:t>
            </a:r>
            <a:r>
              <a:rPr dirty="0" sz="2800" spc="-13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or</a:t>
            </a:r>
            <a:r>
              <a:rPr dirty="0" sz="2800" spc="-16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close</a:t>
            </a:r>
            <a:r>
              <a:rPr dirty="0" sz="2800" spc="-20">
                <a:latin typeface="Constantia"/>
                <a:cs typeface="Constantia"/>
              </a:rPr>
              <a:t>d</a:t>
            </a:r>
            <a:r>
              <a:rPr dirty="0" sz="2800" spc="1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(ana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15">
                <a:latin typeface="Constantia"/>
                <a:cs typeface="Constantia"/>
              </a:rPr>
              <a:t>omical</a:t>
            </a:r>
            <a:r>
              <a:rPr dirty="0" sz="2800" spc="-6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classi</a:t>
            </a:r>
            <a:r>
              <a:rPr dirty="0" sz="2800" spc="55">
                <a:latin typeface="Constantia"/>
                <a:cs typeface="Constantia"/>
              </a:rPr>
              <a:t>f</a:t>
            </a:r>
            <a:r>
              <a:rPr dirty="0" sz="2800" spc="-20">
                <a:latin typeface="Constantia"/>
                <a:cs typeface="Constantia"/>
              </a:rPr>
              <a:t>ic</a:t>
            </a:r>
            <a:r>
              <a:rPr dirty="0" sz="2800" spc="-10">
                <a:latin typeface="Constantia"/>
                <a:cs typeface="Constantia"/>
              </a:rPr>
              <a:t>a</a:t>
            </a:r>
            <a:r>
              <a:rPr dirty="0" sz="2800" spc="-15">
                <a:latin typeface="Constantia"/>
                <a:cs typeface="Constantia"/>
              </a:rPr>
              <a:t>tion)</a:t>
            </a:r>
            <a:endParaRPr sz="2800">
              <a:latin typeface="Constantia"/>
              <a:cs typeface="Constantia"/>
            </a:endParaRPr>
          </a:p>
          <a:p>
            <a:pPr marL="527685" indent="-514984">
              <a:lnSpc>
                <a:spcPct val="100000"/>
              </a:lnSpc>
              <a:spcBef>
                <a:spcPts val="1680"/>
              </a:spcBef>
              <a:buFont typeface="Constantia"/>
              <a:buAutoNum type="arabicPeriod"/>
              <a:tabLst>
                <a:tab pos="528320" algn="l"/>
              </a:tabLst>
            </a:pPr>
            <a:r>
              <a:rPr dirty="0" sz="2800" spc="-40">
                <a:latin typeface="Constantia"/>
                <a:cs typeface="Constantia"/>
              </a:rPr>
              <a:t>f</a:t>
            </a:r>
            <a:r>
              <a:rPr dirty="0" sz="2800" spc="-15">
                <a:latin typeface="Constantia"/>
                <a:cs typeface="Constantia"/>
              </a:rPr>
              <a:t>ocal</a:t>
            </a:r>
            <a:r>
              <a:rPr dirty="0" sz="2800" spc="-75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o</a:t>
            </a:r>
            <a:r>
              <a:rPr dirty="0" sz="2800" spc="-15">
                <a:latin typeface="Constantia"/>
                <a:cs typeface="Constantia"/>
              </a:rPr>
              <a:t>r</a:t>
            </a:r>
            <a:r>
              <a:rPr dirty="0" sz="2800" spc="-16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diffus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135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o</a:t>
            </a:r>
            <a:r>
              <a:rPr dirty="0" sz="2800" spc="-15">
                <a:latin typeface="Constantia"/>
                <a:cs typeface="Constantia"/>
              </a:rPr>
              <a:t>r</a:t>
            </a:r>
            <a:r>
              <a:rPr dirty="0" sz="2800" spc="-100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mas</a:t>
            </a:r>
            <a:r>
              <a:rPr dirty="0" sz="2800" spc="-15">
                <a:latin typeface="Constantia"/>
                <a:cs typeface="Constantia"/>
              </a:rPr>
              <a:t>s</a:t>
            </a:r>
            <a:r>
              <a:rPr dirty="0" sz="2800" spc="-4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lesi</a:t>
            </a:r>
            <a:r>
              <a:rPr dirty="0" sz="2800" spc="-35">
                <a:latin typeface="Constantia"/>
                <a:cs typeface="Constantia"/>
              </a:rPr>
              <a:t>o</a:t>
            </a:r>
            <a:r>
              <a:rPr dirty="0" sz="2800" spc="-15">
                <a:latin typeface="Constantia"/>
                <a:cs typeface="Constantia"/>
              </a:rPr>
              <a:t>ns</a:t>
            </a:r>
            <a:r>
              <a:rPr dirty="0" sz="2800" spc="-5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(pa</a:t>
            </a:r>
            <a:r>
              <a:rPr dirty="0" sz="2800" spc="-25">
                <a:latin typeface="Constantia"/>
                <a:cs typeface="Constantia"/>
              </a:rPr>
              <a:t>t</a:t>
            </a:r>
            <a:r>
              <a:rPr dirty="0" sz="2800" spc="-20">
                <a:latin typeface="Constantia"/>
                <a:cs typeface="Constantia"/>
              </a:rPr>
              <a:t>ho</a:t>
            </a:r>
            <a:r>
              <a:rPr dirty="0" sz="2800" spc="-25">
                <a:latin typeface="Constantia"/>
                <a:cs typeface="Constantia"/>
              </a:rPr>
              <a:t>l</a:t>
            </a:r>
            <a:r>
              <a:rPr dirty="0" sz="2800" spc="-15">
                <a:latin typeface="Constantia"/>
                <a:cs typeface="Constantia"/>
              </a:rPr>
              <a:t>ogical</a:t>
            </a:r>
            <a:r>
              <a:rPr dirty="0" sz="2800" spc="-4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clas</a:t>
            </a:r>
            <a:r>
              <a:rPr dirty="0" sz="2800" spc="-25">
                <a:latin typeface="Constantia"/>
                <a:cs typeface="Constantia"/>
              </a:rPr>
              <a:t>s</a:t>
            </a:r>
            <a:r>
              <a:rPr dirty="0" sz="2800" spc="-15">
                <a:latin typeface="Constantia"/>
                <a:cs typeface="Constantia"/>
              </a:rPr>
              <a:t>i</a:t>
            </a:r>
            <a:r>
              <a:rPr dirty="0" sz="2800" spc="50">
                <a:latin typeface="Constantia"/>
                <a:cs typeface="Constantia"/>
              </a:rPr>
              <a:t>f</a:t>
            </a:r>
            <a:r>
              <a:rPr dirty="0" sz="2800" spc="-20">
                <a:latin typeface="Constantia"/>
                <a:cs typeface="Constantia"/>
              </a:rPr>
              <a:t>icatio</a:t>
            </a:r>
            <a:r>
              <a:rPr dirty="0" sz="2800" spc="-10">
                <a:latin typeface="Constantia"/>
                <a:cs typeface="Constantia"/>
              </a:rPr>
              <a:t>n</a:t>
            </a:r>
            <a:r>
              <a:rPr dirty="0" sz="2800" spc="-15">
                <a:latin typeface="Constantia"/>
                <a:cs typeface="Constantia"/>
              </a:rPr>
              <a:t>)</a:t>
            </a:r>
            <a:endParaRPr sz="2800">
              <a:latin typeface="Constantia"/>
              <a:cs typeface="Constantia"/>
            </a:endParaRPr>
          </a:p>
          <a:p>
            <a:pPr marL="527685" indent="-514984">
              <a:lnSpc>
                <a:spcPct val="100000"/>
              </a:lnSpc>
              <a:spcBef>
                <a:spcPts val="1680"/>
              </a:spcBef>
              <a:buFont typeface="Constantia"/>
              <a:buAutoNum type="arabicPeriod"/>
              <a:tabLst>
                <a:tab pos="528320" algn="l"/>
              </a:tabLst>
            </a:pPr>
            <a:r>
              <a:rPr dirty="0" sz="2800" spc="-15">
                <a:latin typeface="Constantia"/>
                <a:cs typeface="Constantia"/>
              </a:rPr>
              <a:t>se</a:t>
            </a:r>
            <a:r>
              <a:rPr dirty="0" sz="2800" spc="-85">
                <a:latin typeface="Constantia"/>
                <a:cs typeface="Constantia"/>
              </a:rPr>
              <a:t>v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5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e,</a:t>
            </a:r>
            <a:r>
              <a:rPr dirty="0" sz="2800" spc="-15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mode</a:t>
            </a:r>
            <a:r>
              <a:rPr dirty="0" sz="2800" spc="-6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7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/</a:t>
            </a:r>
            <a:r>
              <a:rPr dirty="0" sz="2800" spc="-5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mode</a:t>
            </a:r>
            <a:r>
              <a:rPr dirty="0" sz="2800" spc="-6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14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or</a:t>
            </a:r>
            <a:r>
              <a:rPr dirty="0" sz="2800" spc="-105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m</a:t>
            </a:r>
            <a:r>
              <a:rPr dirty="0" sz="2800" spc="-15">
                <a:latin typeface="Constantia"/>
                <a:cs typeface="Constantia"/>
              </a:rPr>
              <a:t>il</a:t>
            </a:r>
            <a:r>
              <a:rPr dirty="0" sz="2800" spc="-20">
                <a:latin typeface="Constantia"/>
                <a:cs typeface="Constantia"/>
              </a:rPr>
              <a:t>d</a:t>
            </a:r>
            <a:r>
              <a:rPr dirty="0" sz="280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(se</a:t>
            </a:r>
            <a:r>
              <a:rPr dirty="0" sz="2800" spc="-85">
                <a:latin typeface="Constantia"/>
                <a:cs typeface="Constantia"/>
              </a:rPr>
              <a:t>v</a:t>
            </a:r>
            <a:r>
              <a:rPr dirty="0" sz="2800" spc="-15">
                <a:latin typeface="Constantia"/>
                <a:cs typeface="Constantia"/>
              </a:rPr>
              <a:t>erity)</a:t>
            </a:r>
            <a:endParaRPr sz="2800">
              <a:latin typeface="Constantia"/>
              <a:cs typeface="Constantia"/>
            </a:endParaRPr>
          </a:p>
          <a:p>
            <a:pPr marL="527685" indent="-514984">
              <a:lnSpc>
                <a:spcPct val="100000"/>
              </a:lnSpc>
              <a:spcBef>
                <a:spcPts val="1680"/>
              </a:spcBef>
              <a:buFont typeface="Constantia"/>
              <a:buAutoNum type="arabicPeriod"/>
              <a:tabLst>
                <a:tab pos="528320" algn="l"/>
              </a:tabLst>
            </a:pPr>
            <a:r>
              <a:rPr dirty="0" sz="2800" spc="-15">
                <a:latin typeface="Constantia"/>
                <a:cs typeface="Constantia"/>
              </a:rPr>
              <a:t>Speed</a:t>
            </a:r>
            <a:r>
              <a:rPr dirty="0" sz="2800" spc="-8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of</a:t>
            </a:r>
            <a:r>
              <a:rPr dirty="0" sz="2800" spc="45">
                <a:latin typeface="Constantia"/>
                <a:cs typeface="Constantia"/>
              </a:rPr>
              <a:t> </a:t>
            </a:r>
            <a:r>
              <a:rPr dirty="0" sz="2800" spc="-40">
                <a:latin typeface="Constantia"/>
                <a:cs typeface="Constantia"/>
              </a:rPr>
              <a:t>f</a:t>
            </a:r>
            <a:r>
              <a:rPr dirty="0" sz="2800" spc="-20">
                <a:latin typeface="Constantia"/>
                <a:cs typeface="Constantia"/>
              </a:rPr>
              <a:t>o</a:t>
            </a:r>
            <a:r>
              <a:rPr dirty="0" sz="2800" spc="-60">
                <a:latin typeface="Constantia"/>
                <a:cs typeface="Constantia"/>
              </a:rPr>
              <a:t>r</a:t>
            </a:r>
            <a:r>
              <a:rPr dirty="0" sz="2800" spc="-55">
                <a:latin typeface="Constantia"/>
                <a:cs typeface="Constantia"/>
              </a:rPr>
              <a:t>c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15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ap</a:t>
            </a:r>
            <a:r>
              <a:rPr dirty="0" sz="2800" spc="-35">
                <a:latin typeface="Constantia"/>
                <a:cs typeface="Constantia"/>
              </a:rPr>
              <a:t>p</a:t>
            </a:r>
            <a:r>
              <a:rPr dirty="0" sz="2800" spc="-15">
                <a:latin typeface="Constantia"/>
                <a:cs typeface="Constantia"/>
              </a:rPr>
              <a:t>lication</a:t>
            </a:r>
            <a:endParaRPr sz="2800">
              <a:latin typeface="Constantia"/>
              <a:cs typeface="Constantia"/>
            </a:endParaRPr>
          </a:p>
          <a:p>
            <a:pPr marL="527685" indent="-514984">
              <a:lnSpc>
                <a:spcPct val="100000"/>
              </a:lnSpc>
              <a:spcBef>
                <a:spcPts val="1680"/>
              </a:spcBef>
              <a:buFont typeface="Constantia"/>
              <a:buAutoNum type="arabicPeriod"/>
              <a:tabLst>
                <a:tab pos="528320" algn="l"/>
              </a:tabLst>
            </a:pPr>
            <a:r>
              <a:rPr dirty="0" sz="2800" spc="-50">
                <a:latin typeface="Constantia"/>
                <a:cs typeface="Constantia"/>
              </a:rPr>
              <a:t>P</a:t>
            </a:r>
            <a:r>
              <a:rPr dirty="0" sz="2800" spc="-15">
                <a:latin typeface="Constantia"/>
                <a:cs typeface="Constantia"/>
              </a:rPr>
              <a:t>athobiolo</a:t>
            </a:r>
            <a:r>
              <a:rPr dirty="0" sz="2800" spc="25">
                <a:latin typeface="Constantia"/>
                <a:cs typeface="Constantia"/>
              </a:rPr>
              <a:t>g</a:t>
            </a:r>
            <a:r>
              <a:rPr dirty="0" sz="2800" spc="-15">
                <a:latin typeface="Constantia"/>
                <a:cs typeface="Constantia"/>
              </a:rPr>
              <a:t>y:</a:t>
            </a:r>
            <a:r>
              <a:rPr dirty="0" sz="2800" spc="20">
                <a:latin typeface="Constantia"/>
                <a:cs typeface="Constantia"/>
              </a:rPr>
              <a:t> 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pr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ma</a:t>
            </a:r>
            <a:r>
              <a:rPr dirty="0" sz="2800" spc="2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4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/</a:t>
            </a:r>
            <a:r>
              <a:rPr dirty="0" sz="2800" spc="-7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7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ect</a:t>
            </a:r>
            <a:r>
              <a:rPr dirty="0" sz="2800" spc="-11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dama</a:t>
            </a:r>
            <a:r>
              <a:rPr dirty="0" sz="2800" spc="-9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0" b="1">
                <a:solidFill>
                  <a:srgbClr val="404040"/>
                </a:solidFill>
                <a:latin typeface="Constantia"/>
                <a:cs typeface="Constantia"/>
              </a:rPr>
              <a:t>,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75" b="1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on</a:t>
            </a:r>
            <a:r>
              <a:rPr dirty="0" sz="2800" spc="-35" b="1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2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endParaRPr sz="2800">
              <a:latin typeface="Constantia"/>
              <a:cs typeface="Constantia"/>
            </a:endParaRPr>
          </a:p>
          <a:p>
            <a:pPr marL="527685">
              <a:lnSpc>
                <a:spcPct val="100000"/>
              </a:lnSpc>
              <a:spcBef>
                <a:spcPts val="1680"/>
              </a:spcBef>
            </a:pP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da</a:t>
            </a:r>
            <a:r>
              <a:rPr dirty="0" sz="2800" spc="-40" b="1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9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76225">
              <a:lnSpc>
                <a:spcPct val="100000"/>
              </a:lnSpc>
            </a:pPr>
            <a:r>
              <a:rPr dirty="0" spc="-20" b="0">
                <a:latin typeface="Constantia"/>
                <a:cs typeface="Constantia"/>
              </a:rPr>
              <a:t>1</a:t>
            </a:r>
            <a:r>
              <a:rPr dirty="0" spc="-15" b="0">
                <a:latin typeface="Constantia"/>
                <a:cs typeface="Constantia"/>
              </a:rPr>
              <a:t>.</a:t>
            </a:r>
            <a:r>
              <a:rPr dirty="0" spc="360" b="0">
                <a:latin typeface="Constantia"/>
                <a:cs typeface="Constantia"/>
              </a:rPr>
              <a:t> </a:t>
            </a:r>
            <a:r>
              <a:rPr dirty="0" spc="-30" b="0">
                <a:latin typeface="Constantia"/>
                <a:cs typeface="Constantia"/>
              </a:rPr>
              <a:t>Ana</a:t>
            </a:r>
            <a:r>
              <a:rPr dirty="0" spc="-60" b="0">
                <a:latin typeface="Constantia"/>
                <a:cs typeface="Constantia"/>
              </a:rPr>
              <a:t>t</a:t>
            </a:r>
            <a:r>
              <a:rPr dirty="0" spc="-20" b="0">
                <a:latin typeface="Constantia"/>
                <a:cs typeface="Constantia"/>
              </a:rPr>
              <a:t>omical</a:t>
            </a:r>
            <a:r>
              <a:rPr dirty="0" spc="25" b="0">
                <a:latin typeface="Constantia"/>
                <a:cs typeface="Constantia"/>
              </a:rPr>
              <a:t> </a:t>
            </a:r>
            <a:r>
              <a:rPr dirty="0" spc="-25" b="0">
                <a:latin typeface="Constantia"/>
                <a:cs typeface="Constantia"/>
              </a:rPr>
              <a:t>Clas</a:t>
            </a:r>
            <a:r>
              <a:rPr dirty="0" spc="-5" b="0">
                <a:latin typeface="Constantia"/>
                <a:cs typeface="Constantia"/>
              </a:rPr>
              <a:t>s</a:t>
            </a:r>
            <a:r>
              <a:rPr dirty="0" spc="-20" b="0">
                <a:latin typeface="Constantia"/>
                <a:cs typeface="Constantia"/>
              </a:rPr>
              <a:t>i</a:t>
            </a:r>
            <a:r>
              <a:rPr dirty="0" spc="70" b="0">
                <a:latin typeface="Constantia"/>
                <a:cs typeface="Constantia"/>
              </a:rPr>
              <a:t>f</a:t>
            </a:r>
            <a:r>
              <a:rPr dirty="0" spc="-25" b="0">
                <a:latin typeface="Constantia"/>
                <a:cs typeface="Constantia"/>
              </a:rPr>
              <a:t>icatio</a:t>
            </a:r>
            <a:r>
              <a:rPr dirty="0" spc="-5" b="0">
                <a:latin typeface="Constantia"/>
                <a:cs typeface="Constantia"/>
              </a:rPr>
              <a:t>n</a:t>
            </a:r>
            <a:r>
              <a:rPr dirty="0" spc="-15" b="0">
                <a:latin typeface="Constantia"/>
                <a:cs typeface="Constantia"/>
              </a:rPr>
              <a:t>:</a:t>
            </a:r>
          </a:p>
          <a:p>
            <a:pPr marL="2563495">
              <a:lnSpc>
                <a:spcPct val="100000"/>
              </a:lnSpc>
            </a:pPr>
            <a:r>
              <a:rPr dirty="0" spc="-30" b="0">
                <a:latin typeface="Constantia"/>
                <a:cs typeface="Constantia"/>
              </a:rPr>
              <a:t>Ope</a:t>
            </a:r>
            <a:r>
              <a:rPr dirty="0" spc="-25" b="0">
                <a:latin typeface="Constantia"/>
                <a:cs typeface="Constantia"/>
              </a:rPr>
              <a:t>n</a:t>
            </a:r>
            <a:r>
              <a:rPr dirty="0" spc="-75" b="0">
                <a:latin typeface="Constantia"/>
                <a:cs typeface="Constantia"/>
              </a:rPr>
              <a:t> </a:t>
            </a:r>
            <a:r>
              <a:rPr dirty="0" spc="-25" b="0">
                <a:latin typeface="Constantia"/>
                <a:cs typeface="Constantia"/>
              </a:rPr>
              <a:t>injurie</a:t>
            </a:r>
            <a:r>
              <a:rPr dirty="0" spc="-15" b="0">
                <a:latin typeface="Constantia"/>
                <a:cs typeface="Constantia"/>
              </a:rPr>
              <a:t>s</a:t>
            </a:r>
            <a:r>
              <a:rPr dirty="0" sz="1800" spc="-5" b="0">
                <a:solidFill>
                  <a:srgbClr val="000000"/>
                </a:solidFill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9006" y="2808401"/>
            <a:ext cx="6598284" cy="1042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Font typeface="MS Gothic"/>
              <a:buChar char="❖"/>
              <a:tabLst>
                <a:tab pos="469900" algn="l"/>
              </a:tabLst>
            </a:pPr>
            <a:r>
              <a:rPr dirty="0" sz="2800" spc="-15">
                <a:latin typeface="Constantia"/>
                <a:cs typeface="Constantia"/>
              </a:rPr>
              <a:t>Inj</a:t>
            </a:r>
            <a:r>
              <a:rPr dirty="0" sz="2800" spc="-15">
                <a:latin typeface="Constantia"/>
                <a:cs typeface="Constantia"/>
              </a:rPr>
              <a:t>u</a:t>
            </a:r>
            <a:r>
              <a:rPr dirty="0" sz="2800" spc="-20">
                <a:latin typeface="Constantia"/>
                <a:cs typeface="Constantia"/>
              </a:rPr>
              <a:t>rie</a:t>
            </a:r>
            <a:r>
              <a:rPr dirty="0" sz="2800" spc="-15">
                <a:latin typeface="Constantia"/>
                <a:cs typeface="Constantia"/>
              </a:rPr>
              <a:t>s</a:t>
            </a:r>
            <a:r>
              <a:rPr dirty="0" sz="2800" spc="-9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th</a:t>
            </a:r>
            <a:r>
              <a:rPr dirty="0" sz="2800" spc="-60">
                <a:latin typeface="Constantia"/>
                <a:cs typeface="Constantia"/>
              </a:rPr>
              <a:t>r</a:t>
            </a:r>
            <a:r>
              <a:rPr dirty="0" sz="2800" spc="-20">
                <a:latin typeface="Constantia"/>
                <a:cs typeface="Constantia"/>
              </a:rPr>
              <a:t>ou</a:t>
            </a:r>
            <a:r>
              <a:rPr dirty="0" sz="2800" spc="-45">
                <a:latin typeface="Constantia"/>
                <a:cs typeface="Constantia"/>
              </a:rPr>
              <a:t>g</a:t>
            </a:r>
            <a:r>
              <a:rPr dirty="0" sz="2800" spc="-20">
                <a:latin typeface="Constantia"/>
                <a:cs typeface="Constantia"/>
              </a:rPr>
              <a:t>h</a:t>
            </a:r>
            <a:r>
              <a:rPr dirty="0" sz="2800" spc="-4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the</a:t>
            </a:r>
            <a:r>
              <a:rPr dirty="0" sz="2800" spc="-13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skull</a:t>
            </a:r>
            <a:r>
              <a:rPr dirty="0" sz="2800" spc="-55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and</a:t>
            </a:r>
            <a:r>
              <a:rPr dirty="0" sz="2800" spc="5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me</a:t>
            </a:r>
            <a:r>
              <a:rPr dirty="0" sz="2800" spc="-15">
                <a:latin typeface="Constantia"/>
                <a:cs typeface="Constantia"/>
              </a:rPr>
              <a:t>n</a:t>
            </a:r>
            <a:r>
              <a:rPr dirty="0" sz="2800" spc="-20">
                <a:latin typeface="Constantia"/>
                <a:cs typeface="Constantia"/>
              </a:rPr>
              <a:t>in</a:t>
            </a:r>
            <a:r>
              <a:rPr dirty="0" sz="2800" spc="-85">
                <a:latin typeface="Constantia"/>
                <a:cs typeface="Constantia"/>
              </a:rPr>
              <a:t>g</a:t>
            </a:r>
            <a:r>
              <a:rPr dirty="0" sz="2800" spc="-15">
                <a:latin typeface="Constantia"/>
                <a:cs typeface="Constantia"/>
              </a:rPr>
              <a:t>es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469900" algn="l"/>
              </a:tabLst>
            </a:pPr>
            <a:r>
              <a:rPr dirty="0" sz="2800" spc="-25">
                <a:latin typeface="Constantia"/>
                <a:cs typeface="Constantia"/>
              </a:rPr>
              <a:t>o</a:t>
            </a:r>
            <a:r>
              <a:rPr dirty="0" sz="2800" spc="-15">
                <a:latin typeface="Constantia"/>
                <a:cs typeface="Constantia"/>
              </a:rPr>
              <a:t>r</a:t>
            </a:r>
            <a:r>
              <a:rPr dirty="0" sz="2800" spc="-16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skull</a:t>
            </a:r>
            <a:r>
              <a:rPr dirty="0" sz="2800" spc="15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bas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65">
                <a:latin typeface="Constantia"/>
                <a:cs typeface="Constantia"/>
              </a:rPr>
              <a:t> </a:t>
            </a:r>
            <a:r>
              <a:rPr dirty="0" sz="2800" spc="-10">
                <a:latin typeface="Constantia"/>
                <a:cs typeface="Constantia"/>
              </a:rPr>
              <a:t>f</a:t>
            </a:r>
            <a:r>
              <a:rPr dirty="0" sz="2800" spc="-7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actu</a:t>
            </a:r>
            <a:r>
              <a:rPr dirty="0" sz="2800" spc="-5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es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76225">
              <a:lnSpc>
                <a:spcPct val="100000"/>
              </a:lnSpc>
            </a:pPr>
            <a:r>
              <a:rPr dirty="0" spc="-20" b="0">
                <a:latin typeface="Constantia"/>
                <a:cs typeface="Constantia"/>
              </a:rPr>
              <a:t>1</a:t>
            </a:r>
            <a:r>
              <a:rPr dirty="0" spc="-15" b="0">
                <a:latin typeface="Constantia"/>
                <a:cs typeface="Constantia"/>
              </a:rPr>
              <a:t>.</a:t>
            </a:r>
            <a:r>
              <a:rPr dirty="0" spc="360" b="0">
                <a:latin typeface="Constantia"/>
                <a:cs typeface="Constantia"/>
              </a:rPr>
              <a:t> </a:t>
            </a:r>
            <a:r>
              <a:rPr dirty="0" spc="-30" b="0">
                <a:latin typeface="Constantia"/>
                <a:cs typeface="Constantia"/>
              </a:rPr>
              <a:t>Ana</a:t>
            </a:r>
            <a:r>
              <a:rPr dirty="0" spc="-60" b="0">
                <a:latin typeface="Constantia"/>
                <a:cs typeface="Constantia"/>
              </a:rPr>
              <a:t>t</a:t>
            </a:r>
            <a:r>
              <a:rPr dirty="0" spc="-20" b="0">
                <a:latin typeface="Constantia"/>
                <a:cs typeface="Constantia"/>
              </a:rPr>
              <a:t>omical</a:t>
            </a:r>
            <a:r>
              <a:rPr dirty="0" spc="25" b="0">
                <a:latin typeface="Constantia"/>
                <a:cs typeface="Constantia"/>
              </a:rPr>
              <a:t> </a:t>
            </a:r>
            <a:r>
              <a:rPr dirty="0" spc="-25" b="0">
                <a:latin typeface="Constantia"/>
                <a:cs typeface="Constantia"/>
              </a:rPr>
              <a:t>Clas</a:t>
            </a:r>
            <a:r>
              <a:rPr dirty="0" spc="-5" b="0">
                <a:latin typeface="Constantia"/>
                <a:cs typeface="Constantia"/>
              </a:rPr>
              <a:t>s</a:t>
            </a:r>
            <a:r>
              <a:rPr dirty="0" spc="-20" b="0">
                <a:latin typeface="Constantia"/>
                <a:cs typeface="Constantia"/>
              </a:rPr>
              <a:t>i</a:t>
            </a:r>
            <a:r>
              <a:rPr dirty="0" spc="70" b="0">
                <a:latin typeface="Constantia"/>
                <a:cs typeface="Constantia"/>
              </a:rPr>
              <a:t>f</a:t>
            </a:r>
            <a:r>
              <a:rPr dirty="0" spc="-25" b="0">
                <a:latin typeface="Constantia"/>
                <a:cs typeface="Constantia"/>
              </a:rPr>
              <a:t>icatio</a:t>
            </a:r>
            <a:r>
              <a:rPr dirty="0" spc="-5" b="0">
                <a:latin typeface="Constantia"/>
                <a:cs typeface="Constantia"/>
              </a:rPr>
              <a:t>n</a:t>
            </a:r>
            <a:r>
              <a:rPr dirty="0" spc="-15" b="0">
                <a:latin typeface="Constantia"/>
                <a:cs typeface="Constantia"/>
              </a:rPr>
              <a:t>:</a:t>
            </a:r>
          </a:p>
          <a:p>
            <a:pPr marL="2563495">
              <a:lnSpc>
                <a:spcPct val="100000"/>
              </a:lnSpc>
            </a:pPr>
            <a:r>
              <a:rPr dirty="0" spc="-30" b="0">
                <a:latin typeface="Constantia"/>
                <a:cs typeface="Constantia"/>
              </a:rPr>
              <a:t>Ope</a:t>
            </a:r>
            <a:r>
              <a:rPr dirty="0" spc="-25" b="0">
                <a:latin typeface="Constantia"/>
                <a:cs typeface="Constantia"/>
              </a:rPr>
              <a:t>n</a:t>
            </a:r>
            <a:r>
              <a:rPr dirty="0" spc="-75" b="0">
                <a:latin typeface="Constantia"/>
                <a:cs typeface="Constantia"/>
              </a:rPr>
              <a:t> </a:t>
            </a:r>
            <a:r>
              <a:rPr dirty="0" spc="-25" b="0">
                <a:latin typeface="Constantia"/>
                <a:cs typeface="Constantia"/>
              </a:rPr>
              <a:t>injurie</a:t>
            </a:r>
            <a:r>
              <a:rPr dirty="0" spc="-15" b="0">
                <a:latin typeface="Constantia"/>
                <a:cs typeface="Constantia"/>
              </a:rPr>
              <a:t>s</a:t>
            </a:r>
            <a:r>
              <a:rPr dirty="0" sz="1800" spc="-5" b="0">
                <a:solidFill>
                  <a:srgbClr val="000000"/>
                </a:solidFill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1860" y="2110663"/>
            <a:ext cx="5350510" cy="42430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Font typeface="MS Gothic"/>
              <a:buChar char="❖"/>
              <a:tabLst>
                <a:tab pos="469900" algn="l"/>
              </a:tabLst>
            </a:pPr>
            <a:r>
              <a:rPr dirty="0" sz="2800" spc="-55">
                <a:latin typeface="Constantia"/>
                <a:cs typeface="Constantia"/>
              </a:rPr>
              <a:t>C</a:t>
            </a:r>
            <a:r>
              <a:rPr dirty="0" sz="2800" spc="-15">
                <a:latin typeface="Constantia"/>
                <a:cs typeface="Constantia"/>
              </a:rPr>
              <a:t>onseque</a:t>
            </a:r>
            <a:r>
              <a:rPr dirty="0" sz="2800" spc="-15">
                <a:latin typeface="Constantia"/>
                <a:cs typeface="Constantia"/>
              </a:rPr>
              <a:t>n</a:t>
            </a:r>
            <a:r>
              <a:rPr dirty="0" sz="2800" spc="-70">
                <a:latin typeface="Constantia"/>
                <a:cs typeface="Constantia"/>
              </a:rPr>
              <a:t>c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5">
                <a:latin typeface="Constantia"/>
                <a:cs typeface="Constantia"/>
              </a:rPr>
              <a:t>s</a:t>
            </a:r>
            <a:r>
              <a:rPr dirty="0" sz="2800" spc="-10">
                <a:latin typeface="Constantia"/>
                <a:cs typeface="Constantia"/>
              </a:rPr>
              <a:t>:</a:t>
            </a:r>
            <a:endParaRPr sz="2800">
              <a:latin typeface="Constantia"/>
              <a:cs typeface="Constantia"/>
            </a:endParaRPr>
          </a:p>
          <a:p>
            <a:pPr lvl="1" marL="1383665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1384300" algn="l"/>
              </a:tabLst>
            </a:pPr>
            <a:r>
              <a:rPr dirty="0" sz="2800" spc="-25">
                <a:latin typeface="Constantia"/>
                <a:cs typeface="Constantia"/>
              </a:rPr>
              <a:t>imp</a:t>
            </a:r>
            <a:r>
              <a:rPr dirty="0" sz="2800" spc="-6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ession</a:t>
            </a:r>
            <a:r>
              <a:rPr dirty="0" sz="2800" spc="-55">
                <a:latin typeface="Constantia"/>
                <a:cs typeface="Constantia"/>
              </a:rPr>
              <a:t> </a:t>
            </a:r>
            <a:r>
              <a:rPr dirty="0" sz="2800" spc="-10">
                <a:latin typeface="Constantia"/>
                <a:cs typeface="Constantia"/>
              </a:rPr>
              <a:t>f</a:t>
            </a:r>
            <a:r>
              <a:rPr dirty="0" sz="2800" spc="-7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actu</a:t>
            </a:r>
            <a:r>
              <a:rPr dirty="0" sz="2800" spc="-5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e,</a:t>
            </a:r>
            <a:endParaRPr sz="2800">
              <a:latin typeface="Constantia"/>
              <a:cs typeface="Constantia"/>
            </a:endParaRPr>
          </a:p>
          <a:p>
            <a:pPr lvl="1" marL="1383665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1384300" algn="l"/>
              </a:tabLst>
            </a:pPr>
            <a:r>
              <a:rPr dirty="0" sz="2800" spc="-40">
                <a:latin typeface="Constantia"/>
                <a:cs typeface="Constantia"/>
              </a:rPr>
              <a:t>f</a:t>
            </a:r>
            <a:r>
              <a:rPr dirty="0" sz="2800" spc="-20">
                <a:latin typeface="Constantia"/>
                <a:cs typeface="Constantia"/>
              </a:rPr>
              <a:t>o</a:t>
            </a:r>
            <a:r>
              <a:rPr dirty="0" sz="2800" spc="-5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eign</a:t>
            </a:r>
            <a:r>
              <a:rPr dirty="0" sz="2800" spc="-35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bo</a:t>
            </a:r>
            <a:r>
              <a:rPr dirty="0" sz="2800" spc="-50">
                <a:latin typeface="Constantia"/>
                <a:cs typeface="Constantia"/>
              </a:rPr>
              <a:t>d</a:t>
            </a:r>
            <a:r>
              <a:rPr dirty="0" sz="2800" spc="-260">
                <a:latin typeface="Constantia"/>
                <a:cs typeface="Constantia"/>
              </a:rPr>
              <a:t>y</a:t>
            </a:r>
            <a:r>
              <a:rPr dirty="0" sz="2800" spc="-10">
                <a:latin typeface="Constantia"/>
                <a:cs typeface="Constantia"/>
              </a:rPr>
              <a:t>,</a:t>
            </a:r>
            <a:endParaRPr sz="2800">
              <a:latin typeface="Constantia"/>
              <a:cs typeface="Constantia"/>
            </a:endParaRPr>
          </a:p>
          <a:p>
            <a:pPr lvl="1" marL="1383665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1384300" algn="l"/>
              </a:tabLst>
            </a:pPr>
            <a:r>
              <a:rPr dirty="0" sz="2800" spc="-25">
                <a:latin typeface="Constantia"/>
                <a:cs typeface="Constantia"/>
              </a:rPr>
              <a:t>h</a:t>
            </a:r>
            <a:r>
              <a:rPr dirty="0" sz="2800" spc="-15">
                <a:latin typeface="Constantia"/>
                <a:cs typeface="Constantia"/>
              </a:rPr>
              <a:t>ae</a:t>
            </a:r>
            <a:r>
              <a:rPr dirty="0" sz="2800" spc="-20">
                <a:latin typeface="Constantia"/>
                <a:cs typeface="Constantia"/>
              </a:rPr>
              <a:t>m</a:t>
            </a:r>
            <a:r>
              <a:rPr dirty="0" sz="2800" spc="-15">
                <a:latin typeface="Constantia"/>
                <a:cs typeface="Constantia"/>
              </a:rPr>
              <a:t>a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20">
                <a:latin typeface="Constantia"/>
                <a:cs typeface="Constantia"/>
              </a:rPr>
              <a:t>om</a:t>
            </a:r>
            <a:r>
              <a:rPr dirty="0" sz="2800" spc="-10">
                <a:latin typeface="Constantia"/>
                <a:cs typeface="Constantia"/>
              </a:rPr>
              <a:t>a</a:t>
            </a:r>
            <a:r>
              <a:rPr dirty="0" sz="2800" spc="-10">
                <a:latin typeface="Constantia"/>
                <a:cs typeface="Constantia"/>
              </a:rPr>
              <a:t>,</a:t>
            </a:r>
            <a:endParaRPr sz="2800">
              <a:latin typeface="Constantia"/>
              <a:cs typeface="Constantia"/>
            </a:endParaRPr>
          </a:p>
          <a:p>
            <a:pPr lvl="1" marL="1383665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1384300" algn="l"/>
              </a:tabLst>
            </a:pPr>
            <a:r>
              <a:rPr dirty="0" sz="2800" spc="-15">
                <a:latin typeface="Constantia"/>
                <a:cs typeface="Constantia"/>
              </a:rPr>
              <a:t>oede</a:t>
            </a:r>
            <a:r>
              <a:rPr dirty="0" sz="2800" spc="-20">
                <a:latin typeface="Constantia"/>
                <a:cs typeface="Constantia"/>
              </a:rPr>
              <a:t>m</a:t>
            </a:r>
            <a:r>
              <a:rPr dirty="0" sz="2800" spc="-15">
                <a:latin typeface="Constantia"/>
                <a:cs typeface="Constantia"/>
              </a:rPr>
              <a:t>a,</a:t>
            </a:r>
            <a:endParaRPr sz="2800">
              <a:latin typeface="Constantia"/>
              <a:cs typeface="Constantia"/>
            </a:endParaRPr>
          </a:p>
          <a:p>
            <a:pPr lvl="1" marL="1383665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1384300" algn="l"/>
              </a:tabLst>
            </a:pPr>
            <a:r>
              <a:rPr dirty="0" sz="2800" spc="-15">
                <a:latin typeface="Constantia"/>
                <a:cs typeface="Constantia"/>
              </a:rPr>
              <a:t>se</a:t>
            </a:r>
            <a:r>
              <a:rPr dirty="0" sz="2800" spc="-70">
                <a:latin typeface="Constantia"/>
                <a:cs typeface="Constantia"/>
              </a:rPr>
              <a:t>c</a:t>
            </a:r>
            <a:r>
              <a:rPr dirty="0" sz="2800" spc="-20">
                <a:latin typeface="Constantia"/>
                <a:cs typeface="Constantia"/>
              </a:rPr>
              <a:t>onda</a:t>
            </a:r>
            <a:r>
              <a:rPr dirty="0" sz="2800" spc="1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y</a:t>
            </a:r>
            <a:r>
              <a:rPr dirty="0" sz="2800" spc="-6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in</a:t>
            </a:r>
            <a:r>
              <a:rPr dirty="0" sz="2800" spc="-35">
                <a:latin typeface="Constantia"/>
                <a:cs typeface="Constantia"/>
              </a:rPr>
              <a:t>f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10">
                <a:latin typeface="Constantia"/>
                <a:cs typeface="Constantia"/>
              </a:rPr>
              <a:t>c</a:t>
            </a:r>
            <a:r>
              <a:rPr dirty="0" sz="2800" spc="-15">
                <a:latin typeface="Constantia"/>
                <a:cs typeface="Constantia"/>
              </a:rPr>
              <a:t>tion,</a:t>
            </a:r>
            <a:endParaRPr sz="2800">
              <a:latin typeface="Constantia"/>
              <a:cs typeface="Constantia"/>
            </a:endParaRPr>
          </a:p>
          <a:p>
            <a:pPr lvl="1" marL="1383665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1384300" algn="l"/>
              </a:tabLst>
            </a:pPr>
            <a:r>
              <a:rPr dirty="0" sz="2800" spc="-20">
                <a:latin typeface="Constantia"/>
                <a:cs typeface="Constantia"/>
              </a:rPr>
              <a:t>pneu</a:t>
            </a:r>
            <a:r>
              <a:rPr dirty="0" sz="2800" spc="-25">
                <a:latin typeface="Constantia"/>
                <a:cs typeface="Constantia"/>
              </a:rPr>
              <a:t>ma</a:t>
            </a:r>
            <a:r>
              <a:rPr dirty="0" sz="2800" spc="-45">
                <a:latin typeface="Constantia"/>
                <a:cs typeface="Constantia"/>
              </a:rPr>
              <a:t>t</a:t>
            </a:r>
            <a:r>
              <a:rPr dirty="0" sz="2800" spc="-20">
                <a:latin typeface="Constantia"/>
                <a:cs typeface="Constantia"/>
              </a:rPr>
              <a:t>o</a:t>
            </a:r>
            <a:r>
              <a:rPr dirty="0" sz="2800" spc="-70">
                <a:latin typeface="Constantia"/>
                <a:cs typeface="Constantia"/>
              </a:rPr>
              <a:t>c</a:t>
            </a:r>
            <a:r>
              <a:rPr dirty="0" sz="2800" spc="-15">
                <a:latin typeface="Constantia"/>
                <a:cs typeface="Constantia"/>
              </a:rPr>
              <a:t>ele</a:t>
            </a:r>
            <a:r>
              <a:rPr dirty="0" sz="2800" spc="-7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(air</a:t>
            </a:r>
            <a:r>
              <a:rPr dirty="0" sz="2800" spc="-12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tumor)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76225">
              <a:lnSpc>
                <a:spcPct val="100000"/>
              </a:lnSpc>
            </a:pPr>
            <a:r>
              <a:rPr dirty="0" spc="-20" b="0">
                <a:latin typeface="Constantia"/>
                <a:cs typeface="Constantia"/>
              </a:rPr>
              <a:t>1</a:t>
            </a:r>
            <a:r>
              <a:rPr dirty="0" spc="-15" b="0">
                <a:latin typeface="Constantia"/>
                <a:cs typeface="Constantia"/>
              </a:rPr>
              <a:t>.</a:t>
            </a:r>
            <a:r>
              <a:rPr dirty="0" spc="360" b="0">
                <a:latin typeface="Constantia"/>
                <a:cs typeface="Constantia"/>
              </a:rPr>
              <a:t> </a:t>
            </a:r>
            <a:r>
              <a:rPr dirty="0" spc="-30" b="0">
                <a:latin typeface="Constantia"/>
                <a:cs typeface="Constantia"/>
              </a:rPr>
              <a:t>Ana</a:t>
            </a:r>
            <a:r>
              <a:rPr dirty="0" spc="-60" b="0">
                <a:latin typeface="Constantia"/>
                <a:cs typeface="Constantia"/>
              </a:rPr>
              <a:t>t</a:t>
            </a:r>
            <a:r>
              <a:rPr dirty="0" spc="-20" b="0">
                <a:latin typeface="Constantia"/>
                <a:cs typeface="Constantia"/>
              </a:rPr>
              <a:t>omical</a:t>
            </a:r>
            <a:r>
              <a:rPr dirty="0" spc="25" b="0">
                <a:latin typeface="Constantia"/>
                <a:cs typeface="Constantia"/>
              </a:rPr>
              <a:t> </a:t>
            </a:r>
            <a:r>
              <a:rPr dirty="0" spc="-25" b="0">
                <a:latin typeface="Constantia"/>
                <a:cs typeface="Constantia"/>
              </a:rPr>
              <a:t>Clas</a:t>
            </a:r>
            <a:r>
              <a:rPr dirty="0" spc="-5" b="0">
                <a:latin typeface="Constantia"/>
                <a:cs typeface="Constantia"/>
              </a:rPr>
              <a:t>s</a:t>
            </a:r>
            <a:r>
              <a:rPr dirty="0" spc="-20" b="0">
                <a:latin typeface="Constantia"/>
                <a:cs typeface="Constantia"/>
              </a:rPr>
              <a:t>i</a:t>
            </a:r>
            <a:r>
              <a:rPr dirty="0" spc="70" b="0">
                <a:latin typeface="Constantia"/>
                <a:cs typeface="Constantia"/>
              </a:rPr>
              <a:t>f</a:t>
            </a:r>
            <a:r>
              <a:rPr dirty="0" spc="-25" b="0">
                <a:latin typeface="Constantia"/>
                <a:cs typeface="Constantia"/>
              </a:rPr>
              <a:t>icatio</a:t>
            </a:r>
            <a:r>
              <a:rPr dirty="0" spc="-5" b="0">
                <a:latin typeface="Constantia"/>
                <a:cs typeface="Constantia"/>
              </a:rPr>
              <a:t>n</a:t>
            </a:r>
            <a:r>
              <a:rPr dirty="0" spc="-15" b="0">
                <a:latin typeface="Constantia"/>
                <a:cs typeface="Constantia"/>
              </a:rPr>
              <a:t>:</a:t>
            </a:r>
          </a:p>
          <a:p>
            <a:pPr marL="402590">
              <a:lnSpc>
                <a:spcPct val="100000"/>
              </a:lnSpc>
            </a:pPr>
            <a:r>
              <a:rPr dirty="0" spc="-25" b="0">
                <a:latin typeface="Constantia"/>
                <a:cs typeface="Constantia"/>
              </a:rPr>
              <a:t>Close</a:t>
            </a:r>
            <a:r>
              <a:rPr dirty="0" spc="-25" b="0">
                <a:latin typeface="Constantia"/>
                <a:cs typeface="Constantia"/>
              </a:rPr>
              <a:t>d</a:t>
            </a:r>
            <a:r>
              <a:rPr dirty="0" spc="20" b="0">
                <a:latin typeface="Constantia"/>
                <a:cs typeface="Constantia"/>
              </a:rPr>
              <a:t> </a:t>
            </a:r>
            <a:r>
              <a:rPr dirty="0" spc="-25" b="0">
                <a:latin typeface="Constantia"/>
                <a:cs typeface="Constantia"/>
              </a:rPr>
              <a:t>injurie</a:t>
            </a:r>
            <a:r>
              <a:rPr dirty="0" spc="-20" b="0">
                <a:latin typeface="Constantia"/>
                <a:cs typeface="Constantia"/>
              </a:rPr>
              <a:t>s</a:t>
            </a:r>
            <a:r>
              <a:rPr dirty="0" spc="-580" b="0">
                <a:latin typeface="Constantia"/>
                <a:cs typeface="Constantia"/>
              </a:rPr>
              <a:t> </a:t>
            </a:r>
            <a:r>
              <a:rPr dirty="0" spc="-30"/>
              <a:t>(</a:t>
            </a:r>
            <a:r>
              <a:rPr dirty="0" spc="-30"/>
              <a:t>du</a:t>
            </a:r>
            <a:r>
              <a:rPr dirty="0" spc="-80"/>
              <a:t>r</a:t>
            </a:r>
            <a:r>
              <a:rPr dirty="0" spc="-25"/>
              <a:t>a</a:t>
            </a:r>
            <a:r>
              <a:rPr dirty="0" spc="-90"/>
              <a:t> </a:t>
            </a:r>
            <a:r>
              <a:rPr dirty="0" spc="-35"/>
              <a:t>ma</a:t>
            </a:r>
            <a:r>
              <a:rPr dirty="0" spc="-85"/>
              <a:t>t</a:t>
            </a:r>
            <a:r>
              <a:rPr dirty="0" spc="-20"/>
              <a:t>er</a:t>
            </a:r>
            <a:r>
              <a:rPr dirty="0" spc="-125"/>
              <a:t> </a:t>
            </a:r>
            <a:r>
              <a:rPr dirty="0" spc="-20"/>
              <a:t>int</a:t>
            </a:r>
            <a:r>
              <a:rPr dirty="0" spc="-45"/>
              <a:t>a</a:t>
            </a:r>
            <a:r>
              <a:rPr dirty="0" spc="-25"/>
              <a:t>ct</a:t>
            </a:r>
            <a:r>
              <a:rPr dirty="0" spc="-25"/>
              <a:t>):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274823" y="2305989"/>
            <a:ext cx="6214745" cy="29629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Font typeface="MS Gothic"/>
              <a:buChar char="❖"/>
              <a:tabLst>
                <a:tab pos="469900" algn="l"/>
              </a:tabLst>
            </a:pPr>
            <a:r>
              <a:rPr dirty="0" sz="2800" spc="-55" b="1">
                <a:latin typeface="Constantia"/>
                <a:cs typeface="Constantia"/>
              </a:rPr>
              <a:t>C</a:t>
            </a:r>
            <a:r>
              <a:rPr dirty="0" sz="2800" spc="-20" b="1">
                <a:latin typeface="Constantia"/>
                <a:cs typeface="Constantia"/>
              </a:rPr>
              <a:t>on</a:t>
            </a:r>
            <a:r>
              <a:rPr dirty="0" sz="2800" spc="-30" b="1">
                <a:latin typeface="Constantia"/>
                <a:cs typeface="Constantia"/>
              </a:rPr>
              <a:t>s</a:t>
            </a:r>
            <a:r>
              <a:rPr dirty="0" sz="2800" spc="-20" b="1">
                <a:latin typeface="Constantia"/>
                <a:cs typeface="Constantia"/>
              </a:rPr>
              <a:t>equ</a:t>
            </a:r>
            <a:r>
              <a:rPr dirty="0" sz="2800" spc="-25" b="1">
                <a:latin typeface="Constantia"/>
                <a:cs typeface="Constantia"/>
              </a:rPr>
              <a:t>e</a:t>
            </a:r>
            <a:r>
              <a:rPr dirty="0" sz="2800" spc="-20" b="1">
                <a:latin typeface="Constantia"/>
                <a:cs typeface="Constantia"/>
              </a:rPr>
              <a:t>n</a:t>
            </a:r>
            <a:r>
              <a:rPr dirty="0" sz="2800" spc="-75" b="1">
                <a:latin typeface="Constantia"/>
                <a:cs typeface="Constantia"/>
              </a:rPr>
              <a:t>c</a:t>
            </a:r>
            <a:r>
              <a:rPr dirty="0" sz="2800" spc="-15" b="1">
                <a:latin typeface="Constantia"/>
                <a:cs typeface="Constantia"/>
              </a:rPr>
              <a:t>e</a:t>
            </a:r>
            <a:r>
              <a:rPr dirty="0" sz="2800" spc="-25" b="1">
                <a:latin typeface="Constantia"/>
                <a:cs typeface="Constantia"/>
              </a:rPr>
              <a:t>s</a:t>
            </a:r>
            <a:r>
              <a:rPr dirty="0" sz="2800" spc="-10">
                <a:latin typeface="Constantia"/>
                <a:cs typeface="Constantia"/>
              </a:rPr>
              <a:t>:</a:t>
            </a:r>
            <a:endParaRPr sz="2800">
              <a:latin typeface="Constantia"/>
              <a:cs typeface="Constantia"/>
            </a:endParaRPr>
          </a:p>
          <a:p>
            <a:pPr lvl="1" marL="9271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927100" algn="l"/>
              </a:tabLst>
            </a:pPr>
            <a:r>
              <a:rPr dirty="0" sz="2800" spc="-70">
                <a:latin typeface="Constantia"/>
                <a:cs typeface="Constantia"/>
              </a:rPr>
              <a:t>c</a:t>
            </a:r>
            <a:r>
              <a:rPr dirty="0" sz="2800" spc="-15">
                <a:latin typeface="Constantia"/>
                <a:cs typeface="Constantia"/>
              </a:rPr>
              <a:t>ontusion,</a:t>
            </a:r>
            <a:endParaRPr sz="2800">
              <a:latin typeface="Constantia"/>
              <a:cs typeface="Constantia"/>
            </a:endParaRPr>
          </a:p>
          <a:p>
            <a:pPr lvl="1" marL="9271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927100" algn="l"/>
              </a:tabLst>
            </a:pPr>
            <a:r>
              <a:rPr dirty="0" sz="2800" spc="-15">
                <a:latin typeface="Constantia"/>
                <a:cs typeface="Constantia"/>
              </a:rPr>
              <a:t>a</a:t>
            </a:r>
            <a:r>
              <a:rPr dirty="0" sz="2800" spc="-85">
                <a:latin typeface="Constantia"/>
                <a:cs typeface="Constantia"/>
              </a:rPr>
              <a:t>x</a:t>
            </a:r>
            <a:r>
              <a:rPr dirty="0" sz="2800" spc="-20">
                <a:latin typeface="Constantia"/>
                <a:cs typeface="Constantia"/>
              </a:rPr>
              <a:t>on</a:t>
            </a:r>
            <a:r>
              <a:rPr dirty="0" sz="2800" spc="-3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in</a:t>
            </a:r>
            <a:r>
              <a:rPr dirty="0" sz="2800" spc="-5">
                <a:latin typeface="Constantia"/>
                <a:cs typeface="Constantia"/>
              </a:rPr>
              <a:t>j</a:t>
            </a:r>
            <a:r>
              <a:rPr dirty="0" sz="2800" spc="-25">
                <a:latin typeface="Constantia"/>
                <a:cs typeface="Constantia"/>
              </a:rPr>
              <a:t>u</a:t>
            </a:r>
            <a:r>
              <a:rPr dirty="0" sz="2800" spc="20">
                <a:latin typeface="Constantia"/>
                <a:cs typeface="Constantia"/>
              </a:rPr>
              <a:t>r</a:t>
            </a:r>
            <a:r>
              <a:rPr dirty="0" sz="2800" spc="-254">
                <a:latin typeface="Constantia"/>
                <a:cs typeface="Constantia"/>
              </a:rPr>
              <a:t>y</a:t>
            </a:r>
            <a:r>
              <a:rPr dirty="0" sz="2800" spc="-10">
                <a:latin typeface="Constantia"/>
                <a:cs typeface="Constantia"/>
              </a:rPr>
              <a:t>,</a:t>
            </a:r>
            <a:endParaRPr sz="2800">
              <a:latin typeface="Constantia"/>
              <a:cs typeface="Constantia"/>
            </a:endParaRPr>
          </a:p>
          <a:p>
            <a:pPr lvl="1" marL="9271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927100" algn="l"/>
              </a:tabLst>
            </a:pPr>
            <a:r>
              <a:rPr dirty="0" sz="2800" spc="-20">
                <a:latin typeface="Constantia"/>
                <a:cs typeface="Constantia"/>
              </a:rPr>
              <a:t>oedem</a:t>
            </a:r>
            <a:r>
              <a:rPr dirty="0" sz="2800" spc="-10">
                <a:latin typeface="Constantia"/>
                <a:cs typeface="Constantia"/>
              </a:rPr>
              <a:t>a</a:t>
            </a:r>
            <a:r>
              <a:rPr dirty="0" sz="2800" spc="-10">
                <a:latin typeface="Constantia"/>
                <a:cs typeface="Constantia"/>
              </a:rPr>
              <a:t>,</a:t>
            </a:r>
            <a:endParaRPr sz="2800">
              <a:latin typeface="Constantia"/>
              <a:cs typeface="Constantia"/>
            </a:endParaRPr>
          </a:p>
          <a:p>
            <a:pPr lvl="1" marL="9271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927100" algn="l"/>
              </a:tabLst>
            </a:pPr>
            <a:r>
              <a:rPr dirty="0" sz="2800" spc="-15">
                <a:latin typeface="Constantia"/>
                <a:cs typeface="Constantia"/>
              </a:rPr>
              <a:t>epidu</a:t>
            </a:r>
            <a:r>
              <a:rPr dirty="0" sz="2800" spc="-6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al</a:t>
            </a:r>
            <a:r>
              <a:rPr dirty="0" sz="2800" spc="-6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and</a:t>
            </a:r>
            <a:r>
              <a:rPr dirty="0" sz="2800" spc="-5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subdu</a:t>
            </a:r>
            <a:r>
              <a:rPr dirty="0" sz="2800" spc="-7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al</a:t>
            </a:r>
            <a:r>
              <a:rPr dirty="0" sz="2800" spc="4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haema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20">
                <a:latin typeface="Constantia"/>
                <a:cs typeface="Constantia"/>
              </a:rPr>
              <a:t>oma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30911" rIns="0" bIns="0" rtlCol="0" vert="horz">
            <a:spAutoFit/>
          </a:bodyPr>
          <a:lstStyle/>
          <a:p>
            <a:pPr>
              <a:lnSpc>
                <a:spcPct val="100000"/>
              </a:lnSpc>
            </a:pPr>
            <a:r>
              <a:rPr dirty="0" spc="-20"/>
              <a:t>2.</a:t>
            </a:r>
            <a:r>
              <a:rPr dirty="0" spc="-20"/>
              <a:t> </a:t>
            </a:r>
            <a:r>
              <a:rPr dirty="0" spc="-80"/>
              <a:t>P</a:t>
            </a:r>
            <a:r>
              <a:rPr dirty="0" spc="-25"/>
              <a:t>ath</a:t>
            </a:r>
            <a:r>
              <a:rPr dirty="0" spc="-45"/>
              <a:t>o</a:t>
            </a:r>
            <a:r>
              <a:rPr dirty="0" spc="-25"/>
              <a:t>logic</a:t>
            </a:r>
            <a:r>
              <a:rPr dirty="0" spc="-40"/>
              <a:t>a</a:t>
            </a:r>
            <a:r>
              <a:rPr dirty="0" spc="-15"/>
              <a:t>l</a:t>
            </a:r>
            <a:r>
              <a:rPr dirty="0" spc="-50"/>
              <a:t> </a:t>
            </a:r>
            <a:r>
              <a:rPr dirty="0" spc="-25"/>
              <a:t>classi</a:t>
            </a:r>
            <a:r>
              <a:rPr dirty="0" spc="75"/>
              <a:t>f</a:t>
            </a:r>
            <a:r>
              <a:rPr dirty="0" spc="-20"/>
              <a:t>ic</a:t>
            </a:r>
            <a:r>
              <a:rPr dirty="0" spc="-40"/>
              <a:t>a</a:t>
            </a:r>
            <a:r>
              <a:rPr dirty="0" spc="-20"/>
              <a:t>tio</a:t>
            </a:r>
            <a:r>
              <a:rPr dirty="0" spc="-55"/>
              <a:t>n</a:t>
            </a:r>
            <a:r>
              <a:rPr dirty="0"/>
              <a:t>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29615" y="1956485"/>
            <a:ext cx="6478270" cy="36029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Font typeface="MS Gothic"/>
              <a:buChar char="❖"/>
              <a:tabLst>
                <a:tab pos="469900" algn="l"/>
              </a:tabLst>
            </a:pPr>
            <a:r>
              <a:rPr dirty="0" sz="2800" spc="-45" b="1">
                <a:latin typeface="Constantia"/>
                <a:cs typeface="Constantia"/>
              </a:rPr>
              <a:t>f</a:t>
            </a:r>
            <a:r>
              <a:rPr dirty="0" sz="2800" spc="-15" b="1">
                <a:latin typeface="Constantia"/>
                <a:cs typeface="Constantia"/>
              </a:rPr>
              <a:t>ocal</a:t>
            </a:r>
            <a:r>
              <a:rPr dirty="0" sz="2800" spc="-10">
                <a:latin typeface="Constantia"/>
                <a:cs typeface="Constantia"/>
              </a:rPr>
              <a:t>:</a:t>
            </a:r>
            <a:endParaRPr sz="2800">
              <a:latin typeface="Constantia"/>
              <a:cs typeface="Constantia"/>
            </a:endParaRPr>
          </a:p>
          <a:p>
            <a:pPr lvl="1" marL="9271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927100" algn="l"/>
              </a:tabLst>
            </a:pPr>
            <a:r>
              <a:rPr dirty="0" sz="2800" spc="-15">
                <a:latin typeface="Constantia"/>
                <a:cs typeface="Constantia"/>
              </a:rPr>
              <a:t>subdu</a:t>
            </a:r>
            <a:r>
              <a:rPr dirty="0" sz="2800" spc="-7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al</a:t>
            </a:r>
            <a:r>
              <a:rPr dirty="0" sz="2800" spc="3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bleedin</a:t>
            </a:r>
            <a:r>
              <a:rPr dirty="0" sz="2800" spc="-55">
                <a:latin typeface="Constantia"/>
                <a:cs typeface="Constantia"/>
              </a:rPr>
              <a:t>g</a:t>
            </a:r>
            <a:r>
              <a:rPr dirty="0" sz="2800" spc="-10">
                <a:latin typeface="Constantia"/>
                <a:cs typeface="Constantia"/>
              </a:rPr>
              <a:t>,</a:t>
            </a:r>
            <a:endParaRPr sz="2800">
              <a:latin typeface="Constantia"/>
              <a:cs typeface="Constantia"/>
            </a:endParaRPr>
          </a:p>
          <a:p>
            <a:pPr lvl="1" marL="9271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927100" algn="l"/>
              </a:tabLst>
            </a:pPr>
            <a:r>
              <a:rPr dirty="0" sz="2800" spc="-15">
                <a:latin typeface="Constantia"/>
                <a:cs typeface="Constantia"/>
              </a:rPr>
              <a:t>epidu</a:t>
            </a:r>
            <a:r>
              <a:rPr dirty="0" sz="2800" spc="-6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al</a:t>
            </a:r>
            <a:r>
              <a:rPr dirty="0" sz="2800" spc="1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bleedi</a:t>
            </a:r>
            <a:r>
              <a:rPr dirty="0" sz="2800" spc="-15">
                <a:latin typeface="Constantia"/>
                <a:cs typeface="Constantia"/>
              </a:rPr>
              <a:t>n</a:t>
            </a:r>
            <a:r>
              <a:rPr dirty="0" sz="2800" spc="-55">
                <a:latin typeface="Constantia"/>
                <a:cs typeface="Constantia"/>
              </a:rPr>
              <a:t>g</a:t>
            </a:r>
            <a:r>
              <a:rPr dirty="0" sz="2800" spc="-10">
                <a:latin typeface="Constantia"/>
                <a:cs typeface="Constantia"/>
              </a:rPr>
              <a:t>,</a:t>
            </a:r>
            <a:endParaRPr sz="2800">
              <a:latin typeface="Constantia"/>
              <a:cs typeface="Constantia"/>
            </a:endParaRPr>
          </a:p>
          <a:p>
            <a:pPr lvl="1" marL="9271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927100" algn="l"/>
              </a:tabLst>
            </a:pPr>
            <a:r>
              <a:rPr dirty="0" sz="2800" spc="-55">
                <a:latin typeface="Constantia"/>
                <a:cs typeface="Constantia"/>
              </a:rPr>
              <a:t>c</a:t>
            </a:r>
            <a:r>
              <a:rPr dirty="0" sz="2800" spc="-15">
                <a:latin typeface="Constantia"/>
                <a:cs typeface="Constantia"/>
              </a:rPr>
              <a:t>ontusion</a:t>
            </a:r>
            <a:r>
              <a:rPr dirty="0" sz="2800" spc="-5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(main</a:t>
            </a:r>
            <a:r>
              <a:rPr dirty="0" sz="2800" spc="-50">
                <a:latin typeface="Constantia"/>
                <a:cs typeface="Constantia"/>
              </a:rPr>
              <a:t>l</a:t>
            </a:r>
            <a:r>
              <a:rPr dirty="0" sz="2800">
                <a:latin typeface="Constantia"/>
                <a:cs typeface="Constantia"/>
              </a:rPr>
              <a:t>y</a:t>
            </a:r>
            <a:r>
              <a:rPr dirty="0" sz="2800" spc="-7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i</a:t>
            </a:r>
            <a:r>
              <a:rPr dirty="0" sz="2800" spc="-20">
                <a:latin typeface="Constantia"/>
                <a:cs typeface="Constantia"/>
              </a:rPr>
              <a:t>n</a:t>
            </a:r>
            <a:r>
              <a:rPr dirty="0" sz="2800" spc="-7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the</a:t>
            </a:r>
            <a:r>
              <a:rPr dirty="0" sz="2800" spc="-75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f</a:t>
            </a:r>
            <a:r>
              <a:rPr dirty="0" sz="2800" spc="-4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ontal</a:t>
            </a:r>
            <a:r>
              <a:rPr dirty="0" sz="2800" spc="-85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and</a:t>
            </a:r>
            <a:endParaRPr sz="2800">
              <a:latin typeface="Constantia"/>
              <a:cs typeface="Constantia"/>
            </a:endParaRPr>
          </a:p>
          <a:p>
            <a:pPr marL="927100">
              <a:lnSpc>
                <a:spcPct val="100000"/>
              </a:lnSpc>
              <a:spcBef>
                <a:spcPts val="1680"/>
              </a:spcBef>
            </a:pP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20">
                <a:latin typeface="Constantia"/>
                <a:cs typeface="Constantia"/>
              </a:rPr>
              <a:t>m</a:t>
            </a:r>
            <a:r>
              <a:rPr dirty="0" sz="2800" spc="-20">
                <a:latin typeface="Constantia"/>
                <a:cs typeface="Constantia"/>
              </a:rPr>
              <a:t>po</a:t>
            </a:r>
            <a:r>
              <a:rPr dirty="0" sz="2800" spc="-7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al</a:t>
            </a:r>
            <a:r>
              <a:rPr dirty="0" sz="2800" spc="1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lobes)</a:t>
            </a:r>
            <a:endParaRPr sz="2800">
              <a:latin typeface="Constantia"/>
              <a:cs typeface="Constantia"/>
            </a:endParaRPr>
          </a:p>
          <a:p>
            <a:pPr lvl="1" marL="927100" indent="-457200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927100" algn="l"/>
              </a:tabLst>
            </a:pPr>
            <a:r>
              <a:rPr dirty="0" sz="2800" spc="-20">
                <a:latin typeface="Constantia"/>
                <a:cs typeface="Constantia"/>
              </a:rPr>
              <a:t>diffuse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1406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15"/>
              <a:t>3.</a:t>
            </a:r>
            <a:r>
              <a:rPr dirty="0" spc="-75"/>
              <a:t> </a:t>
            </a:r>
            <a:r>
              <a:rPr dirty="0" spc="-335"/>
              <a:t>T</a:t>
            </a:r>
            <a:r>
              <a:rPr dirty="0" spc="-30"/>
              <a:t>y</a:t>
            </a:r>
            <a:r>
              <a:rPr dirty="0" spc="-20"/>
              <a:t>p</a:t>
            </a:r>
            <a:r>
              <a:rPr dirty="0" spc="-20"/>
              <a:t>es</a:t>
            </a:r>
            <a:r>
              <a:rPr dirty="0" spc="-155"/>
              <a:t> </a:t>
            </a:r>
            <a:r>
              <a:rPr dirty="0" spc="-20"/>
              <a:t>of</a:t>
            </a:r>
            <a:r>
              <a:rPr dirty="0" spc="85"/>
              <a:t> </a:t>
            </a:r>
            <a:r>
              <a:rPr dirty="0" spc="-30"/>
              <a:t>hea</a:t>
            </a:r>
            <a:r>
              <a:rPr dirty="0" spc="-25"/>
              <a:t>d</a:t>
            </a:r>
            <a:r>
              <a:rPr dirty="0" spc="20"/>
              <a:t> </a:t>
            </a:r>
            <a:r>
              <a:rPr dirty="0" spc="-35"/>
              <a:t>mechan</a:t>
            </a:r>
            <a:r>
              <a:rPr dirty="0" spc="-30"/>
              <a:t>i</a:t>
            </a:r>
            <a:r>
              <a:rPr dirty="0" spc="-30"/>
              <a:t>ca</a:t>
            </a:r>
            <a:r>
              <a:rPr dirty="0" spc="-15"/>
              <a:t>l</a:t>
            </a:r>
            <a:r>
              <a:rPr dirty="0" spc="15"/>
              <a:t> </a:t>
            </a:r>
            <a:r>
              <a:rPr dirty="0" spc="-40"/>
              <a:t>f</a:t>
            </a:r>
            <a:r>
              <a:rPr dirty="0" spc="-25"/>
              <a:t>o</a:t>
            </a:r>
            <a:r>
              <a:rPr dirty="0" spc="-85"/>
              <a:t>r</a:t>
            </a:r>
            <a:r>
              <a:rPr dirty="0" spc="-110"/>
              <a:t>c</a:t>
            </a:r>
            <a:r>
              <a:rPr dirty="0" spc="-20"/>
              <a:t>es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62864" y="1645596"/>
            <a:ext cx="6591934" cy="1682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marR="5080" indent="-457200">
              <a:lnSpc>
                <a:spcPct val="150000"/>
              </a:lnSpc>
              <a:buFont typeface="MS Gothic"/>
              <a:buChar char="❖"/>
              <a:tabLst>
                <a:tab pos="469900" algn="l"/>
              </a:tabLst>
            </a:pPr>
            <a:r>
              <a:rPr dirty="0" sz="2800" spc="-15" b="1">
                <a:latin typeface="Constantia"/>
                <a:cs typeface="Constantia"/>
              </a:rPr>
              <a:t>stat</a:t>
            </a:r>
            <a:r>
              <a:rPr dirty="0" sz="2800" spc="-25" b="1">
                <a:latin typeface="Constantia"/>
                <a:cs typeface="Constantia"/>
              </a:rPr>
              <a:t>i</a:t>
            </a:r>
            <a:r>
              <a:rPr dirty="0" sz="2800" b="1">
                <a:latin typeface="Constantia"/>
                <a:cs typeface="Constantia"/>
              </a:rPr>
              <a:t>c</a:t>
            </a:r>
            <a:r>
              <a:rPr dirty="0" sz="2800" spc="-65" b="1">
                <a:latin typeface="Constantia"/>
                <a:cs typeface="Constantia"/>
              </a:rPr>
              <a:t> </a:t>
            </a:r>
            <a:r>
              <a:rPr dirty="0" sz="2800" spc="-15" b="1">
                <a:latin typeface="Constantia"/>
                <a:cs typeface="Constantia"/>
              </a:rPr>
              <a:t>/</a:t>
            </a:r>
            <a:r>
              <a:rPr dirty="0" sz="2800" spc="-60" b="1">
                <a:latin typeface="Constantia"/>
                <a:cs typeface="Constantia"/>
              </a:rPr>
              <a:t> </a:t>
            </a:r>
            <a:r>
              <a:rPr dirty="0" sz="2800" spc="-15" b="1">
                <a:latin typeface="Constantia"/>
                <a:cs typeface="Constantia"/>
              </a:rPr>
              <a:t>sl</a:t>
            </a:r>
            <a:r>
              <a:rPr dirty="0" sz="2800" spc="-95" b="1">
                <a:latin typeface="Constantia"/>
                <a:cs typeface="Constantia"/>
              </a:rPr>
              <a:t>o</a:t>
            </a:r>
            <a:r>
              <a:rPr dirty="0" sz="2800" spc="-25" b="1">
                <a:latin typeface="Constantia"/>
                <a:cs typeface="Constantia"/>
              </a:rPr>
              <a:t>w</a:t>
            </a:r>
            <a:r>
              <a:rPr dirty="0" sz="2800" spc="-50" b="1">
                <a:latin typeface="Constantia"/>
                <a:cs typeface="Constantia"/>
              </a:rPr>
              <a:t> </a:t>
            </a:r>
            <a:r>
              <a:rPr dirty="0" sz="2800" spc="-45" b="1">
                <a:latin typeface="Constantia"/>
                <a:cs typeface="Constantia"/>
              </a:rPr>
              <a:t>f</a:t>
            </a:r>
            <a:r>
              <a:rPr dirty="0" sz="2800" spc="-20" b="1">
                <a:latin typeface="Constantia"/>
                <a:cs typeface="Constantia"/>
              </a:rPr>
              <a:t>o</a:t>
            </a:r>
            <a:r>
              <a:rPr dirty="0" sz="2800" spc="-75" b="1">
                <a:latin typeface="Constantia"/>
                <a:cs typeface="Constantia"/>
              </a:rPr>
              <a:t>r</a:t>
            </a:r>
            <a:r>
              <a:rPr dirty="0" sz="2800" spc="-60" b="1">
                <a:latin typeface="Constantia"/>
                <a:cs typeface="Constantia"/>
              </a:rPr>
              <a:t>c</a:t>
            </a:r>
            <a:r>
              <a:rPr dirty="0" sz="2800" spc="-10" b="1">
                <a:latin typeface="Constantia"/>
                <a:cs typeface="Constantia"/>
              </a:rPr>
              <a:t>e</a:t>
            </a:r>
            <a:r>
              <a:rPr dirty="0" sz="2800" spc="-10">
                <a:latin typeface="Constantia"/>
                <a:cs typeface="Constantia"/>
              </a:rPr>
              <a:t>:</a:t>
            </a:r>
            <a:r>
              <a:rPr dirty="0" sz="2800" spc="15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multi</a:t>
            </a:r>
            <a:r>
              <a:rPr dirty="0" sz="2800" spc="-35">
                <a:latin typeface="Constantia"/>
                <a:cs typeface="Constantia"/>
              </a:rPr>
              <a:t>p</a:t>
            </a:r>
            <a:r>
              <a:rPr dirty="0" sz="2800" spc="-15">
                <a:latin typeface="Constantia"/>
                <a:cs typeface="Constantia"/>
              </a:rPr>
              <a:t>le</a:t>
            </a:r>
            <a:r>
              <a:rPr dirty="0" sz="2800" spc="-120">
                <a:latin typeface="Constantia"/>
                <a:cs typeface="Constantia"/>
              </a:rPr>
              <a:t> </a:t>
            </a:r>
            <a:r>
              <a:rPr dirty="0" sz="2800" spc="-5">
                <a:latin typeface="Constantia"/>
                <a:cs typeface="Constantia"/>
              </a:rPr>
              <a:t>c</a:t>
            </a:r>
            <a:r>
              <a:rPr dirty="0" sz="2800" spc="-5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anial</a:t>
            </a:r>
            <a:r>
              <a:rPr dirty="0" sz="2800" spc="-10">
                <a:latin typeface="Constantia"/>
                <a:cs typeface="Constantia"/>
              </a:rPr>
              <a:t> f</a:t>
            </a:r>
            <a:r>
              <a:rPr dirty="0" sz="2800" spc="-7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actu</a:t>
            </a:r>
            <a:r>
              <a:rPr dirty="0" sz="2800" spc="-5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es</a:t>
            </a:r>
            <a:r>
              <a:rPr dirty="0" sz="2800" spc="-114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or</a:t>
            </a:r>
            <a:r>
              <a:rPr dirty="0" sz="2800" spc="-160">
                <a:latin typeface="Constantia"/>
                <a:cs typeface="Constantia"/>
              </a:rPr>
              <a:t> </a:t>
            </a:r>
            <a:r>
              <a:rPr dirty="0" sz="2800" spc="-70">
                <a:latin typeface="Constantia"/>
                <a:cs typeface="Constantia"/>
              </a:rPr>
              <a:t>c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5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eb</a:t>
            </a:r>
            <a:r>
              <a:rPr dirty="0" sz="2800" spc="-6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al</a:t>
            </a:r>
            <a:r>
              <a:rPr dirty="0" sz="2800" spc="-75">
                <a:latin typeface="Constantia"/>
                <a:cs typeface="Constantia"/>
              </a:rPr>
              <a:t> </a:t>
            </a:r>
            <a:r>
              <a:rPr dirty="0" sz="2800" spc="-70">
                <a:latin typeface="Constantia"/>
                <a:cs typeface="Constantia"/>
              </a:rPr>
              <a:t>c</a:t>
            </a:r>
            <a:r>
              <a:rPr dirty="0" sz="2800" spc="-20">
                <a:latin typeface="Constantia"/>
                <a:cs typeface="Constantia"/>
              </a:rPr>
              <a:t>omp</a:t>
            </a:r>
            <a:r>
              <a:rPr dirty="0" sz="2800" spc="-6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ession</a:t>
            </a:r>
            <a:r>
              <a:rPr dirty="0" sz="2800" spc="-105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du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100">
                <a:latin typeface="Constantia"/>
                <a:cs typeface="Constantia"/>
              </a:rPr>
              <a:t> 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20">
                <a:latin typeface="Constantia"/>
                <a:cs typeface="Constantia"/>
              </a:rPr>
              <a:t>o</a:t>
            </a:r>
            <a:r>
              <a:rPr dirty="0" sz="2800" spc="-15">
                <a:latin typeface="Constantia"/>
                <a:cs typeface="Constantia"/>
              </a:rPr>
              <a:t> adequa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135">
                <a:latin typeface="Constantia"/>
                <a:cs typeface="Constantia"/>
              </a:rPr>
              <a:t> </a:t>
            </a:r>
            <a:r>
              <a:rPr dirty="0" sz="2800" spc="-55">
                <a:latin typeface="Constantia"/>
                <a:cs typeface="Constantia"/>
              </a:rPr>
              <a:t>c</a:t>
            </a:r>
            <a:r>
              <a:rPr dirty="0" sz="2800" spc="-20">
                <a:latin typeface="Constantia"/>
                <a:cs typeface="Constantia"/>
              </a:rPr>
              <a:t>om</a:t>
            </a:r>
            <a:r>
              <a:rPr dirty="0" sz="2800" spc="-30">
                <a:latin typeface="Constantia"/>
                <a:cs typeface="Constantia"/>
              </a:rPr>
              <a:t>p</a:t>
            </a:r>
            <a:r>
              <a:rPr dirty="0" sz="2800" spc="-4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ess</a:t>
            </a:r>
            <a:r>
              <a:rPr dirty="0" sz="2800" spc="-45">
                <a:latin typeface="Constantia"/>
                <a:cs typeface="Constantia"/>
              </a:rPr>
              <a:t>i</a:t>
            </a:r>
            <a:r>
              <a:rPr dirty="0" sz="2800" spc="-85">
                <a:latin typeface="Constantia"/>
                <a:cs typeface="Constantia"/>
              </a:rPr>
              <a:t>v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70">
                <a:latin typeface="Constantia"/>
                <a:cs typeface="Constantia"/>
              </a:rPr>
              <a:t> </a:t>
            </a:r>
            <a:r>
              <a:rPr dirty="0" sz="2800" spc="-45">
                <a:latin typeface="Constantia"/>
                <a:cs typeface="Constantia"/>
              </a:rPr>
              <a:t>f</a:t>
            </a:r>
            <a:r>
              <a:rPr dirty="0" sz="2800" spc="-20">
                <a:latin typeface="Constantia"/>
                <a:cs typeface="Constantia"/>
              </a:rPr>
              <a:t>o</a:t>
            </a:r>
            <a:r>
              <a:rPr dirty="0" sz="2800" spc="-60">
                <a:latin typeface="Constantia"/>
                <a:cs typeface="Constantia"/>
              </a:rPr>
              <a:t>r</a:t>
            </a:r>
            <a:r>
              <a:rPr dirty="0" sz="2800" spc="-55">
                <a:latin typeface="Constantia"/>
                <a:cs typeface="Constantia"/>
              </a:rPr>
              <a:t>c</a:t>
            </a:r>
            <a:r>
              <a:rPr dirty="0" sz="2800" spc="-15">
                <a:latin typeface="Constantia"/>
                <a:cs typeface="Constantia"/>
              </a:rPr>
              <a:t>e.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8739" y="3694988"/>
            <a:ext cx="6694805" cy="29629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Font typeface="MS Gothic"/>
              <a:buChar char="❖"/>
              <a:tabLst>
                <a:tab pos="469900" algn="l"/>
              </a:tabLst>
            </a:pPr>
            <a:r>
              <a:rPr dirty="0" sz="2800" spc="-55" b="1">
                <a:latin typeface="Constantia"/>
                <a:cs typeface="Constantia"/>
              </a:rPr>
              <a:t>d</a:t>
            </a:r>
            <a:r>
              <a:rPr dirty="0" sz="2800" spc="-25" b="1">
                <a:latin typeface="Constantia"/>
                <a:cs typeface="Constantia"/>
              </a:rPr>
              <a:t>ynami</a:t>
            </a:r>
            <a:r>
              <a:rPr dirty="0" sz="2800" spc="-15" b="1">
                <a:latin typeface="Constantia"/>
                <a:cs typeface="Constantia"/>
              </a:rPr>
              <a:t>c</a:t>
            </a:r>
            <a:r>
              <a:rPr dirty="0" sz="2800" spc="-40" b="1">
                <a:latin typeface="Constantia"/>
                <a:cs typeface="Constantia"/>
              </a:rPr>
              <a:t> </a:t>
            </a:r>
            <a:r>
              <a:rPr dirty="0" sz="2800" spc="-15" b="1">
                <a:latin typeface="Constantia"/>
                <a:cs typeface="Constantia"/>
              </a:rPr>
              <a:t>/</a:t>
            </a:r>
            <a:r>
              <a:rPr dirty="0" sz="2800" spc="-5" b="1">
                <a:latin typeface="Constantia"/>
                <a:cs typeface="Constantia"/>
              </a:rPr>
              <a:t> </a:t>
            </a:r>
            <a:r>
              <a:rPr dirty="0" sz="2800" spc="-25" b="1">
                <a:latin typeface="Constantia"/>
                <a:cs typeface="Constantia"/>
              </a:rPr>
              <a:t>f</a:t>
            </a:r>
            <a:r>
              <a:rPr dirty="0" sz="2800" spc="-15" b="1">
                <a:latin typeface="Constantia"/>
                <a:cs typeface="Constantia"/>
              </a:rPr>
              <a:t>ast</a:t>
            </a:r>
            <a:r>
              <a:rPr dirty="0" sz="2800" spc="-80" b="1">
                <a:latin typeface="Constantia"/>
                <a:cs typeface="Constantia"/>
              </a:rPr>
              <a:t> </a:t>
            </a:r>
            <a:r>
              <a:rPr dirty="0" sz="2800" spc="-40" b="1">
                <a:latin typeface="Constantia"/>
                <a:cs typeface="Constantia"/>
              </a:rPr>
              <a:t>f</a:t>
            </a:r>
            <a:r>
              <a:rPr dirty="0" sz="2800" spc="-20" b="1">
                <a:latin typeface="Constantia"/>
                <a:cs typeface="Constantia"/>
              </a:rPr>
              <a:t>o</a:t>
            </a:r>
            <a:r>
              <a:rPr dirty="0" sz="2800" spc="-75" b="1">
                <a:latin typeface="Constantia"/>
                <a:cs typeface="Constantia"/>
              </a:rPr>
              <a:t>r</a:t>
            </a:r>
            <a:r>
              <a:rPr dirty="0" sz="2800" spc="-75" b="1">
                <a:latin typeface="Constantia"/>
                <a:cs typeface="Constantia"/>
              </a:rPr>
              <a:t>c</a:t>
            </a:r>
            <a:r>
              <a:rPr dirty="0" sz="2800" spc="-10" b="1">
                <a:latin typeface="Constantia"/>
                <a:cs typeface="Constantia"/>
              </a:rPr>
              <a:t>e</a:t>
            </a:r>
            <a:r>
              <a:rPr dirty="0" sz="2800" spc="-10">
                <a:latin typeface="Constantia"/>
                <a:cs typeface="Constantia"/>
              </a:rPr>
              <a:t>:</a:t>
            </a:r>
            <a:endParaRPr sz="2800">
              <a:latin typeface="Constantia"/>
              <a:cs typeface="Constantia"/>
            </a:endParaRPr>
          </a:p>
          <a:p>
            <a:pPr lvl="1" marL="927100" marR="240665" indent="-457200">
              <a:lnSpc>
                <a:spcPts val="5040"/>
              </a:lnSpc>
              <a:spcBef>
                <a:spcPts val="445"/>
              </a:spcBef>
              <a:buFont typeface="MS Gothic"/>
              <a:buChar char="❖"/>
              <a:tabLst>
                <a:tab pos="927100" algn="l"/>
              </a:tabLst>
            </a:pPr>
            <a:r>
              <a:rPr dirty="0" sz="2800" spc="-25">
                <a:latin typeface="Constantia"/>
                <a:cs typeface="Constantia"/>
              </a:rPr>
              <a:t>imp</a:t>
            </a:r>
            <a:r>
              <a:rPr dirty="0" sz="2800" spc="-15">
                <a:latin typeface="Constantia"/>
                <a:cs typeface="Constantia"/>
              </a:rPr>
              <a:t>u</a:t>
            </a:r>
            <a:r>
              <a:rPr dirty="0" sz="2800" spc="-10">
                <a:latin typeface="Constantia"/>
                <a:cs typeface="Constantia"/>
              </a:rPr>
              <a:t>ls</a:t>
            </a:r>
            <a:r>
              <a:rPr dirty="0" sz="2800" spc="-40">
                <a:latin typeface="Constantia"/>
                <a:cs typeface="Constantia"/>
              </a:rPr>
              <a:t>i</a:t>
            </a:r>
            <a:r>
              <a:rPr dirty="0" sz="2800" spc="-80">
                <a:latin typeface="Constantia"/>
                <a:cs typeface="Constantia"/>
              </a:rPr>
              <a:t>v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6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(sud</a:t>
            </a:r>
            <a:r>
              <a:rPr dirty="0" sz="2800" spc="-20">
                <a:latin typeface="Constantia"/>
                <a:cs typeface="Constantia"/>
              </a:rPr>
              <a:t>de</a:t>
            </a:r>
            <a:r>
              <a:rPr dirty="0" sz="2800" spc="-20">
                <a:latin typeface="Constantia"/>
                <a:cs typeface="Constantia"/>
              </a:rPr>
              <a:t>n</a:t>
            </a:r>
            <a:r>
              <a:rPr dirty="0" sz="2800" spc="-15">
                <a:latin typeface="Constantia"/>
                <a:cs typeface="Constantia"/>
              </a:rPr>
              <a:t> </a:t>
            </a:r>
            <a:r>
              <a:rPr dirty="0" sz="2800" spc="-30">
                <a:latin typeface="Constantia"/>
                <a:cs typeface="Constantia"/>
              </a:rPr>
              <a:t>m</a:t>
            </a:r>
            <a:r>
              <a:rPr dirty="0" sz="2800" spc="-50">
                <a:latin typeface="Constantia"/>
                <a:cs typeface="Constantia"/>
              </a:rPr>
              <a:t>o</a:t>
            </a:r>
            <a:r>
              <a:rPr dirty="0" sz="2800" spc="-80">
                <a:latin typeface="Constantia"/>
                <a:cs typeface="Constantia"/>
              </a:rPr>
              <a:t>v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20">
                <a:latin typeface="Constantia"/>
                <a:cs typeface="Constantia"/>
              </a:rPr>
              <a:t>m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10">
                <a:latin typeface="Constantia"/>
                <a:cs typeface="Constantia"/>
              </a:rPr>
              <a:t>n</a:t>
            </a:r>
            <a:r>
              <a:rPr dirty="0" sz="2800" spc="-10">
                <a:latin typeface="Constantia"/>
                <a:cs typeface="Constantia"/>
              </a:rPr>
              <a:t>t</a:t>
            </a:r>
            <a:r>
              <a:rPr dirty="0" sz="2800" spc="-16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of</a:t>
            </a:r>
            <a:r>
              <a:rPr dirty="0" sz="2800" spc="4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the</a:t>
            </a:r>
            <a:r>
              <a:rPr dirty="0" sz="2800" spc="-15">
                <a:latin typeface="Constantia"/>
                <a:cs typeface="Constantia"/>
              </a:rPr>
              <a:t> sk</a:t>
            </a:r>
            <a:r>
              <a:rPr dirty="0" sz="2800" spc="-15">
                <a:latin typeface="Constantia"/>
                <a:cs typeface="Constantia"/>
              </a:rPr>
              <a:t>u</a:t>
            </a:r>
            <a:r>
              <a:rPr dirty="0" sz="2800" spc="-10">
                <a:latin typeface="Constantia"/>
                <a:cs typeface="Constantia"/>
              </a:rPr>
              <a:t>ll</a:t>
            </a:r>
            <a:r>
              <a:rPr dirty="0" sz="2800" spc="-50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d</a:t>
            </a:r>
            <a:r>
              <a:rPr dirty="0" sz="2800" spc="-15">
                <a:latin typeface="Constantia"/>
                <a:cs typeface="Constantia"/>
              </a:rPr>
              <a:t>ue</a:t>
            </a:r>
            <a:r>
              <a:rPr dirty="0" sz="2800" spc="-95">
                <a:latin typeface="Constantia"/>
                <a:cs typeface="Constantia"/>
              </a:rPr>
              <a:t> 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20">
                <a:latin typeface="Constantia"/>
                <a:cs typeface="Constantia"/>
              </a:rPr>
              <a:t>o</a:t>
            </a:r>
            <a:r>
              <a:rPr dirty="0" sz="2800" spc="-70">
                <a:latin typeface="Constantia"/>
                <a:cs typeface="Constantia"/>
              </a:rPr>
              <a:t> </a:t>
            </a:r>
            <a:r>
              <a:rPr dirty="0" sz="2800" spc="-40">
                <a:latin typeface="Constantia"/>
                <a:cs typeface="Constantia"/>
              </a:rPr>
              <a:t>f</a:t>
            </a:r>
            <a:r>
              <a:rPr dirty="0" sz="2800" spc="-20">
                <a:latin typeface="Constantia"/>
                <a:cs typeface="Constantia"/>
              </a:rPr>
              <a:t>o</a:t>
            </a:r>
            <a:r>
              <a:rPr dirty="0" sz="2800" spc="-50">
                <a:latin typeface="Constantia"/>
                <a:cs typeface="Constantia"/>
              </a:rPr>
              <a:t>r</a:t>
            </a:r>
            <a:r>
              <a:rPr dirty="0" sz="2800" spc="-70">
                <a:latin typeface="Constantia"/>
                <a:cs typeface="Constantia"/>
              </a:rPr>
              <a:t>c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145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on</a:t>
            </a:r>
            <a:r>
              <a:rPr dirty="0" sz="2800" spc="-7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the</a:t>
            </a:r>
            <a:r>
              <a:rPr dirty="0" sz="2800" spc="-60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bo</a:t>
            </a:r>
            <a:r>
              <a:rPr dirty="0" sz="2800" spc="-40">
                <a:latin typeface="Constantia"/>
                <a:cs typeface="Constantia"/>
              </a:rPr>
              <a:t>d</a:t>
            </a:r>
            <a:r>
              <a:rPr dirty="0" sz="2800" spc="-20">
                <a:latin typeface="Constantia"/>
                <a:cs typeface="Constantia"/>
              </a:rPr>
              <a:t>y)</a:t>
            </a:r>
            <a:endParaRPr sz="2800">
              <a:latin typeface="Constantia"/>
              <a:cs typeface="Constantia"/>
            </a:endParaRPr>
          </a:p>
          <a:p>
            <a:pPr lvl="1" marL="927100" indent="-457200">
              <a:lnSpc>
                <a:spcPct val="100000"/>
              </a:lnSpc>
              <a:spcBef>
                <a:spcPts val="1230"/>
              </a:spcBef>
              <a:buFont typeface="MS Gothic"/>
              <a:buChar char="❖"/>
              <a:tabLst>
                <a:tab pos="927100" algn="l"/>
              </a:tabLst>
            </a:pPr>
            <a:r>
              <a:rPr dirty="0" sz="2800" spc="-25">
                <a:latin typeface="Constantia"/>
                <a:cs typeface="Constantia"/>
              </a:rPr>
              <a:t>imp</a:t>
            </a:r>
            <a:r>
              <a:rPr dirty="0" sz="2800" spc="-10">
                <a:latin typeface="Constantia"/>
                <a:cs typeface="Constantia"/>
              </a:rPr>
              <a:t>a</a:t>
            </a:r>
            <a:r>
              <a:rPr dirty="0" sz="2800" spc="-15">
                <a:latin typeface="Constantia"/>
                <a:cs typeface="Constantia"/>
              </a:rPr>
              <a:t>ct</a:t>
            </a:r>
            <a:r>
              <a:rPr dirty="0" sz="2800" spc="-7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(di</a:t>
            </a:r>
            <a:r>
              <a:rPr dirty="0" sz="2800" spc="-55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5">
                <a:latin typeface="Constantia"/>
                <a:cs typeface="Constantia"/>
              </a:rPr>
              <a:t>c</a:t>
            </a:r>
            <a:r>
              <a:rPr dirty="0" sz="2800" spc="-10">
                <a:latin typeface="Constantia"/>
                <a:cs typeface="Constantia"/>
              </a:rPr>
              <a:t>t</a:t>
            </a:r>
            <a:r>
              <a:rPr dirty="0" sz="2800" spc="-75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impa</a:t>
            </a:r>
            <a:r>
              <a:rPr dirty="0" sz="2800" spc="-5">
                <a:latin typeface="Constantia"/>
                <a:cs typeface="Constantia"/>
              </a:rPr>
              <a:t>c</a:t>
            </a:r>
            <a:r>
              <a:rPr dirty="0" sz="2800" spc="-10">
                <a:latin typeface="Constantia"/>
                <a:cs typeface="Constantia"/>
              </a:rPr>
              <a:t>t</a:t>
            </a:r>
            <a:r>
              <a:rPr dirty="0" sz="2800" spc="-7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/</a:t>
            </a:r>
            <a:r>
              <a:rPr dirty="0" sz="2800" spc="5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imp</a:t>
            </a:r>
            <a:r>
              <a:rPr dirty="0" sz="2800" spc="-10">
                <a:latin typeface="Constantia"/>
                <a:cs typeface="Constantia"/>
              </a:rPr>
              <a:t>a</a:t>
            </a:r>
            <a:r>
              <a:rPr dirty="0" sz="2800" spc="-15">
                <a:latin typeface="Constantia"/>
                <a:cs typeface="Constantia"/>
              </a:rPr>
              <a:t>ct</a:t>
            </a:r>
            <a:r>
              <a:rPr dirty="0" sz="2800" spc="-150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on</a:t>
            </a:r>
            <a:r>
              <a:rPr dirty="0" sz="2800" spc="-60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the</a:t>
            </a:r>
            <a:endParaRPr sz="2800">
              <a:latin typeface="Constantia"/>
              <a:cs typeface="Constantia"/>
            </a:endParaRPr>
          </a:p>
          <a:p>
            <a:pPr marL="927100">
              <a:lnSpc>
                <a:spcPct val="100000"/>
              </a:lnSpc>
              <a:spcBef>
                <a:spcPts val="1680"/>
              </a:spcBef>
            </a:pPr>
            <a:r>
              <a:rPr dirty="0" sz="2800" spc="-15">
                <a:latin typeface="Constantia"/>
                <a:cs typeface="Constantia"/>
              </a:rPr>
              <a:t>sk</a:t>
            </a:r>
            <a:r>
              <a:rPr dirty="0" sz="2800" spc="-15">
                <a:latin typeface="Constantia"/>
                <a:cs typeface="Constantia"/>
              </a:rPr>
              <a:t>u</a:t>
            </a:r>
            <a:r>
              <a:rPr dirty="0" sz="2800" spc="-10">
                <a:latin typeface="Constantia"/>
                <a:cs typeface="Constantia"/>
              </a:rPr>
              <a:t>ll)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3126" rIns="0" bIns="0" rtlCol="0" vert="horz">
            <a:spAutoFit/>
          </a:bodyPr>
          <a:lstStyle/>
          <a:p>
            <a:pPr marL="285750">
              <a:lnSpc>
                <a:spcPct val="100000"/>
              </a:lnSpc>
            </a:pPr>
            <a:r>
              <a:rPr dirty="0" spc="-20" b="0">
                <a:latin typeface="Constantia"/>
                <a:cs typeface="Constantia"/>
              </a:rPr>
              <a:t>4.</a:t>
            </a:r>
            <a:r>
              <a:rPr dirty="0" spc="-85" b="0">
                <a:latin typeface="Constantia"/>
                <a:cs typeface="Constantia"/>
              </a:rPr>
              <a:t> </a:t>
            </a:r>
            <a:r>
              <a:rPr dirty="0" spc="-20" b="0">
                <a:latin typeface="Constantia"/>
                <a:cs typeface="Constantia"/>
              </a:rPr>
              <a:t>se</a:t>
            </a:r>
            <a:r>
              <a:rPr dirty="0" spc="-110" b="0">
                <a:latin typeface="Constantia"/>
                <a:cs typeface="Constantia"/>
              </a:rPr>
              <a:t>v</a:t>
            </a:r>
            <a:r>
              <a:rPr dirty="0" spc="-20" b="0">
                <a:latin typeface="Constantia"/>
                <a:cs typeface="Constantia"/>
              </a:rPr>
              <a:t>e</a:t>
            </a:r>
            <a:r>
              <a:rPr dirty="0" spc="-75" b="0">
                <a:latin typeface="Constantia"/>
                <a:cs typeface="Constantia"/>
              </a:rPr>
              <a:t>r</a:t>
            </a:r>
            <a:r>
              <a:rPr dirty="0" spc="-15" b="0">
                <a:latin typeface="Constantia"/>
                <a:cs typeface="Constantia"/>
              </a:rPr>
              <a:t>e,</a:t>
            </a:r>
            <a:r>
              <a:rPr dirty="0" b="0">
                <a:latin typeface="Constantia"/>
                <a:cs typeface="Constantia"/>
              </a:rPr>
              <a:t> </a:t>
            </a:r>
            <a:r>
              <a:rPr dirty="0" spc="-40" b="0">
                <a:latin typeface="Constantia"/>
                <a:cs typeface="Constantia"/>
              </a:rPr>
              <a:t>m</a:t>
            </a:r>
            <a:r>
              <a:rPr dirty="0" spc="-40" b="0">
                <a:latin typeface="Constantia"/>
                <a:cs typeface="Constantia"/>
              </a:rPr>
              <a:t>o</a:t>
            </a:r>
            <a:r>
              <a:rPr dirty="0" spc="-5" b="0">
                <a:latin typeface="Constantia"/>
                <a:cs typeface="Constantia"/>
              </a:rPr>
              <a:t>de</a:t>
            </a:r>
            <a:r>
              <a:rPr dirty="0" spc="-60" b="0">
                <a:latin typeface="Constantia"/>
                <a:cs typeface="Constantia"/>
              </a:rPr>
              <a:t>r</a:t>
            </a:r>
            <a:r>
              <a:rPr dirty="0" spc="-20" b="0">
                <a:latin typeface="Constantia"/>
                <a:cs typeface="Constantia"/>
              </a:rPr>
              <a:t>a</a:t>
            </a:r>
            <a:r>
              <a:rPr dirty="0" spc="-75" b="0">
                <a:latin typeface="Constantia"/>
                <a:cs typeface="Constantia"/>
              </a:rPr>
              <a:t>t</a:t>
            </a:r>
            <a:r>
              <a:rPr dirty="0" spc="-20" b="0">
                <a:latin typeface="Constantia"/>
                <a:cs typeface="Constantia"/>
              </a:rPr>
              <a:t>e</a:t>
            </a:r>
            <a:r>
              <a:rPr dirty="0" spc="-95" b="0">
                <a:latin typeface="Constantia"/>
                <a:cs typeface="Constantia"/>
              </a:rPr>
              <a:t> </a:t>
            </a:r>
            <a:r>
              <a:rPr dirty="0" spc="-20" b="0">
                <a:latin typeface="Constantia"/>
                <a:cs typeface="Constantia"/>
              </a:rPr>
              <a:t>/</a:t>
            </a:r>
            <a:r>
              <a:rPr dirty="0" b="0">
                <a:latin typeface="Constantia"/>
                <a:cs typeface="Constantia"/>
              </a:rPr>
              <a:t> </a:t>
            </a:r>
            <a:r>
              <a:rPr dirty="0" spc="-30" b="0">
                <a:latin typeface="Constantia"/>
                <a:cs typeface="Constantia"/>
              </a:rPr>
              <a:t>mode</a:t>
            </a:r>
            <a:r>
              <a:rPr dirty="0" spc="-85" b="0">
                <a:latin typeface="Constantia"/>
                <a:cs typeface="Constantia"/>
              </a:rPr>
              <a:t>r</a:t>
            </a:r>
            <a:r>
              <a:rPr dirty="0" spc="-20" b="0">
                <a:latin typeface="Constantia"/>
                <a:cs typeface="Constantia"/>
              </a:rPr>
              <a:t>a</a:t>
            </a:r>
            <a:r>
              <a:rPr dirty="0" spc="-75" b="0">
                <a:latin typeface="Constantia"/>
                <a:cs typeface="Constantia"/>
              </a:rPr>
              <a:t>t</a:t>
            </a:r>
            <a:r>
              <a:rPr dirty="0" spc="-20" b="0">
                <a:latin typeface="Constantia"/>
                <a:cs typeface="Constantia"/>
              </a:rPr>
              <a:t>e</a:t>
            </a:r>
            <a:r>
              <a:rPr dirty="0" spc="-185" b="0">
                <a:latin typeface="Constantia"/>
                <a:cs typeface="Constantia"/>
              </a:rPr>
              <a:t> </a:t>
            </a:r>
            <a:r>
              <a:rPr dirty="0" spc="-20" b="0">
                <a:latin typeface="Constantia"/>
                <a:cs typeface="Constantia"/>
              </a:rPr>
              <a:t>or</a:t>
            </a:r>
            <a:r>
              <a:rPr dirty="0" spc="-135" b="0">
                <a:latin typeface="Constantia"/>
                <a:cs typeface="Constantia"/>
              </a:rPr>
              <a:t> </a:t>
            </a:r>
            <a:r>
              <a:rPr dirty="0" spc="-40" b="0">
                <a:latin typeface="Constantia"/>
                <a:cs typeface="Constantia"/>
              </a:rPr>
              <a:t>m</a:t>
            </a:r>
            <a:r>
              <a:rPr dirty="0" spc="-35" b="0">
                <a:latin typeface="Constantia"/>
                <a:cs typeface="Constantia"/>
              </a:rPr>
              <a:t>i</a:t>
            </a:r>
            <a:r>
              <a:rPr dirty="0" spc="-20" b="0">
                <a:latin typeface="Constantia"/>
                <a:cs typeface="Constantia"/>
              </a:rPr>
              <a:t>ld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52145" y="1499247"/>
            <a:ext cx="7557134" cy="4305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(se</a:t>
            </a:r>
            <a:r>
              <a:rPr dirty="0" sz="4000" spc="-110">
                <a:solidFill>
                  <a:srgbClr val="C00000"/>
                </a:solidFill>
                <a:latin typeface="Constantia"/>
                <a:cs typeface="Constantia"/>
              </a:rPr>
              <a:t>v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eri</a:t>
            </a:r>
            <a:r>
              <a:rPr dirty="0" sz="4000" spc="-10">
                <a:solidFill>
                  <a:srgbClr val="C00000"/>
                </a:solidFill>
                <a:latin typeface="Constantia"/>
                <a:cs typeface="Constantia"/>
              </a:rPr>
              <a:t>t</a:t>
            </a:r>
            <a:r>
              <a:rPr dirty="0" sz="4000" spc="-25">
                <a:solidFill>
                  <a:srgbClr val="C00000"/>
                </a:solidFill>
                <a:latin typeface="Constantia"/>
                <a:cs typeface="Constantia"/>
              </a:rPr>
              <a:t>y</a:t>
            </a:r>
            <a:r>
              <a:rPr dirty="0" sz="2800" spc="-15">
                <a:latin typeface="Constantia"/>
                <a:cs typeface="Constantia"/>
              </a:rPr>
              <a:t>)</a:t>
            </a:r>
            <a:endParaRPr sz="28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3700">
              <a:latin typeface="Times New Roman"/>
              <a:cs typeface="Times New Roman"/>
            </a:endParaRPr>
          </a:p>
          <a:p>
            <a:pPr marL="2804795">
              <a:lnSpc>
                <a:spcPct val="100000"/>
              </a:lnSpc>
            </a:pP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Glas</a:t>
            </a:r>
            <a:r>
              <a:rPr dirty="0" sz="4000" spc="-114" b="1">
                <a:solidFill>
                  <a:srgbClr val="C00000"/>
                </a:solidFill>
                <a:latin typeface="Constantia"/>
                <a:cs typeface="Constantia"/>
              </a:rPr>
              <a:t>g</a:t>
            </a:r>
            <a:r>
              <a:rPr dirty="0" sz="4000" spc="-120" b="1">
                <a:solidFill>
                  <a:srgbClr val="C00000"/>
                </a:solidFill>
                <a:latin typeface="Constantia"/>
                <a:cs typeface="Constantia"/>
              </a:rPr>
              <a:t>o</a:t>
            </a:r>
            <a:r>
              <a:rPr dirty="0" sz="4000" spc="-35" b="1">
                <a:solidFill>
                  <a:srgbClr val="C00000"/>
                </a:solidFill>
                <a:latin typeface="Constantia"/>
                <a:cs typeface="Constantia"/>
              </a:rPr>
              <a:t>w</a:t>
            </a:r>
            <a:r>
              <a:rPr dirty="0" sz="4000" spc="-65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80" b="1">
                <a:solidFill>
                  <a:srgbClr val="C00000"/>
                </a:solidFill>
                <a:latin typeface="Constantia"/>
                <a:cs typeface="Constantia"/>
              </a:rPr>
              <a:t>C</a:t>
            </a: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oma</a:t>
            </a:r>
            <a:endParaRPr sz="4000">
              <a:latin typeface="Constantia"/>
              <a:cs typeface="Constantia"/>
            </a:endParaRPr>
          </a:p>
          <a:p>
            <a:pPr marL="2804795">
              <a:lnSpc>
                <a:spcPct val="100000"/>
              </a:lnSpc>
            </a:pP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Scal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e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(GCS):</a:t>
            </a:r>
            <a:endParaRPr sz="4000">
              <a:latin typeface="Constantia"/>
              <a:cs typeface="Constantia"/>
            </a:endParaRPr>
          </a:p>
          <a:p>
            <a:pPr>
              <a:lnSpc>
                <a:spcPct val="100000"/>
              </a:lnSpc>
            </a:pPr>
            <a:endParaRPr sz="4000">
              <a:latin typeface="Times New Roman"/>
              <a:cs typeface="Times New Roman"/>
            </a:endParaRPr>
          </a:p>
          <a:p>
            <a:pPr marL="3392804" indent="-457834">
              <a:lnSpc>
                <a:spcPct val="100000"/>
              </a:lnSpc>
              <a:spcBef>
                <a:spcPts val="2990"/>
              </a:spcBef>
              <a:buFont typeface="MS Gothic"/>
              <a:buChar char="❖"/>
              <a:tabLst>
                <a:tab pos="3393440" algn="l"/>
              </a:tabLst>
            </a:pPr>
            <a:r>
              <a:rPr dirty="0" sz="2800" spc="-20">
                <a:latin typeface="Constantia"/>
                <a:cs typeface="Constantia"/>
              </a:rPr>
              <a:t>≤</a:t>
            </a:r>
            <a:r>
              <a:rPr dirty="0" sz="2800" spc="-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8</a:t>
            </a:r>
            <a:r>
              <a:rPr dirty="0" sz="2800">
                <a:latin typeface="Constantia"/>
                <a:cs typeface="Constantia"/>
              </a:rPr>
              <a:t> </a:t>
            </a:r>
            <a:r>
              <a:rPr dirty="0" sz="2800" spc="-10">
                <a:latin typeface="Constantia"/>
                <a:cs typeface="Constantia"/>
              </a:rPr>
              <a:t>-</a:t>
            </a:r>
            <a:r>
              <a:rPr dirty="0" sz="2800" spc="-5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se</a:t>
            </a:r>
            <a:r>
              <a:rPr dirty="0" sz="2800" spc="-85">
                <a:latin typeface="Constantia"/>
                <a:cs typeface="Constantia"/>
              </a:rPr>
              <a:t>v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5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e</a:t>
            </a:r>
            <a:endParaRPr sz="2800">
              <a:latin typeface="Constantia"/>
              <a:cs typeface="Constantia"/>
            </a:endParaRPr>
          </a:p>
          <a:p>
            <a:pPr marL="3392804" indent="-457834">
              <a:lnSpc>
                <a:spcPct val="100000"/>
              </a:lnSpc>
              <a:spcBef>
                <a:spcPts val="1680"/>
              </a:spcBef>
              <a:buFont typeface="MS Gothic"/>
              <a:buChar char="❖"/>
              <a:tabLst>
                <a:tab pos="3393440" algn="l"/>
              </a:tabLst>
            </a:pPr>
            <a:r>
              <a:rPr dirty="0" sz="2800" spc="-5">
                <a:latin typeface="Constantia"/>
                <a:cs typeface="Constantia"/>
              </a:rPr>
              <a:t>9</a:t>
            </a:r>
            <a:r>
              <a:rPr dirty="0" sz="2800">
                <a:latin typeface="Constantia"/>
                <a:cs typeface="Constantia"/>
              </a:rPr>
              <a:t>-</a:t>
            </a:r>
            <a:r>
              <a:rPr dirty="0" sz="2800" spc="-15">
                <a:latin typeface="Constantia"/>
                <a:cs typeface="Constantia"/>
              </a:rPr>
              <a:t>12</a:t>
            </a:r>
            <a:r>
              <a:rPr dirty="0" sz="2800" spc="5">
                <a:latin typeface="Constantia"/>
                <a:cs typeface="Constantia"/>
              </a:rPr>
              <a:t> </a:t>
            </a:r>
            <a:r>
              <a:rPr dirty="0" sz="2800">
                <a:latin typeface="Constantia"/>
                <a:cs typeface="Constantia"/>
              </a:rPr>
              <a:t>-</a:t>
            </a:r>
            <a:r>
              <a:rPr dirty="0" sz="2800" spc="5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mode</a:t>
            </a:r>
            <a:r>
              <a:rPr dirty="0" sz="2800" spc="-7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15">
                <a:latin typeface="Constantia"/>
                <a:cs typeface="Constantia"/>
              </a:rPr>
              <a:t>e</a:t>
            </a:r>
            <a:r>
              <a:rPr dirty="0" sz="2800" spc="-65">
                <a:latin typeface="Constantia"/>
                <a:cs typeface="Constantia"/>
              </a:rPr>
              <a:t> </a:t>
            </a:r>
            <a:r>
              <a:rPr dirty="0" sz="2800" spc="-15">
                <a:latin typeface="Constantia"/>
                <a:cs typeface="Constantia"/>
              </a:rPr>
              <a:t>/</a:t>
            </a:r>
            <a:r>
              <a:rPr dirty="0" sz="2800" spc="-10">
                <a:latin typeface="Constantia"/>
                <a:cs typeface="Constantia"/>
              </a:rPr>
              <a:t> </a:t>
            </a:r>
            <a:r>
              <a:rPr dirty="0" sz="2800" spc="-25">
                <a:latin typeface="Constantia"/>
                <a:cs typeface="Constantia"/>
              </a:rPr>
              <a:t>mode</a:t>
            </a:r>
            <a:r>
              <a:rPr dirty="0" sz="2800" spc="-70">
                <a:latin typeface="Constantia"/>
                <a:cs typeface="Constantia"/>
              </a:rPr>
              <a:t>r</a:t>
            </a:r>
            <a:r>
              <a:rPr dirty="0" sz="2800" spc="-15">
                <a:latin typeface="Constantia"/>
                <a:cs typeface="Constantia"/>
              </a:rPr>
              <a:t>a</a:t>
            </a:r>
            <a:r>
              <a:rPr dirty="0" sz="2800" spc="-50">
                <a:latin typeface="Constantia"/>
                <a:cs typeface="Constantia"/>
              </a:rPr>
              <a:t>t</a:t>
            </a:r>
            <a:r>
              <a:rPr dirty="0" sz="2800" spc="-15">
                <a:latin typeface="Constantia"/>
                <a:cs typeface="Constantia"/>
              </a:rPr>
              <a:t>e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74821" y="6043802"/>
            <a:ext cx="2172335" cy="4019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340">
                <a:latin typeface="MS Gothic"/>
                <a:cs typeface="MS Gothic"/>
              </a:rPr>
              <a:t>❖</a:t>
            </a:r>
            <a:r>
              <a:rPr dirty="0" sz="2800" spc="-290">
                <a:latin typeface="MS Gothic"/>
                <a:cs typeface="MS Gothic"/>
              </a:rPr>
              <a:t> </a:t>
            </a:r>
            <a:r>
              <a:rPr dirty="0" sz="2800" spc="-35">
                <a:latin typeface="Constantia"/>
                <a:cs typeface="Constantia"/>
              </a:rPr>
              <a:t>1</a:t>
            </a:r>
            <a:r>
              <a:rPr dirty="0" sz="2800" spc="-20">
                <a:latin typeface="Constantia"/>
                <a:cs typeface="Constantia"/>
              </a:rPr>
              <a:t>3</a:t>
            </a:r>
            <a:r>
              <a:rPr dirty="0" sz="2800" spc="-10">
                <a:latin typeface="Constantia"/>
                <a:cs typeface="Constantia"/>
              </a:rPr>
              <a:t>-</a:t>
            </a:r>
            <a:r>
              <a:rPr dirty="0" sz="2800" spc="-50">
                <a:latin typeface="Constantia"/>
                <a:cs typeface="Constantia"/>
              </a:rPr>
              <a:t>1</a:t>
            </a:r>
            <a:r>
              <a:rPr dirty="0" sz="2800" spc="-15">
                <a:latin typeface="Constantia"/>
                <a:cs typeface="Constantia"/>
              </a:rPr>
              <a:t>5</a:t>
            </a:r>
            <a:r>
              <a:rPr dirty="0" sz="2800" spc="5">
                <a:latin typeface="Constantia"/>
                <a:cs typeface="Constantia"/>
              </a:rPr>
              <a:t> </a:t>
            </a:r>
            <a:r>
              <a:rPr dirty="0" sz="2800" spc="-10">
                <a:latin typeface="Constantia"/>
                <a:cs typeface="Constantia"/>
              </a:rPr>
              <a:t>-</a:t>
            </a:r>
            <a:r>
              <a:rPr dirty="0" sz="2800" spc="-5">
                <a:latin typeface="Constantia"/>
                <a:cs typeface="Constantia"/>
              </a:rPr>
              <a:t> </a:t>
            </a:r>
            <a:r>
              <a:rPr dirty="0" sz="2800" spc="-20">
                <a:latin typeface="Constantia"/>
                <a:cs typeface="Constantia"/>
              </a:rPr>
              <a:t>mild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78739" y="350659"/>
            <a:ext cx="8481695" cy="508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4.</a:t>
            </a:r>
            <a:r>
              <a:rPr dirty="0" sz="4000" spc="-85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se</a:t>
            </a:r>
            <a:r>
              <a:rPr dirty="0" sz="4000" spc="-110">
                <a:solidFill>
                  <a:srgbClr val="C00000"/>
                </a:solidFill>
                <a:latin typeface="Constantia"/>
                <a:cs typeface="Constantia"/>
              </a:rPr>
              <a:t>v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e</a:t>
            </a:r>
            <a:r>
              <a:rPr dirty="0" sz="4000" spc="-70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000" spc="-15">
                <a:solidFill>
                  <a:srgbClr val="C00000"/>
                </a:solidFill>
                <a:latin typeface="Constantia"/>
                <a:cs typeface="Constantia"/>
              </a:rPr>
              <a:t>e,</a:t>
            </a:r>
            <a:r>
              <a:rPr dirty="0" sz="4000" spc="-5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30">
                <a:solidFill>
                  <a:srgbClr val="C00000"/>
                </a:solidFill>
                <a:latin typeface="Constantia"/>
                <a:cs typeface="Constantia"/>
              </a:rPr>
              <a:t>mode</a:t>
            </a:r>
            <a:r>
              <a:rPr dirty="0" sz="4000" spc="-90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a</a:t>
            </a:r>
            <a:r>
              <a:rPr dirty="0" sz="4000" spc="-70">
                <a:solidFill>
                  <a:srgbClr val="C00000"/>
                </a:solidFill>
                <a:latin typeface="Constantia"/>
                <a:cs typeface="Constantia"/>
              </a:rPr>
              <a:t>t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e</a:t>
            </a:r>
            <a:r>
              <a:rPr dirty="0" sz="4000" spc="-95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/</a:t>
            </a:r>
            <a:r>
              <a:rPr dirty="0" sz="4000" spc="-5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30">
                <a:solidFill>
                  <a:srgbClr val="C00000"/>
                </a:solidFill>
                <a:latin typeface="Constantia"/>
                <a:cs typeface="Constantia"/>
              </a:rPr>
              <a:t>mode</a:t>
            </a:r>
            <a:r>
              <a:rPr dirty="0" sz="4000" spc="-75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a</a:t>
            </a:r>
            <a:r>
              <a:rPr dirty="0" sz="4000" spc="-70">
                <a:solidFill>
                  <a:srgbClr val="C00000"/>
                </a:solidFill>
                <a:latin typeface="Constantia"/>
                <a:cs typeface="Constantia"/>
              </a:rPr>
              <a:t>t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e</a:t>
            </a:r>
            <a:r>
              <a:rPr dirty="0" sz="4000" spc="-185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or</a:t>
            </a:r>
            <a:r>
              <a:rPr dirty="0" sz="4000" spc="-13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40">
                <a:solidFill>
                  <a:srgbClr val="C00000"/>
                </a:solidFill>
                <a:latin typeface="Constantia"/>
                <a:cs typeface="Constantia"/>
              </a:rPr>
              <a:t>m</a:t>
            </a:r>
            <a:r>
              <a:rPr dirty="0" sz="4000" spc="-35">
                <a:solidFill>
                  <a:srgbClr val="C00000"/>
                </a:solidFill>
                <a:latin typeface="Constantia"/>
                <a:cs typeface="Constantia"/>
              </a:rPr>
              <a:t>i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ld</a:t>
            </a:r>
            <a:endParaRPr sz="4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8739" y="1264830"/>
            <a:ext cx="2033270" cy="508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(se</a:t>
            </a:r>
            <a:r>
              <a:rPr dirty="0" sz="4000" spc="-110">
                <a:solidFill>
                  <a:srgbClr val="C00000"/>
                </a:solidFill>
                <a:latin typeface="Constantia"/>
                <a:cs typeface="Constantia"/>
              </a:rPr>
              <a:t>v</a:t>
            </a:r>
            <a:r>
              <a:rPr dirty="0" sz="4000">
                <a:solidFill>
                  <a:srgbClr val="C00000"/>
                </a:solidFill>
                <a:latin typeface="Constantia"/>
                <a:cs typeface="Constantia"/>
              </a:rPr>
              <a:t>erity</a:t>
            </a:r>
            <a:r>
              <a:rPr dirty="0" sz="2800" spc="-15">
                <a:latin typeface="Constantia"/>
                <a:cs typeface="Constantia"/>
              </a:rPr>
              <a:t>)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453384" y="780285"/>
            <a:ext cx="6466332" cy="60777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78739" y="243471"/>
            <a:ext cx="8481695" cy="508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4.</a:t>
            </a:r>
            <a:r>
              <a:rPr dirty="0" sz="4000" spc="-85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se</a:t>
            </a:r>
            <a:r>
              <a:rPr dirty="0" sz="4000" spc="-110">
                <a:solidFill>
                  <a:srgbClr val="C00000"/>
                </a:solidFill>
                <a:latin typeface="Constantia"/>
                <a:cs typeface="Constantia"/>
              </a:rPr>
              <a:t>v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e</a:t>
            </a:r>
            <a:r>
              <a:rPr dirty="0" sz="4000" spc="-70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000" spc="-15">
                <a:solidFill>
                  <a:srgbClr val="C00000"/>
                </a:solidFill>
                <a:latin typeface="Constantia"/>
                <a:cs typeface="Constantia"/>
              </a:rPr>
              <a:t>e,</a:t>
            </a:r>
            <a:r>
              <a:rPr dirty="0" sz="4000" spc="-5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30">
                <a:solidFill>
                  <a:srgbClr val="C00000"/>
                </a:solidFill>
                <a:latin typeface="Constantia"/>
                <a:cs typeface="Constantia"/>
              </a:rPr>
              <a:t>mode</a:t>
            </a:r>
            <a:r>
              <a:rPr dirty="0" sz="4000" spc="-90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a</a:t>
            </a:r>
            <a:r>
              <a:rPr dirty="0" sz="4000" spc="-70">
                <a:solidFill>
                  <a:srgbClr val="C00000"/>
                </a:solidFill>
                <a:latin typeface="Constantia"/>
                <a:cs typeface="Constantia"/>
              </a:rPr>
              <a:t>t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e</a:t>
            </a:r>
            <a:r>
              <a:rPr dirty="0" sz="4000" spc="-95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/</a:t>
            </a:r>
            <a:r>
              <a:rPr dirty="0" sz="4000" spc="-5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30">
                <a:solidFill>
                  <a:srgbClr val="C00000"/>
                </a:solidFill>
                <a:latin typeface="Constantia"/>
                <a:cs typeface="Constantia"/>
              </a:rPr>
              <a:t>mode</a:t>
            </a:r>
            <a:r>
              <a:rPr dirty="0" sz="4000" spc="-75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a</a:t>
            </a:r>
            <a:r>
              <a:rPr dirty="0" sz="4000" spc="-70">
                <a:solidFill>
                  <a:srgbClr val="C00000"/>
                </a:solidFill>
                <a:latin typeface="Constantia"/>
                <a:cs typeface="Constantia"/>
              </a:rPr>
              <a:t>t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e</a:t>
            </a:r>
            <a:r>
              <a:rPr dirty="0" sz="4000" spc="-185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or</a:t>
            </a:r>
            <a:r>
              <a:rPr dirty="0" sz="4000" spc="-13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40">
                <a:solidFill>
                  <a:srgbClr val="C00000"/>
                </a:solidFill>
                <a:latin typeface="Constantia"/>
                <a:cs typeface="Constantia"/>
              </a:rPr>
              <a:t>m</a:t>
            </a:r>
            <a:r>
              <a:rPr dirty="0" sz="4000" spc="-35">
                <a:solidFill>
                  <a:srgbClr val="C00000"/>
                </a:solidFill>
                <a:latin typeface="Constantia"/>
                <a:cs typeface="Constantia"/>
              </a:rPr>
              <a:t>i</a:t>
            </a: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ld</a:t>
            </a:r>
            <a:endParaRPr sz="4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8739" y="1157642"/>
            <a:ext cx="2032635" cy="508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20">
                <a:solidFill>
                  <a:srgbClr val="C00000"/>
                </a:solidFill>
                <a:latin typeface="Constantia"/>
                <a:cs typeface="Constantia"/>
              </a:rPr>
              <a:t>(se</a:t>
            </a:r>
            <a:r>
              <a:rPr dirty="0" sz="4000" spc="-110">
                <a:solidFill>
                  <a:srgbClr val="C00000"/>
                </a:solidFill>
                <a:latin typeface="Constantia"/>
                <a:cs typeface="Constantia"/>
              </a:rPr>
              <a:t>v</a:t>
            </a:r>
            <a:r>
              <a:rPr dirty="0" sz="4000">
                <a:solidFill>
                  <a:srgbClr val="C00000"/>
                </a:solidFill>
                <a:latin typeface="Constantia"/>
                <a:cs typeface="Constantia"/>
              </a:rPr>
              <a:t>erity</a:t>
            </a:r>
            <a:r>
              <a:rPr dirty="0" sz="2800" spc="-15">
                <a:latin typeface="Constantia"/>
                <a:cs typeface="Constantia"/>
              </a:rPr>
              <a:t>)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817620" y="1286255"/>
            <a:ext cx="6193535" cy="51724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431698" y="3077513"/>
            <a:ext cx="2623185" cy="1397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ts val="3550"/>
              </a:lnSpc>
            </a:pPr>
            <a:r>
              <a:rPr dirty="0" sz="3700" spc="-25" b="1">
                <a:solidFill>
                  <a:srgbClr val="C00000"/>
                </a:solidFill>
                <a:latin typeface="Constantia"/>
                <a:cs typeface="Constantia"/>
              </a:rPr>
              <a:t>Glas</a:t>
            </a:r>
            <a:r>
              <a:rPr dirty="0" sz="3700" spc="-110" b="1">
                <a:solidFill>
                  <a:srgbClr val="C00000"/>
                </a:solidFill>
                <a:latin typeface="Constantia"/>
                <a:cs typeface="Constantia"/>
              </a:rPr>
              <a:t>g</a:t>
            </a:r>
            <a:r>
              <a:rPr dirty="0" sz="3700" spc="-105" b="1">
                <a:solidFill>
                  <a:srgbClr val="C00000"/>
                </a:solidFill>
                <a:latin typeface="Constantia"/>
                <a:cs typeface="Constantia"/>
              </a:rPr>
              <a:t>o</a:t>
            </a:r>
            <a:r>
              <a:rPr dirty="0" sz="3700" spc="-30" b="1">
                <a:solidFill>
                  <a:srgbClr val="C00000"/>
                </a:solidFill>
                <a:latin typeface="Constantia"/>
                <a:cs typeface="Constantia"/>
              </a:rPr>
              <a:t>w</a:t>
            </a:r>
            <a:r>
              <a:rPr dirty="0" sz="3700" spc="-1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3700" spc="-120" b="1">
                <a:solidFill>
                  <a:srgbClr val="C00000"/>
                </a:solidFill>
                <a:latin typeface="Constantia"/>
                <a:cs typeface="Constantia"/>
              </a:rPr>
              <a:t>K</a:t>
            </a:r>
            <a:r>
              <a:rPr dirty="0" sz="3700" spc="-25" b="1">
                <a:solidFill>
                  <a:srgbClr val="C00000"/>
                </a:solidFill>
                <a:latin typeface="Constantia"/>
                <a:cs typeface="Constantia"/>
              </a:rPr>
              <a:t>ó</a:t>
            </a:r>
            <a:r>
              <a:rPr dirty="0" sz="3700" spc="-50" b="1">
                <a:solidFill>
                  <a:srgbClr val="C00000"/>
                </a:solidFill>
                <a:latin typeface="Constantia"/>
                <a:cs typeface="Constantia"/>
              </a:rPr>
              <a:t>m</a:t>
            </a:r>
            <a:r>
              <a:rPr dirty="0" sz="3700" spc="-20" b="1">
                <a:solidFill>
                  <a:srgbClr val="C00000"/>
                </a:solidFill>
                <a:latin typeface="Constantia"/>
                <a:cs typeface="Constantia"/>
              </a:rPr>
              <a:t>a</a:t>
            </a:r>
            <a:r>
              <a:rPr dirty="0" sz="3700" spc="-75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3700" spc="-20" b="1">
                <a:solidFill>
                  <a:srgbClr val="C00000"/>
                </a:solidFill>
                <a:latin typeface="Constantia"/>
                <a:cs typeface="Constantia"/>
              </a:rPr>
              <a:t>Skála</a:t>
            </a:r>
            <a:r>
              <a:rPr dirty="0" sz="3700" spc="-1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3700" spc="-20" b="1">
                <a:solidFill>
                  <a:srgbClr val="C00000"/>
                </a:solidFill>
                <a:latin typeface="Constantia"/>
                <a:cs typeface="Constantia"/>
              </a:rPr>
              <a:t>(GCS):</a:t>
            </a:r>
            <a:endParaRPr sz="37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3126" rIns="0" bIns="0" rtlCol="0" vert="horz">
            <a:spAutoFit/>
          </a:bodyPr>
          <a:lstStyle/>
          <a:p>
            <a:pPr marL="285750">
              <a:lnSpc>
                <a:spcPct val="100000"/>
              </a:lnSpc>
            </a:pPr>
            <a:r>
              <a:rPr dirty="0" spc="-15" b="0">
                <a:latin typeface="Constantia"/>
                <a:cs typeface="Constantia"/>
              </a:rPr>
              <a:t>5.</a:t>
            </a:r>
            <a:r>
              <a:rPr dirty="0" spc="-10" b="0">
                <a:latin typeface="Constantia"/>
                <a:cs typeface="Constantia"/>
              </a:rPr>
              <a:t> </a:t>
            </a:r>
            <a:r>
              <a:rPr dirty="0" spc="-75" b="0">
                <a:latin typeface="Constantia"/>
                <a:cs typeface="Constantia"/>
              </a:rPr>
              <a:t>P</a:t>
            </a:r>
            <a:r>
              <a:rPr dirty="0" spc="-20" b="0">
                <a:latin typeface="Constantia"/>
                <a:cs typeface="Constantia"/>
              </a:rPr>
              <a:t>athobiolo</a:t>
            </a:r>
            <a:r>
              <a:rPr dirty="0" spc="45" b="0">
                <a:latin typeface="Constantia"/>
                <a:cs typeface="Constantia"/>
              </a:rPr>
              <a:t>g</a:t>
            </a:r>
            <a:r>
              <a:rPr dirty="0" b="0">
                <a:latin typeface="Constantia"/>
                <a:cs typeface="Constantia"/>
              </a:rPr>
              <a:t>y</a:t>
            </a:r>
            <a:r>
              <a:rPr dirty="0" spc="-15" b="0">
                <a:latin typeface="Constantia"/>
                <a:cs typeface="Constantia"/>
              </a:rPr>
              <a:t>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5880" y="1364886"/>
            <a:ext cx="9391650" cy="49009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400" spc="-20" b="1">
                <a:solidFill>
                  <a:srgbClr val="404040"/>
                </a:solidFill>
                <a:latin typeface="Constantia"/>
                <a:cs typeface="Constantia"/>
              </a:rPr>
              <a:t>prim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400" spc="1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b="1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400" spc="-7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0" b="1">
                <a:solidFill>
                  <a:srgbClr val="404040"/>
                </a:solidFill>
                <a:latin typeface="Constantia"/>
                <a:cs typeface="Constantia"/>
              </a:rPr>
              <a:t>/</a:t>
            </a:r>
            <a:r>
              <a:rPr dirty="0" sz="2400" spc="-5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20" b="1">
                <a:solidFill>
                  <a:srgbClr val="404040"/>
                </a:solidFill>
                <a:latin typeface="Constantia"/>
                <a:cs typeface="Constantia"/>
              </a:rPr>
              <a:t>di</a:t>
            </a:r>
            <a:r>
              <a:rPr dirty="0" sz="2400" spc="-5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ect</a:t>
            </a:r>
            <a:r>
              <a:rPr dirty="0" sz="2400" spc="-12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25" b="1">
                <a:solidFill>
                  <a:srgbClr val="404040"/>
                </a:solidFill>
                <a:latin typeface="Constantia"/>
                <a:cs typeface="Constantia"/>
              </a:rPr>
              <a:t>dama</a:t>
            </a:r>
            <a:r>
              <a:rPr dirty="0" sz="2400" spc="-6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400" spc="-10" b="1">
                <a:solidFill>
                  <a:srgbClr val="404040"/>
                </a:solidFill>
                <a:latin typeface="Constantia"/>
                <a:cs typeface="Constantia"/>
              </a:rPr>
              <a:t>e:</a:t>
            </a:r>
            <a:r>
              <a:rPr dirty="0" sz="2400" spc="2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5">
                <a:solidFill>
                  <a:srgbClr val="404040"/>
                </a:solidFill>
                <a:latin typeface="Constantia"/>
                <a:cs typeface="Constantia"/>
              </a:rPr>
              <a:t>dama</a:t>
            </a:r>
            <a:r>
              <a:rPr dirty="0" sz="2400" spc="-50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spc="-8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at</a:t>
            </a:r>
            <a:r>
              <a:rPr dirty="0" sz="2400" spc="-12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5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400" spc="-65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400" spc="-5">
                <a:solidFill>
                  <a:srgbClr val="404040"/>
                </a:solidFill>
                <a:latin typeface="Constantia"/>
                <a:cs typeface="Constantia"/>
              </a:rPr>
              <a:t>cu</a:t>
            </a:r>
            <a:r>
              <a:rPr dirty="0" sz="2400" spc="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400" spc="-8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at</a:t>
            </a:r>
            <a:r>
              <a:rPr dirty="0" sz="24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spc="-8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400" spc="10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400" spc="-5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spc="-13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5">
                <a:solidFill>
                  <a:srgbClr val="404040"/>
                </a:solidFill>
                <a:latin typeface="Constantia"/>
                <a:cs typeface="Constantia"/>
              </a:rPr>
              <a:t>of</a:t>
            </a:r>
            <a:r>
              <a:rPr dirty="0" sz="2400" spc="4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5">
                <a:solidFill>
                  <a:srgbClr val="404040"/>
                </a:solidFill>
                <a:latin typeface="Constantia"/>
                <a:cs typeface="Constantia"/>
              </a:rPr>
              <a:t>in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j</a:t>
            </a:r>
            <a:r>
              <a:rPr dirty="0" sz="2400" spc="-5">
                <a:solidFill>
                  <a:srgbClr val="404040"/>
                </a:solidFill>
                <a:latin typeface="Constantia"/>
                <a:cs typeface="Constantia"/>
              </a:rPr>
              <a:t>u</a:t>
            </a:r>
            <a:r>
              <a:rPr dirty="0" sz="2400" spc="4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spc="-5">
                <a:solidFill>
                  <a:srgbClr val="404040"/>
                </a:solidFill>
                <a:latin typeface="Constantia"/>
                <a:cs typeface="Constantia"/>
              </a:rPr>
              <a:t>y;</a:t>
            </a:r>
            <a:endParaRPr sz="2400">
              <a:latin typeface="Constantia"/>
              <a:cs typeface="Constantia"/>
            </a:endParaRPr>
          </a:p>
          <a:p>
            <a:pPr lvl="1" marL="1384300" indent="-457200">
              <a:lnSpc>
                <a:spcPct val="100000"/>
              </a:lnSpc>
              <a:spcBef>
                <a:spcPts val="1440"/>
              </a:spcBef>
              <a:buClr>
                <a:srgbClr val="404040"/>
              </a:buClr>
              <a:buFont typeface="MS Gothic"/>
              <a:buChar char="❖"/>
              <a:tabLst>
                <a:tab pos="1384300" algn="l"/>
              </a:tabLst>
            </a:pPr>
            <a:r>
              <a:rPr dirty="0" sz="2400" b="1">
                <a:solidFill>
                  <a:srgbClr val="404040"/>
                </a:solidFill>
                <a:latin typeface="Constantia"/>
                <a:cs typeface="Constantia"/>
              </a:rPr>
              <a:t>in</a:t>
            </a:r>
            <a:r>
              <a:rPr dirty="0" sz="2400" spc="-10" b="1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400" spc="-3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b="1">
                <a:solidFill>
                  <a:srgbClr val="404040"/>
                </a:solidFill>
                <a:latin typeface="Constantia"/>
                <a:cs typeface="Constantia"/>
              </a:rPr>
              <a:t>ac</a:t>
            </a:r>
            <a:r>
              <a:rPr dirty="0" sz="2400" spc="-4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b="1">
                <a:solidFill>
                  <a:srgbClr val="404040"/>
                </a:solidFill>
                <a:latin typeface="Constantia"/>
                <a:cs typeface="Constantia"/>
              </a:rPr>
              <a:t>an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400" b="1">
                <a:solidFill>
                  <a:srgbClr val="404040"/>
                </a:solidFill>
                <a:latin typeface="Constantia"/>
                <a:cs typeface="Constantia"/>
              </a:rPr>
              <a:t>al</a:t>
            </a:r>
            <a:r>
              <a:rPr dirty="0" sz="2400" spc="-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0" b="1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400" spc="-5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400" b="1">
                <a:solidFill>
                  <a:srgbClr val="404040"/>
                </a:solidFill>
                <a:latin typeface="Constantia"/>
                <a:cs typeface="Constantia"/>
              </a:rPr>
              <a:t>emor</a:t>
            </a:r>
            <a:r>
              <a:rPr dirty="0" sz="2400" spc="-2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spc="-5" b="1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400" spc="-10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400" spc="-6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400" spc="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b="1">
                <a:solidFill>
                  <a:srgbClr val="404040"/>
                </a:solidFill>
                <a:latin typeface="Constantia"/>
                <a:cs typeface="Constantia"/>
              </a:rPr>
              <a:t>,</a:t>
            </a:r>
            <a:endParaRPr sz="2400">
              <a:latin typeface="Constantia"/>
              <a:cs typeface="Constantia"/>
            </a:endParaRPr>
          </a:p>
          <a:p>
            <a:pPr lvl="1" marL="1384300" indent="-457200">
              <a:lnSpc>
                <a:spcPct val="100000"/>
              </a:lnSpc>
              <a:spcBef>
                <a:spcPts val="1440"/>
              </a:spcBef>
              <a:buClr>
                <a:srgbClr val="404040"/>
              </a:buClr>
              <a:buFont typeface="MS Gothic"/>
              <a:buChar char="❖"/>
              <a:tabLst>
                <a:tab pos="1384300" algn="l"/>
              </a:tabLst>
            </a:pPr>
            <a:r>
              <a:rPr dirty="0" sz="2400" spc="-50" b="1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spc="-4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spc="-10" b="1">
                <a:solidFill>
                  <a:srgbClr val="404040"/>
                </a:solidFill>
                <a:latin typeface="Constantia"/>
                <a:cs typeface="Constantia"/>
              </a:rPr>
              <a:t>b</a:t>
            </a:r>
            <a:r>
              <a:rPr dirty="0" sz="2400" spc="-3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al</a:t>
            </a:r>
            <a:r>
              <a:rPr dirty="0" sz="2400" spc="-3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5" b="1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400" spc="-20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emor</a:t>
            </a:r>
            <a:r>
              <a:rPr dirty="0" sz="2400" spc="-2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spc="-25" b="1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400" spc="-25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400" spc="-6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400" spc="-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b="1">
                <a:solidFill>
                  <a:srgbClr val="404040"/>
                </a:solidFill>
                <a:latin typeface="Constantia"/>
                <a:cs typeface="Constantia"/>
              </a:rPr>
              <a:t>,</a:t>
            </a:r>
            <a:endParaRPr sz="2400">
              <a:latin typeface="Constantia"/>
              <a:cs typeface="Constantia"/>
            </a:endParaRPr>
          </a:p>
          <a:p>
            <a:pPr lvl="1" marL="1384300" indent="-457200">
              <a:lnSpc>
                <a:spcPct val="100000"/>
              </a:lnSpc>
              <a:spcBef>
                <a:spcPts val="1440"/>
              </a:spcBef>
              <a:buClr>
                <a:srgbClr val="404040"/>
              </a:buClr>
              <a:buFont typeface="MS Gothic"/>
              <a:buChar char="❖"/>
              <a:tabLst>
                <a:tab pos="1384300" algn="l"/>
              </a:tabLst>
            </a:pPr>
            <a:r>
              <a:rPr dirty="0" sz="2400" spc="-20" b="1">
                <a:solidFill>
                  <a:srgbClr val="404040"/>
                </a:solidFill>
                <a:latin typeface="Constantia"/>
                <a:cs typeface="Constantia"/>
              </a:rPr>
              <a:t>diffu</a:t>
            </a:r>
            <a:r>
              <a:rPr dirty="0" sz="2400" spc="-2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spc="-10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400" spc="-75" b="1">
                <a:solidFill>
                  <a:srgbClr val="404040"/>
                </a:solidFill>
                <a:latin typeface="Constantia"/>
                <a:cs typeface="Constantia"/>
              </a:rPr>
              <a:t>x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onal</a:t>
            </a:r>
            <a:r>
              <a:rPr dirty="0" sz="2400" spc="-7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25" b="1">
                <a:solidFill>
                  <a:srgbClr val="404040"/>
                </a:solidFill>
                <a:latin typeface="Constantia"/>
                <a:cs typeface="Constantia"/>
              </a:rPr>
              <a:t>dama</a:t>
            </a:r>
            <a:r>
              <a:rPr dirty="0" sz="2400" spc="-6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400" spc="-10" b="1">
                <a:solidFill>
                  <a:srgbClr val="404040"/>
                </a:solidFill>
                <a:latin typeface="Constantia"/>
                <a:cs typeface="Constantia"/>
              </a:rPr>
              <a:t>e,</a:t>
            </a:r>
            <a:endParaRPr sz="2400">
              <a:latin typeface="Constantia"/>
              <a:cs typeface="Constantia"/>
            </a:endParaRPr>
          </a:p>
          <a:p>
            <a:pPr lvl="1" marL="1384300" indent="-457200">
              <a:lnSpc>
                <a:spcPct val="100000"/>
              </a:lnSpc>
              <a:spcBef>
                <a:spcPts val="1440"/>
              </a:spcBef>
              <a:buClr>
                <a:srgbClr val="404040"/>
              </a:buClr>
              <a:buFont typeface="MS Gothic"/>
              <a:buChar char="❖"/>
              <a:tabLst>
                <a:tab pos="1384300" algn="l"/>
              </a:tabLst>
            </a:pPr>
            <a:r>
              <a:rPr dirty="0" sz="2400" b="1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400" spc="-3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actu</a:t>
            </a:r>
            <a:r>
              <a:rPr dirty="0" sz="2400" spc="-6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spc="-10" b="1">
                <a:solidFill>
                  <a:srgbClr val="404040"/>
                </a:solidFill>
                <a:latin typeface="Constantia"/>
                <a:cs typeface="Constantia"/>
              </a:rPr>
              <a:t>e,</a:t>
            </a:r>
            <a:r>
              <a:rPr dirty="0" sz="2400" spc="-8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spc="-45" b="1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400" spc="-5" b="1">
                <a:solidFill>
                  <a:srgbClr val="404040"/>
                </a:solidFill>
                <a:latin typeface="Constantia"/>
                <a:cs typeface="Constantia"/>
              </a:rPr>
              <a:t>c.</a:t>
            </a:r>
            <a:endParaRPr sz="2400">
              <a:latin typeface="Constantia"/>
              <a:cs typeface="Constantia"/>
            </a:endParaRPr>
          </a:p>
          <a:p>
            <a:pPr>
              <a:lnSpc>
                <a:spcPct val="100000"/>
              </a:lnSpc>
            </a:pPr>
            <a:endParaRPr sz="2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2450">
              <a:latin typeface="Times New Roman"/>
              <a:cs typeface="Times New Roman"/>
            </a:endParaRPr>
          </a:p>
          <a:p>
            <a:pPr marL="605155" marR="771525" indent="-457200">
              <a:lnSpc>
                <a:spcPct val="150000"/>
              </a:lnSpc>
              <a:buClr>
                <a:srgbClr val="404040"/>
              </a:buClr>
              <a:buFont typeface="MS Gothic"/>
              <a:buChar char="❖"/>
              <a:tabLst>
                <a:tab pos="605790" algn="l"/>
              </a:tabLst>
            </a:pP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se</a:t>
            </a:r>
            <a:r>
              <a:rPr dirty="0" sz="2400" spc="-65" b="1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onda</a:t>
            </a:r>
            <a:r>
              <a:rPr dirty="0" sz="2400" spc="15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b="1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400" spc="-12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25" b="1">
                <a:solidFill>
                  <a:srgbClr val="404040"/>
                </a:solidFill>
                <a:latin typeface="Constantia"/>
                <a:cs typeface="Constantia"/>
              </a:rPr>
              <a:t>dama</a:t>
            </a:r>
            <a:r>
              <a:rPr dirty="0" sz="2400" spc="-6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400" spc="-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:</a:t>
            </a:r>
            <a:r>
              <a:rPr dirty="0" sz="2400" spc="-4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se</a:t>
            </a:r>
            <a:r>
              <a:rPr dirty="0" sz="2400" spc="-5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400" spc="-15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400" spc="-2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400" spc="-5">
                <a:solidFill>
                  <a:srgbClr val="404040"/>
                </a:solidFill>
                <a:latin typeface="Constantia"/>
                <a:cs typeface="Constantia"/>
              </a:rPr>
              <a:t>da</a:t>
            </a:r>
            <a:r>
              <a:rPr dirty="0" sz="2400" spc="3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400" spc="-10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ab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ormali</a:t>
            </a:r>
            <a:r>
              <a:rPr dirty="0" sz="2400" spc="-5">
                <a:solidFill>
                  <a:srgbClr val="404040"/>
                </a:solidFill>
                <a:latin typeface="Constantia"/>
                <a:cs typeface="Constantia"/>
              </a:rPr>
              <a:t>ti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400" spc="-10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5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4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400" spc="-5">
                <a:solidFill>
                  <a:srgbClr val="404040"/>
                </a:solidFill>
                <a:latin typeface="Constantia"/>
                <a:cs typeface="Constantia"/>
              </a:rPr>
              <a:t>cur</a:t>
            </a:r>
            <a:r>
              <a:rPr dirty="0" sz="2400" spc="5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400" spc="-15">
                <a:solidFill>
                  <a:srgbClr val="404040"/>
                </a:solidFill>
                <a:latin typeface="Constantia"/>
                <a:cs typeface="Constantia"/>
              </a:rPr>
              <a:t>ng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0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400" spc="-35" b="1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media</a:t>
            </a:r>
            <a:r>
              <a:rPr dirty="0" sz="2400" spc="-50" b="1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spc="-30" b="1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400" b="1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400" spc="-7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0" b="1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400" spc="-10" b="1">
                <a:solidFill>
                  <a:srgbClr val="404040"/>
                </a:solidFill>
                <a:latin typeface="Constantia"/>
                <a:cs typeface="Constantia"/>
              </a:rPr>
              <a:t>oll</a:t>
            </a:r>
            <a:r>
              <a:rPr dirty="0" sz="2400" spc="-60" b="1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400" spc="-20" b="1">
                <a:solidFill>
                  <a:srgbClr val="404040"/>
                </a:solidFill>
                <a:latin typeface="Constantia"/>
                <a:cs typeface="Constantia"/>
              </a:rPr>
              <a:t>win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400" spc="-2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0" b="1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400" spc="-5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spc="-15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400" spc="-25" b="1">
                <a:solidFill>
                  <a:srgbClr val="404040"/>
                </a:solidFill>
                <a:latin typeface="Constantia"/>
                <a:cs typeface="Constantia"/>
              </a:rPr>
              <a:t>u</a:t>
            </a:r>
            <a:r>
              <a:rPr dirty="0" sz="2400" spc="-20" b="1">
                <a:solidFill>
                  <a:srgbClr val="404040"/>
                </a:solidFill>
                <a:latin typeface="Constantia"/>
                <a:cs typeface="Constantia"/>
              </a:rPr>
              <a:t>ma</a:t>
            </a:r>
            <a:r>
              <a:rPr dirty="0" sz="2400" spc="-5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5">
                <a:solidFill>
                  <a:srgbClr val="404040"/>
                </a:solidFill>
                <a:latin typeface="Constantia"/>
                <a:cs typeface="Constantia"/>
              </a:rPr>
              <a:t>as</a:t>
            </a:r>
            <a:r>
              <a:rPr dirty="0" sz="2400" spc="-1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400" spc="-10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3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esult</a:t>
            </a:r>
            <a:r>
              <a:rPr dirty="0" sz="2400" spc="-10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5">
                <a:solidFill>
                  <a:srgbClr val="404040"/>
                </a:solidFill>
                <a:latin typeface="Constantia"/>
                <a:cs typeface="Constantia"/>
              </a:rPr>
              <a:t>of</a:t>
            </a:r>
            <a:r>
              <a:rPr dirty="0" sz="2400" spc="-2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400" spc="-12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55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400" spc="-20">
                <a:solidFill>
                  <a:srgbClr val="404040"/>
                </a:solidFill>
                <a:latin typeface="Constantia"/>
                <a:cs typeface="Constantia"/>
              </a:rPr>
              <a:t>om</a:t>
            </a:r>
            <a:r>
              <a:rPr dirty="0" sz="2400" spc="-30">
                <a:solidFill>
                  <a:srgbClr val="404040"/>
                </a:solidFill>
                <a:latin typeface="Constantia"/>
                <a:cs typeface="Constantia"/>
              </a:rPr>
              <a:t>b</a:t>
            </a:r>
            <a:r>
              <a:rPr dirty="0" sz="2400" spc="-5">
                <a:solidFill>
                  <a:srgbClr val="404040"/>
                </a:solidFill>
                <a:latin typeface="Constantia"/>
                <a:cs typeface="Constantia"/>
              </a:rPr>
              <a:t>inat</a:t>
            </a:r>
            <a:r>
              <a:rPr dirty="0" sz="2400" spc="5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400" spc="-15">
                <a:solidFill>
                  <a:srgbClr val="404040"/>
                </a:solidFill>
                <a:latin typeface="Constantia"/>
                <a:cs typeface="Constantia"/>
              </a:rPr>
              <a:t>on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 of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5">
                <a:solidFill>
                  <a:srgbClr val="404040"/>
                </a:solidFill>
                <a:latin typeface="Constantia"/>
                <a:cs typeface="Constantia"/>
              </a:rPr>
              <a:t>dif</a:t>
            </a:r>
            <a:r>
              <a:rPr dirty="0" sz="2400" spc="-15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400" spc="-3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ent</a:t>
            </a:r>
            <a:r>
              <a:rPr dirty="0" sz="2400" spc="-1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 spc="-55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400" spc="-10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plicating</a:t>
            </a:r>
            <a:r>
              <a:rPr dirty="0" sz="2400" spc="-5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400" spc="-3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400" spc="-6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esse</a:t>
            </a:r>
            <a:r>
              <a:rPr dirty="0" sz="2400" spc="-35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400">
                <a:solidFill>
                  <a:srgbClr val="404040"/>
                </a:solidFill>
                <a:latin typeface="Constantia"/>
                <a:cs typeface="Constantia"/>
              </a:rPr>
              <a:t>.</a:t>
            </a:r>
            <a:endParaRPr sz="24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79882" y="2834042"/>
            <a:ext cx="5478145" cy="1143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25" b="1">
                <a:solidFill>
                  <a:srgbClr val="FFFFFF"/>
                </a:solidFill>
                <a:latin typeface="Constantia"/>
                <a:cs typeface="Constantia"/>
              </a:rPr>
              <a:t>Di</a:t>
            </a:r>
            <a:r>
              <a:rPr dirty="0" sz="4000" spc="-40" b="1">
                <a:solidFill>
                  <a:srgbClr val="FFFFFF"/>
                </a:solidFill>
                <a:latin typeface="Constantia"/>
                <a:cs typeface="Constantia"/>
              </a:rPr>
              <a:t>a</a:t>
            </a:r>
            <a:r>
              <a:rPr dirty="0" sz="4000" spc="-30" b="1">
                <a:solidFill>
                  <a:srgbClr val="FFFFFF"/>
                </a:solidFill>
                <a:latin typeface="Constantia"/>
                <a:cs typeface="Constantia"/>
              </a:rPr>
              <a:t>gnosi</a:t>
            </a:r>
            <a:r>
              <a:rPr dirty="0" sz="4000" spc="-20" b="1">
                <a:solidFill>
                  <a:srgbClr val="FFFFFF"/>
                </a:solidFill>
                <a:latin typeface="Constantia"/>
                <a:cs typeface="Constantia"/>
              </a:rPr>
              <a:t>s</a:t>
            </a:r>
            <a:r>
              <a:rPr dirty="0" sz="4000" spc="-135" b="1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FFFFFF"/>
                </a:solidFill>
                <a:latin typeface="Constantia"/>
                <a:cs typeface="Constantia"/>
              </a:rPr>
              <a:t>of</a:t>
            </a:r>
            <a:r>
              <a:rPr dirty="0" sz="4000" spc="60" b="1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FFFFFF"/>
                </a:solidFill>
                <a:latin typeface="Constantia"/>
                <a:cs typeface="Constantia"/>
              </a:rPr>
              <a:t>t</a:t>
            </a:r>
            <a:r>
              <a:rPr dirty="0" sz="4000" spc="-90" b="1">
                <a:solidFill>
                  <a:srgbClr val="FFFFFF"/>
                </a:solidFill>
                <a:latin typeface="Constantia"/>
                <a:cs typeface="Constantia"/>
              </a:rPr>
              <a:t>r</a:t>
            </a:r>
            <a:r>
              <a:rPr dirty="0" sz="4000" spc="-25" b="1">
                <a:solidFill>
                  <a:srgbClr val="FFFFFF"/>
                </a:solidFill>
                <a:latin typeface="Constantia"/>
                <a:cs typeface="Constantia"/>
              </a:rPr>
              <a:t>aumat</a:t>
            </a:r>
            <a:r>
              <a:rPr dirty="0" sz="4000" spc="-40" b="1">
                <a:solidFill>
                  <a:srgbClr val="FFFFFF"/>
                </a:solidFill>
                <a:latin typeface="Constantia"/>
                <a:cs typeface="Constantia"/>
              </a:rPr>
              <a:t>i</a:t>
            </a:r>
            <a:r>
              <a:rPr dirty="0" sz="4000" b="1">
                <a:solidFill>
                  <a:srgbClr val="FFFFFF"/>
                </a:solidFill>
                <a:latin typeface="Constantia"/>
                <a:cs typeface="Constantia"/>
              </a:rPr>
              <a:t>c</a:t>
            </a:r>
            <a:endParaRPr sz="40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dirty="0" sz="4000" spc="-25" b="1">
                <a:solidFill>
                  <a:srgbClr val="FFFFFF"/>
                </a:solidFill>
                <a:latin typeface="Constantia"/>
                <a:cs typeface="Constantia"/>
              </a:rPr>
              <a:t>b</a:t>
            </a:r>
            <a:r>
              <a:rPr dirty="0" sz="4000" spc="-85" b="1">
                <a:solidFill>
                  <a:srgbClr val="FFFFFF"/>
                </a:solidFill>
                <a:latin typeface="Constantia"/>
                <a:cs typeface="Constantia"/>
              </a:rPr>
              <a:t>r</a:t>
            </a:r>
            <a:r>
              <a:rPr dirty="0" sz="4000" spc="-25" b="1">
                <a:solidFill>
                  <a:srgbClr val="FFFFFF"/>
                </a:solidFill>
                <a:latin typeface="Constantia"/>
                <a:cs typeface="Constantia"/>
              </a:rPr>
              <a:t>a</a:t>
            </a:r>
            <a:r>
              <a:rPr dirty="0" sz="4000" spc="-30" b="1">
                <a:solidFill>
                  <a:srgbClr val="FFFFFF"/>
                </a:solidFill>
                <a:latin typeface="Constantia"/>
                <a:cs typeface="Constantia"/>
              </a:rPr>
              <a:t>i</a:t>
            </a:r>
            <a:r>
              <a:rPr dirty="0" sz="4000" spc="-30" b="1">
                <a:solidFill>
                  <a:srgbClr val="FFFFFF"/>
                </a:solidFill>
                <a:latin typeface="Constantia"/>
                <a:cs typeface="Constantia"/>
              </a:rPr>
              <a:t>n</a:t>
            </a:r>
            <a:r>
              <a:rPr dirty="0" sz="4000" spc="-50" b="1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FFFFFF"/>
                </a:solidFill>
                <a:latin typeface="Constantia"/>
                <a:cs typeface="Constantia"/>
              </a:rPr>
              <a:t>injuries</a:t>
            </a:r>
            <a:r>
              <a:rPr dirty="0" sz="4000" spc="-60" b="1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dirty="0" sz="4000" spc="-15" b="1">
                <a:solidFill>
                  <a:srgbClr val="FFFFFF"/>
                </a:solidFill>
                <a:latin typeface="Constantia"/>
                <a:cs typeface="Constantia"/>
              </a:rPr>
              <a:t>:</a:t>
            </a:r>
            <a:endParaRPr sz="40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407923" y="754818"/>
            <a:ext cx="3046095" cy="3765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70534" algn="l"/>
              </a:tabLst>
            </a:pPr>
            <a:r>
              <a:rPr dirty="0" sz="2800" spc="30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abo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1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est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: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65428" y="1395526"/>
            <a:ext cx="5017770" cy="3765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265" indent="-456565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On</a:t>
            </a:r>
            <a:r>
              <a:rPr dirty="0" sz="2800" spc="-90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oing</a:t>
            </a:r>
            <a:r>
              <a:rPr dirty="0" sz="2800" spc="-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esea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800" spc="-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bioma</a:t>
            </a:r>
            <a:r>
              <a:rPr dirty="0" sz="2800" spc="-3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k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ers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8739" y="3022403"/>
            <a:ext cx="7028815" cy="23228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Imaging</a:t>
            </a:r>
            <a:r>
              <a:rPr dirty="0" sz="2800" spc="-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est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:</a:t>
            </a:r>
            <a:endParaRPr sz="2800">
              <a:latin typeface="Constantia"/>
              <a:cs typeface="Constantia"/>
            </a:endParaRPr>
          </a:p>
          <a:p>
            <a:pPr lvl="1" marL="9271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927100" algn="l"/>
              </a:tabLst>
            </a:pPr>
            <a:r>
              <a:rPr dirty="0" sz="2800" spc="-105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al</a:t>
            </a:r>
            <a:r>
              <a:rPr dirty="0" sz="2800" spc="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lesio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40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,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b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al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tusi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ns</a:t>
            </a:r>
            <a:r>
              <a:rPr dirty="0" sz="2800" spc="-18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ould</a:t>
            </a:r>
            <a:endParaRPr sz="2800">
              <a:latin typeface="Constantia"/>
              <a:cs typeface="Constantia"/>
            </a:endParaRPr>
          </a:p>
          <a:p>
            <a:pPr marL="927100">
              <a:lnSpc>
                <a:spcPct val="100000"/>
              </a:lnSpc>
              <a:spcBef>
                <a:spcPts val="1680"/>
              </a:spcBef>
            </a:pPr>
            <a:r>
              <a:rPr dirty="0" sz="2800" spc="-4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elat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80">
                <a:solidFill>
                  <a:srgbClr val="404040"/>
                </a:solidFill>
                <a:latin typeface="Constantia"/>
                <a:cs typeface="Constantia"/>
              </a:rPr>
              <a:t>v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35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800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14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si</a:t>
            </a:r>
            <a:r>
              <a:rPr dirty="0" sz="2800" spc="-40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800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9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be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identi</a:t>
            </a:r>
            <a:r>
              <a:rPr dirty="0" sz="2800" spc="50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ie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b</a:t>
            </a:r>
            <a:r>
              <a:rPr dirty="0" sz="2800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0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scan</a:t>
            </a:r>
            <a:endParaRPr sz="2800">
              <a:latin typeface="Constantia"/>
              <a:cs typeface="Constantia"/>
            </a:endParaRPr>
          </a:p>
          <a:p>
            <a:pPr lvl="1" marL="9271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927100" algn="l"/>
              </a:tabLst>
            </a:pP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ag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et</a:t>
            </a:r>
            <a:r>
              <a:rPr dirty="0" sz="2800" spc="-5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0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eso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(MR)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x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ati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72313" y="498893"/>
            <a:ext cx="8427085" cy="11182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Inc</a:t>
            </a:r>
            <a:r>
              <a:rPr dirty="0" sz="4000" spc="-35" b="1">
                <a:solidFill>
                  <a:srgbClr val="C00000"/>
                </a:solidFill>
                <a:latin typeface="Constantia"/>
                <a:cs typeface="Constantia"/>
              </a:rPr>
              <a:t>i</a:t>
            </a: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den</a:t>
            </a:r>
            <a:r>
              <a:rPr dirty="0" sz="4000" spc="-110" b="1">
                <a:solidFill>
                  <a:srgbClr val="C00000"/>
                </a:solidFill>
                <a:latin typeface="Constantia"/>
                <a:cs typeface="Constantia"/>
              </a:rPr>
              <a:t>c</a:t>
            </a: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e</a:t>
            </a:r>
            <a:r>
              <a:rPr dirty="0" sz="4000" spc="-155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of</a:t>
            </a:r>
            <a:r>
              <a:rPr dirty="0" sz="4000" spc="5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t</a:t>
            </a:r>
            <a:r>
              <a:rPr dirty="0" sz="4000" spc="-90" b="1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aumat</a:t>
            </a:r>
            <a:r>
              <a:rPr dirty="0" sz="4000" spc="-40" b="1">
                <a:solidFill>
                  <a:srgbClr val="C00000"/>
                </a:solidFill>
                <a:latin typeface="Constantia"/>
                <a:cs typeface="Constantia"/>
              </a:rPr>
              <a:t>i</a:t>
            </a:r>
            <a:r>
              <a:rPr dirty="0" sz="4000" b="1">
                <a:solidFill>
                  <a:srgbClr val="C00000"/>
                </a:solidFill>
                <a:latin typeface="Constantia"/>
                <a:cs typeface="Constantia"/>
              </a:rPr>
              <a:t>c</a:t>
            </a:r>
            <a:r>
              <a:rPr dirty="0" sz="4000" spc="-7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b</a:t>
            </a:r>
            <a:r>
              <a:rPr dirty="0" sz="4000" spc="-90" b="1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a</a:t>
            </a: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i</a:t>
            </a: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n</a:t>
            </a:r>
            <a:r>
              <a:rPr dirty="0" sz="4000" spc="-4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inju</a:t>
            </a:r>
            <a:r>
              <a:rPr dirty="0" sz="4000" spc="30" b="1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000" b="1">
                <a:solidFill>
                  <a:srgbClr val="C00000"/>
                </a:solidFill>
                <a:latin typeface="Constantia"/>
                <a:cs typeface="Constantia"/>
              </a:rPr>
              <a:t>y</a:t>
            </a:r>
            <a:endParaRPr sz="40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in</a:t>
            </a:r>
            <a:r>
              <a:rPr dirty="0" sz="4000" spc="-140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sports</a:t>
            </a:r>
            <a:endParaRPr sz="4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2313" y="2002078"/>
            <a:ext cx="10746740" cy="38030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marR="5080" indent="-457200">
              <a:lnSpc>
                <a:spcPct val="15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55" b="1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on</a:t>
            </a:r>
            <a:r>
              <a:rPr dirty="0" sz="2800" spc="-85" b="1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on</a:t>
            </a:r>
            <a:r>
              <a:rPr dirty="0" sz="2800" spc="-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(</a:t>
            </a:r>
            <a:r>
              <a:rPr dirty="0" sz="2800" spc="-80" b="1">
                <a:solidFill>
                  <a:srgbClr val="404040"/>
                </a:solidFill>
                <a:latin typeface="Constantia"/>
                <a:cs typeface="Constantia"/>
              </a:rPr>
              <a:t>k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onku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z</a:t>
            </a:r>
            <a:r>
              <a:rPr dirty="0" sz="2800" spc="-10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ó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)</a:t>
            </a:r>
            <a:r>
              <a:rPr dirty="0" sz="2800" spc="6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2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14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close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ad</a:t>
            </a:r>
            <a:r>
              <a:rPr dirty="0" sz="2800" spc="-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ju</a:t>
            </a:r>
            <a:r>
              <a:rPr dirty="0" sz="2800" spc="2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9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that</a:t>
            </a:r>
            <a:r>
              <a:rPr dirty="0" sz="2800" spc="-1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af</a:t>
            </a:r>
            <a:r>
              <a:rPr dirty="0" sz="2800" spc="-40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ts</a:t>
            </a:r>
            <a:r>
              <a:rPr dirty="0" sz="2800" spc="-8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the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 head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as</a:t>
            </a:r>
            <a:r>
              <a:rPr dirty="0" sz="2800" spc="-10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114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esult</a:t>
            </a:r>
            <a:r>
              <a:rPr dirty="0" sz="2800" spc="-12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of</a:t>
            </a:r>
            <a:r>
              <a:rPr dirty="0" sz="280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some</a:t>
            </a:r>
            <a:r>
              <a:rPr dirty="0" sz="2800" spc="-114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sudden</a:t>
            </a:r>
            <a:r>
              <a:rPr dirty="0" sz="2800" spc="-10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ex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ernal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40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(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),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durin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w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hich</a:t>
            </a:r>
            <a:r>
              <a:rPr dirty="0" sz="2800" spc="-8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the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b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ain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hi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he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8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surfa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2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of</a:t>
            </a:r>
            <a:r>
              <a:rPr dirty="0" sz="2800" spc="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the</a:t>
            </a:r>
            <a:r>
              <a:rPr dirty="0" sz="2800" spc="-13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skull,</a:t>
            </a:r>
            <a:r>
              <a:rPr dirty="0" sz="2800" spc="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leading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it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3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dama</a:t>
            </a:r>
            <a:r>
              <a:rPr dirty="0" sz="2800" spc="-8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and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sfunction.</a:t>
            </a:r>
            <a:endParaRPr sz="28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22"/>
              </a:spcBef>
              <a:buClr>
                <a:srgbClr val="404040"/>
              </a:buClr>
              <a:buFont typeface="MS Gothic"/>
              <a:buChar char="❖"/>
            </a:pPr>
            <a:endParaRPr sz="2900">
              <a:latin typeface="Times New Roman"/>
              <a:cs typeface="Times New Roman"/>
            </a:endParaRPr>
          </a:p>
          <a:p>
            <a:pPr lvl="1" marL="7747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774700" algn="l"/>
              </a:tabLst>
            </a:pP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on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ession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(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k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onk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u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zi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ó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)</a:t>
            </a:r>
            <a:r>
              <a:rPr dirty="0" sz="2800" spc="3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13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u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endParaRPr sz="2800">
              <a:latin typeface="Constantia"/>
              <a:cs typeface="Constantia"/>
            </a:endParaRPr>
          </a:p>
          <a:p>
            <a:pPr lvl="1" marL="7747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774700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without</a:t>
            </a:r>
            <a:r>
              <a:rPr dirty="0" sz="2800" spc="-14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visible</a:t>
            </a:r>
            <a:r>
              <a:rPr dirty="0" sz="2800" spc="-1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sym</a:t>
            </a:r>
            <a:r>
              <a:rPr dirty="0" sz="2800" spc="-35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oms</a:t>
            </a:r>
            <a:r>
              <a:rPr dirty="0" sz="2800" spc="-4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(asym</a:t>
            </a:r>
            <a:r>
              <a:rPr dirty="0" sz="2800" spc="-35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omatic</a:t>
            </a:r>
            <a:r>
              <a:rPr dirty="0" sz="2800" spc="-1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su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b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on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essi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n)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7113" y="6043802"/>
            <a:ext cx="11142980" cy="4019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or</a:t>
            </a:r>
            <a:r>
              <a:rPr dirty="0" sz="2800" spc="-17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ompanied</a:t>
            </a:r>
            <a:r>
              <a:rPr dirty="0" sz="2800" spc="-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b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13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u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be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of</a:t>
            </a:r>
            <a:r>
              <a:rPr dirty="0" sz="2800" spc="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symp</a:t>
            </a:r>
            <a:r>
              <a:rPr dirty="0" sz="2800" spc="-6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oms</a:t>
            </a:r>
            <a:r>
              <a:rPr dirty="0" sz="2800" spc="-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(symp</a:t>
            </a:r>
            <a:r>
              <a:rPr dirty="0" sz="2800" spc="-6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omatic</a:t>
            </a:r>
            <a:r>
              <a:rPr dirty="0" sz="2800" spc="-1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on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ession).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algn="r" marL="6641465" marR="825500">
              <a:lnSpc>
                <a:spcPct val="100000"/>
              </a:lnSpc>
            </a:pPr>
            <a:r>
              <a:rPr dirty="0"/>
              <a:t>3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62560">
              <a:lnSpc>
                <a:spcPct val="100000"/>
              </a:lnSpc>
            </a:pPr>
            <a:r>
              <a:rPr dirty="0" spc="-75"/>
              <a:t>C</a:t>
            </a:r>
            <a:r>
              <a:rPr dirty="0" spc="-25"/>
              <a:t>on</a:t>
            </a:r>
            <a:r>
              <a:rPr dirty="0" spc="-114"/>
              <a:t>c</a:t>
            </a:r>
            <a:r>
              <a:rPr dirty="0" spc="-20"/>
              <a:t>ess</a:t>
            </a:r>
            <a:r>
              <a:rPr dirty="0" spc="-25"/>
              <a:t>i</a:t>
            </a:r>
            <a:r>
              <a:rPr dirty="0" spc="-25"/>
              <a:t>on</a:t>
            </a:r>
            <a:r>
              <a:rPr dirty="0" spc="-10"/>
              <a:t> </a:t>
            </a:r>
            <a:r>
              <a:rPr dirty="0" spc="-20"/>
              <a:t>is</a:t>
            </a:r>
            <a:r>
              <a:rPr dirty="0" spc="-175"/>
              <a:t> </a:t>
            </a:r>
            <a:r>
              <a:rPr dirty="0" spc="-110"/>
              <a:t>c</a:t>
            </a:r>
            <a:r>
              <a:rPr dirty="0" spc="-30"/>
              <a:t>ommon</a:t>
            </a:r>
            <a:r>
              <a:rPr dirty="0" spc="-20"/>
              <a:t> </a:t>
            </a:r>
            <a:r>
              <a:rPr dirty="0" spc="-20"/>
              <a:t>in</a:t>
            </a:r>
          </a:p>
          <a:p>
            <a:pPr marL="162560">
              <a:lnSpc>
                <a:spcPct val="100000"/>
              </a:lnSpc>
            </a:pPr>
            <a:r>
              <a:rPr dirty="0" spc="-90"/>
              <a:t>c</a:t>
            </a:r>
            <a:r>
              <a:rPr dirty="0" spc="-25"/>
              <a:t>ont</a:t>
            </a:r>
            <a:r>
              <a:rPr dirty="0" spc="-40"/>
              <a:t>a</a:t>
            </a:r>
            <a:r>
              <a:rPr dirty="0" spc="-25"/>
              <a:t>c</a:t>
            </a:r>
            <a:r>
              <a:rPr dirty="0" spc="-20"/>
              <a:t>t</a:t>
            </a:r>
            <a:r>
              <a:rPr dirty="0" spc="-135"/>
              <a:t> </a:t>
            </a:r>
            <a:r>
              <a:rPr dirty="0" spc="-20"/>
              <a:t>sport</a:t>
            </a:r>
            <a:r>
              <a:rPr dirty="0" spc="-25"/>
              <a:t>s</a:t>
            </a:r>
            <a:r>
              <a:rPr dirty="0"/>
              <a:t>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29006" y="2459913"/>
            <a:ext cx="3653790" cy="29629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am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rica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40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oo</a:t>
            </a:r>
            <a:r>
              <a:rPr dirty="0" sz="2800" spc="-4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ball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ru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b</a:t>
            </a:r>
            <a:r>
              <a:rPr dirty="0" sz="2800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8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hoc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k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ey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b</a:t>
            </a:r>
            <a:r>
              <a:rPr dirty="0" sz="2800" spc="-10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xin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/</a:t>
            </a:r>
            <a:r>
              <a:rPr dirty="0" sz="2800" spc="-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kic</a:t>
            </a:r>
            <a:r>
              <a:rPr dirty="0" sz="2800" spc="-5">
                <a:solidFill>
                  <a:srgbClr val="404040"/>
                </a:solidFill>
                <a:latin typeface="Constantia"/>
                <a:cs typeface="Constantia"/>
              </a:rPr>
              <a:t>k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-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b</a:t>
            </a:r>
            <a:r>
              <a:rPr dirty="0" sz="2800" spc="-10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xing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lac</a:t>
            </a:r>
            <a:r>
              <a:rPr dirty="0" sz="2800" spc="-6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os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w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estling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ka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641592" y="2226563"/>
            <a:ext cx="5550408" cy="463143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78739" y="337222"/>
            <a:ext cx="4784090" cy="1143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80" b="1">
                <a:solidFill>
                  <a:srgbClr val="C00000"/>
                </a:solidFill>
                <a:latin typeface="Constantia"/>
                <a:cs typeface="Constantia"/>
              </a:rPr>
              <a:t>C</a:t>
            </a: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on</a:t>
            </a:r>
            <a:r>
              <a:rPr dirty="0" sz="4000" spc="-120" b="1">
                <a:solidFill>
                  <a:srgbClr val="C00000"/>
                </a:solidFill>
                <a:latin typeface="Constantia"/>
                <a:cs typeface="Constantia"/>
              </a:rPr>
              <a:t>c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ess</a:t>
            </a: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i</a:t>
            </a: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on</a:t>
            </a:r>
            <a:r>
              <a:rPr dirty="0" sz="4000" spc="-15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in</a:t>
            </a:r>
            <a:r>
              <a:rPr dirty="0" sz="4000" spc="-155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oth</a:t>
            </a:r>
            <a:r>
              <a:rPr dirty="0" sz="4000" spc="-40" b="1">
                <a:solidFill>
                  <a:srgbClr val="C00000"/>
                </a:solidFill>
                <a:latin typeface="Constantia"/>
                <a:cs typeface="Constantia"/>
              </a:rPr>
              <a:t>e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endParaRPr sz="40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sports:</a:t>
            </a:r>
            <a:endParaRPr sz="4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0778" y="2768142"/>
            <a:ext cx="3644265" cy="168211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70534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the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horse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ba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k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riding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70534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skiin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,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70534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pa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achuting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95"/>
              <a:t>N</a:t>
            </a:r>
            <a:r>
              <a:rPr dirty="0" spc="-25"/>
              <a:t>eu</a:t>
            </a:r>
            <a:r>
              <a:rPr dirty="0" spc="-75"/>
              <a:t>r</a:t>
            </a:r>
            <a:r>
              <a:rPr dirty="0" spc="-25"/>
              <a:t>ops</a:t>
            </a:r>
            <a:r>
              <a:rPr dirty="0" spc="-125"/>
              <a:t>y</a:t>
            </a:r>
            <a:r>
              <a:rPr dirty="0" spc="-30"/>
              <a:t>chologica</a:t>
            </a:r>
            <a:r>
              <a:rPr dirty="0" spc="-15"/>
              <a:t>l</a:t>
            </a:r>
          </a:p>
          <a:p>
            <a:pPr marL="12700">
              <a:lnSpc>
                <a:spcPct val="100000"/>
              </a:lnSpc>
            </a:pPr>
            <a:r>
              <a:rPr dirty="0" spc="-90"/>
              <a:t>c</a:t>
            </a:r>
            <a:r>
              <a:rPr dirty="0" spc="-25"/>
              <a:t>on</a:t>
            </a:r>
            <a:r>
              <a:rPr dirty="0" spc="-35"/>
              <a:t>s</a:t>
            </a:r>
            <a:r>
              <a:rPr dirty="0" spc="-25"/>
              <a:t>equ</a:t>
            </a:r>
            <a:r>
              <a:rPr dirty="0" spc="-40"/>
              <a:t>e</a:t>
            </a:r>
            <a:r>
              <a:rPr dirty="0" spc="-30"/>
              <a:t>n</a:t>
            </a:r>
            <a:r>
              <a:rPr dirty="0" spc="-105"/>
              <a:t>c</a:t>
            </a:r>
            <a:r>
              <a:rPr dirty="0" spc="-25"/>
              <a:t>e</a:t>
            </a:r>
            <a:r>
              <a:rPr dirty="0" spc="-10"/>
              <a:t>s</a:t>
            </a:r>
            <a:r>
              <a:rPr dirty="0"/>
              <a:t>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8739" y="2164638"/>
            <a:ext cx="5177155" cy="29629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u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-p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90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chologica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de</a:t>
            </a:r>
            <a:r>
              <a:rPr dirty="0" sz="2800" spc="55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ic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its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ognit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85">
                <a:solidFill>
                  <a:srgbClr val="404040"/>
                </a:solidFill>
                <a:latin typeface="Constantia"/>
                <a:cs typeface="Constantia"/>
              </a:rPr>
              <a:t>v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6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sfunction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on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ation</a:t>
            </a:r>
            <a:r>
              <a:rPr dirty="0" sz="2800" spc="-12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diso</a:t>
            </a:r>
            <a:r>
              <a:rPr dirty="0" sz="2800" spc="-6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der</a:t>
            </a:r>
            <a:endParaRPr sz="2800">
              <a:latin typeface="Constantia"/>
              <a:cs typeface="Constantia"/>
            </a:endParaRPr>
          </a:p>
          <a:p>
            <a:pPr marL="469900" marR="5080" indent="-457200">
              <a:lnSpc>
                <a:spcPct val="15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me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orial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and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tion</a:t>
            </a:r>
            <a:r>
              <a:rPr dirty="0" sz="2800" spc="-12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de</a:t>
            </a:r>
            <a:r>
              <a:rPr dirty="0" sz="2800" spc="55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ic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it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diso</a:t>
            </a:r>
            <a:r>
              <a:rPr dirty="0" sz="2800" spc="-6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der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29528" y="795526"/>
            <a:ext cx="6062980" cy="60629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r" marR="8255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78739" y="337222"/>
            <a:ext cx="4404360" cy="1143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Ch</a:t>
            </a:r>
            <a:r>
              <a:rPr dirty="0" sz="4000" spc="-80" b="1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on</a:t>
            </a:r>
            <a:r>
              <a:rPr dirty="0" sz="4000" spc="-30" b="1">
                <a:solidFill>
                  <a:srgbClr val="C00000"/>
                </a:solidFill>
                <a:latin typeface="Constantia"/>
                <a:cs typeface="Constantia"/>
              </a:rPr>
              <a:t>i</a:t>
            </a:r>
            <a:r>
              <a:rPr dirty="0" sz="4000" b="1">
                <a:solidFill>
                  <a:srgbClr val="C00000"/>
                </a:solidFill>
                <a:latin typeface="Constantia"/>
                <a:cs typeface="Constantia"/>
              </a:rPr>
              <a:t>c</a:t>
            </a:r>
            <a:r>
              <a:rPr dirty="0" sz="4000" spc="-105" b="1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dirty="0" sz="4000" spc="-20" b="1">
                <a:solidFill>
                  <a:srgbClr val="C00000"/>
                </a:solidFill>
                <a:latin typeface="Constantia"/>
                <a:cs typeface="Constantia"/>
              </a:rPr>
              <a:t>t</a:t>
            </a:r>
            <a:r>
              <a:rPr dirty="0" sz="4000" spc="-100" b="1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aumat</a:t>
            </a:r>
            <a:r>
              <a:rPr dirty="0" sz="4000" spc="-40" b="1">
                <a:solidFill>
                  <a:srgbClr val="C00000"/>
                </a:solidFill>
                <a:latin typeface="Constantia"/>
                <a:cs typeface="Constantia"/>
              </a:rPr>
              <a:t>i</a:t>
            </a:r>
            <a:r>
              <a:rPr dirty="0" sz="4000" b="1">
                <a:solidFill>
                  <a:srgbClr val="C00000"/>
                </a:solidFill>
                <a:latin typeface="Constantia"/>
                <a:cs typeface="Constantia"/>
              </a:rPr>
              <a:t>c</a:t>
            </a:r>
            <a:endParaRPr sz="40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en</a:t>
            </a:r>
            <a:r>
              <a:rPr dirty="0" sz="4000" spc="-110" b="1">
                <a:solidFill>
                  <a:srgbClr val="C00000"/>
                </a:solidFill>
                <a:latin typeface="Constantia"/>
                <a:cs typeface="Constantia"/>
              </a:rPr>
              <a:t>c</a:t>
            </a: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ephalopat</a:t>
            </a:r>
            <a:r>
              <a:rPr dirty="0" sz="4000" spc="-110" b="1">
                <a:solidFill>
                  <a:srgbClr val="C00000"/>
                </a:solidFill>
                <a:latin typeface="Constantia"/>
                <a:cs typeface="Constantia"/>
              </a:rPr>
              <a:t>h</a:t>
            </a:r>
            <a:r>
              <a:rPr dirty="0" sz="4000" spc="-25" b="1">
                <a:solidFill>
                  <a:srgbClr val="C00000"/>
                </a:solidFill>
                <a:latin typeface="Constantia"/>
                <a:cs typeface="Constantia"/>
              </a:rPr>
              <a:t>y:</a:t>
            </a:r>
            <a:endParaRPr sz="4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8739" y="2349677"/>
            <a:ext cx="5998845" cy="23221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marR="5080" indent="-457200">
              <a:lnSpc>
                <a:spcPct val="1501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dem</a:t>
            </a:r>
            <a:r>
              <a:rPr dirty="0" sz="2800" spc="-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ntia</a:t>
            </a:r>
            <a:r>
              <a:rPr dirty="0" sz="2800" spc="-12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pugi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istic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/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pa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kinsonism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 pugi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istica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punch-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drun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k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synd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ome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ch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onic</a:t>
            </a:r>
            <a:r>
              <a:rPr dirty="0" sz="2800" spc="-1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aumatic</a:t>
            </a:r>
            <a:r>
              <a:rPr dirty="0" sz="2800" spc="-12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ephalo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at</a:t>
            </a:r>
            <a:r>
              <a:rPr dirty="0" sz="2800" spc="-60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129528" y="795526"/>
            <a:ext cx="6062472" cy="60624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30"/>
              <a:t>P</a:t>
            </a:r>
            <a:r>
              <a:rPr dirty="0" spc="-80"/>
              <a:t>r</a:t>
            </a:r>
            <a:r>
              <a:rPr dirty="0" spc="-25"/>
              <a:t>og</a:t>
            </a:r>
            <a:r>
              <a:rPr dirty="0" spc="-80"/>
              <a:t>r</a:t>
            </a:r>
            <a:r>
              <a:rPr dirty="0" spc="-20"/>
              <a:t>ess</a:t>
            </a:r>
            <a:r>
              <a:rPr dirty="0" spc="-65"/>
              <a:t>i</a:t>
            </a:r>
            <a:r>
              <a:rPr dirty="0" spc="-120"/>
              <a:t>v</a:t>
            </a:r>
            <a:r>
              <a:rPr dirty="0" spc="-25"/>
              <a:t>e</a:t>
            </a:r>
            <a:r>
              <a:rPr dirty="0" spc="-80"/>
              <a:t> </a:t>
            </a:r>
            <a:r>
              <a:rPr dirty="0" spc="-25"/>
              <a:t>neu</a:t>
            </a:r>
            <a:r>
              <a:rPr dirty="0" spc="-85"/>
              <a:t>r</a:t>
            </a:r>
            <a:r>
              <a:rPr dirty="0" spc="-30"/>
              <a:t>o</a:t>
            </a:r>
            <a:r>
              <a:rPr dirty="0" spc="-25"/>
              <a:t>-</a:t>
            </a:r>
            <a:r>
              <a:rPr dirty="0" spc="-30"/>
              <a:t>de</a:t>
            </a:r>
            <a:r>
              <a:rPr dirty="0" spc="-114"/>
              <a:t>g</a:t>
            </a:r>
            <a:r>
              <a:rPr dirty="0" spc="-25"/>
              <a:t>ene</a:t>
            </a:r>
            <a:r>
              <a:rPr dirty="0" spc="-100"/>
              <a:t>r</a:t>
            </a:r>
            <a:r>
              <a:rPr dirty="0" spc="-20"/>
              <a:t>at</a:t>
            </a:r>
            <a:r>
              <a:rPr dirty="0" spc="-70"/>
              <a:t>i</a:t>
            </a:r>
            <a:r>
              <a:rPr dirty="0" spc="-120"/>
              <a:t>v</a:t>
            </a:r>
            <a:r>
              <a:rPr dirty="0" spc="-25"/>
              <a:t>e</a:t>
            </a:r>
            <a:r>
              <a:rPr dirty="0" spc="-140"/>
              <a:t> </a:t>
            </a:r>
            <a:r>
              <a:rPr dirty="0" spc="-25"/>
              <a:t>disease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8739" y="1623237"/>
            <a:ext cx="10570210" cy="168211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55" b="1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ogn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40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85" b="1">
                <a:solidFill>
                  <a:srgbClr val="404040"/>
                </a:solidFill>
                <a:latin typeface="Constantia"/>
                <a:cs typeface="Constantia"/>
              </a:rPr>
              <a:t>v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2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50" b="1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icits</a:t>
            </a:r>
            <a:r>
              <a:rPr dirty="0" sz="2800" spc="-4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(e</a:t>
            </a:r>
            <a:r>
              <a:rPr dirty="0" sz="2800" spc="-9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.</a:t>
            </a:r>
            <a:r>
              <a:rPr dirty="0" sz="2800" spc="-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me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1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54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,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tio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,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langua</a:t>
            </a:r>
            <a:r>
              <a:rPr dirty="0" sz="2800" spc="-9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4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impairme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t)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Em</a:t>
            </a:r>
            <a:r>
              <a:rPr dirty="0" sz="2800" spc="-35" b="1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ti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nal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35" b="1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7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(e</a:t>
            </a:r>
            <a:r>
              <a:rPr dirty="0" sz="2800" spc="-9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.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dep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essio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,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anx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iet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y)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Be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h</a:t>
            </a:r>
            <a:r>
              <a:rPr dirty="0" sz="2800" spc="-85" b="1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vio</a:t>
            </a:r>
            <a:r>
              <a:rPr dirty="0" sz="2800" spc="-7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al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35" b="1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7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(e</a:t>
            </a:r>
            <a:r>
              <a:rPr dirty="0" sz="2800" spc="-9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.</a:t>
            </a:r>
            <a:r>
              <a:rPr dirty="0" sz="2800" spc="-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impuls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2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ont</a:t>
            </a:r>
            <a:r>
              <a:rPr dirty="0" sz="2800" spc="-6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ol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diso</a:t>
            </a:r>
            <a:r>
              <a:rPr dirty="0" sz="2800" spc="-6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de</a:t>
            </a:r>
            <a:r>
              <a:rPr dirty="0" sz="2800" spc="-229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,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agg</a:t>
            </a:r>
            <a:r>
              <a:rPr dirty="0" sz="2800" spc="-6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ession)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8739" y="3743121"/>
            <a:ext cx="10993120" cy="29629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marR="5080" indent="-457200">
              <a:lnSpc>
                <a:spcPct val="150100"/>
              </a:lnSpc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100" b="1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usculo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80" b="1">
                <a:solidFill>
                  <a:srgbClr val="404040"/>
                </a:solidFill>
                <a:latin typeface="Constantia"/>
                <a:cs typeface="Constantia"/>
              </a:rPr>
              <a:t>k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eletal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35" b="1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7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(eg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symp</a:t>
            </a:r>
            <a:r>
              <a:rPr dirty="0" sz="2800" spc="-6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oms</a:t>
            </a:r>
            <a:r>
              <a:rPr dirty="0" sz="2800" spc="-11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of</a:t>
            </a:r>
            <a:r>
              <a:rPr dirty="0" sz="2800" spc="2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pa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kinsonism: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6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23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,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 sti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fnes</a:t>
            </a:r>
            <a:r>
              <a:rPr dirty="0" sz="2800" spc="-45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,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800" spc="-85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w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ess)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100" b="1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er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onality</a:t>
            </a:r>
            <a:r>
              <a:rPr dirty="0" sz="2800" spc="-114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chan</a:t>
            </a:r>
            <a:r>
              <a:rPr dirty="0" sz="2800" spc="-95" b="1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Socia</a:t>
            </a:r>
            <a:r>
              <a:rPr dirty="0" sz="2800" spc="-10" b="1">
                <a:solidFill>
                  <a:srgbClr val="404040"/>
                </a:solidFill>
                <a:latin typeface="Constantia"/>
                <a:cs typeface="Constantia"/>
              </a:rPr>
              <a:t>l</a:t>
            </a:r>
            <a:r>
              <a:rPr dirty="0" sz="2800" spc="-40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5" b="1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10" b="1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45" b="1">
                <a:solidFill>
                  <a:srgbClr val="404040"/>
                </a:solidFill>
                <a:latin typeface="Constantia"/>
                <a:cs typeface="Constantia"/>
              </a:rPr>
              <a:t>f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iculties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69900" algn="l"/>
              </a:tabLst>
            </a:pPr>
            <a:r>
              <a:rPr dirty="0" sz="2800" spc="-20" b="1">
                <a:solidFill>
                  <a:srgbClr val="404040"/>
                </a:solidFill>
                <a:latin typeface="Constantia"/>
                <a:cs typeface="Constantia"/>
              </a:rPr>
              <a:t>Suici</a:t>
            </a:r>
            <a:r>
              <a:rPr dirty="0" sz="2800" spc="-30" b="1">
                <a:solidFill>
                  <a:srgbClr val="404040"/>
                </a:solidFill>
                <a:latin typeface="Constantia"/>
                <a:cs typeface="Constantia"/>
              </a:rPr>
              <a:t>d</a:t>
            </a:r>
            <a:r>
              <a:rPr dirty="0" sz="2800" spc="-15" b="1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45" b="1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(suic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id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3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s)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6009" y="6283858"/>
            <a:ext cx="1155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9DA8C4"/>
                </a:solidFill>
                <a:latin typeface="Poppins"/>
                <a:cs typeface="Poppins"/>
              </a:rPr>
              <a:t>3</a:t>
            </a:r>
            <a:endParaRPr sz="12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3227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30"/>
              <a:t>P</a:t>
            </a:r>
            <a:r>
              <a:rPr dirty="0" spc="-75"/>
              <a:t>r</a:t>
            </a:r>
            <a:r>
              <a:rPr dirty="0" spc="-25"/>
              <a:t>e</a:t>
            </a:r>
            <a:r>
              <a:rPr dirty="0" spc="-120"/>
              <a:t>v</a:t>
            </a:r>
            <a:r>
              <a:rPr dirty="0" spc="-20"/>
              <a:t>enti</a:t>
            </a:r>
            <a:r>
              <a:rPr dirty="0" spc="-40"/>
              <a:t>o</a:t>
            </a:r>
            <a:r>
              <a:rPr dirty="0" spc="-20"/>
              <a:t>n: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57047" y="1957374"/>
            <a:ext cx="6280785" cy="29629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buClr>
                <a:srgbClr val="404040"/>
              </a:buClr>
              <a:buFont typeface="MS Gothic"/>
              <a:buChar char="❖"/>
              <a:tabLst>
                <a:tab pos="470534" algn="l"/>
              </a:tabLst>
            </a:pPr>
            <a:r>
              <a:rPr dirty="0" sz="2800" spc="-7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ont</a:t>
            </a:r>
            <a:r>
              <a:rPr dirty="0" sz="2800" spc="-6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ol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and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sc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ni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70534" algn="l"/>
              </a:tabLst>
            </a:pP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usin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ap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op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ia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imagin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g</a:t>
            </a:r>
            <a:r>
              <a:rPr dirty="0" sz="2800" spc="-2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hniques</a:t>
            </a:r>
            <a:endParaRPr sz="2800">
              <a:latin typeface="Constantia"/>
              <a:cs typeface="Constantia"/>
            </a:endParaRPr>
          </a:p>
          <a:p>
            <a:pPr marL="469900" marR="882015" indent="-457200">
              <a:lnSpc>
                <a:spcPct val="150000"/>
              </a:lnSpc>
              <a:buClr>
                <a:srgbClr val="404040"/>
              </a:buClr>
              <a:buFont typeface="MS Gothic"/>
              <a:buChar char="❖"/>
              <a:tabLst>
                <a:tab pos="470534" algn="l"/>
              </a:tabLst>
            </a:pP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emphasizing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a</a:t>
            </a:r>
            <a:r>
              <a:rPr dirty="0" sz="2800" spc="-7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m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ultidisciplina</a:t>
            </a:r>
            <a:r>
              <a:rPr dirty="0" sz="2800" spc="2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y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 ap</a:t>
            </a:r>
            <a:r>
              <a:rPr dirty="0" sz="2800" spc="-30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800" spc="-55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oach</a:t>
            </a:r>
            <a:endParaRPr sz="2800">
              <a:latin typeface="Constantia"/>
              <a:cs typeface="Constantia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lr>
                <a:srgbClr val="404040"/>
              </a:buClr>
              <a:buFont typeface="MS Gothic"/>
              <a:buChar char="❖"/>
              <a:tabLst>
                <a:tab pos="470534" algn="l"/>
              </a:tabLst>
            </a:pP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P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r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o</a:t>
            </a:r>
            <a:r>
              <a:rPr dirty="0" sz="2800" spc="-5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c</a:t>
            </a:r>
            <a:r>
              <a:rPr dirty="0" sz="2800" spc="-10">
                <a:solidFill>
                  <a:srgbClr val="404040"/>
                </a:solidFill>
                <a:latin typeface="Constantia"/>
                <a:cs typeface="Constantia"/>
              </a:rPr>
              <a:t>t</a:t>
            </a:r>
            <a:r>
              <a:rPr dirty="0" sz="2800" spc="-40">
                <a:solidFill>
                  <a:srgbClr val="404040"/>
                </a:solidFill>
                <a:latin typeface="Constantia"/>
                <a:cs typeface="Constantia"/>
              </a:rPr>
              <a:t>i</a:t>
            </a:r>
            <a:r>
              <a:rPr dirty="0" sz="2800" spc="-85">
                <a:solidFill>
                  <a:srgbClr val="404040"/>
                </a:solidFill>
                <a:latin typeface="Constantia"/>
                <a:cs typeface="Constantia"/>
              </a:rPr>
              <a:t>v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</a:t>
            </a:r>
            <a:r>
              <a:rPr dirty="0" sz="2800" spc="-17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eq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u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ipment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s</a:t>
            </a:r>
            <a:r>
              <a:rPr dirty="0" sz="2800" spc="-120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20">
                <a:solidFill>
                  <a:srgbClr val="404040"/>
                </a:solidFill>
                <a:latin typeface="Constantia"/>
                <a:cs typeface="Constantia"/>
              </a:rPr>
              <a:t>and</a:t>
            </a:r>
            <a:r>
              <a:rPr dirty="0" sz="2800" spc="-65">
                <a:solidFill>
                  <a:srgbClr val="404040"/>
                </a:solidFill>
                <a:latin typeface="Constantia"/>
                <a:cs typeface="Constantia"/>
              </a:rPr>
              <a:t> </a:t>
            </a:r>
            <a:r>
              <a:rPr dirty="0" sz="2800" spc="-15">
                <a:solidFill>
                  <a:srgbClr val="404040"/>
                </a:solidFill>
                <a:latin typeface="Constantia"/>
                <a:cs typeface="Constantia"/>
              </a:rPr>
              <a:t>clothes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42945" y="239522"/>
            <a:ext cx="8637905" cy="153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3857625" algn="l"/>
                <a:tab pos="4468495" algn="l"/>
              </a:tabLst>
            </a:pPr>
            <a:r>
              <a:rPr dirty="0" sz="5400" b="1">
                <a:solidFill>
                  <a:srgbClr val="121D46"/>
                </a:solidFill>
                <a:latin typeface="Poppins"/>
                <a:cs typeface="Poppins"/>
              </a:rPr>
              <a:t>Köszönöm	a	megtiszte</a:t>
            </a:r>
            <a:r>
              <a:rPr dirty="0" sz="5400" spc="-25" b="1">
                <a:solidFill>
                  <a:srgbClr val="121D46"/>
                </a:solidFill>
                <a:latin typeface="Poppins"/>
                <a:cs typeface="Poppins"/>
              </a:rPr>
              <a:t>l</a:t>
            </a:r>
            <a:r>
              <a:rPr dirty="0" sz="5400" b="1">
                <a:solidFill>
                  <a:srgbClr val="121D46"/>
                </a:solidFill>
                <a:latin typeface="Poppins"/>
                <a:cs typeface="Poppins"/>
              </a:rPr>
              <a:t>ő</a:t>
            </a:r>
            <a:endParaRPr sz="5400">
              <a:latin typeface="Poppins"/>
              <a:cs typeface="Poppins"/>
            </a:endParaRPr>
          </a:p>
          <a:p>
            <a:pPr marL="4955540">
              <a:lnSpc>
                <a:spcPct val="100000"/>
              </a:lnSpc>
            </a:pPr>
            <a:r>
              <a:rPr dirty="0" sz="5400" b="1">
                <a:solidFill>
                  <a:srgbClr val="121D46"/>
                </a:solidFill>
                <a:latin typeface="Poppins"/>
                <a:cs typeface="Poppins"/>
              </a:rPr>
              <a:t>figyelmet!</a:t>
            </a:r>
            <a:endParaRPr sz="5400">
              <a:latin typeface="Poppins"/>
              <a:cs typeface="Poppi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555491" cy="68579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9620521" y="6341052"/>
            <a:ext cx="64769" cy="88900"/>
          </a:xfrm>
          <a:custGeom>
            <a:avLst/>
            <a:gdLst/>
            <a:ahLst/>
            <a:cxnLst/>
            <a:rect l="l" t="t" r="r" b="b"/>
            <a:pathLst>
              <a:path w="64770" h="88900">
                <a:moveTo>
                  <a:pt x="23169" y="87661"/>
                </a:moveTo>
                <a:lnTo>
                  <a:pt x="14860" y="87661"/>
                </a:lnTo>
                <a:lnTo>
                  <a:pt x="19020" y="87897"/>
                </a:lnTo>
                <a:lnTo>
                  <a:pt x="23221" y="88410"/>
                </a:lnTo>
                <a:lnTo>
                  <a:pt x="23169" y="87661"/>
                </a:lnTo>
                <a:close/>
              </a:path>
              <a:path w="64770" h="88900">
                <a:moveTo>
                  <a:pt x="0" y="0"/>
                </a:moveTo>
                <a:lnTo>
                  <a:pt x="840" y="12352"/>
                </a:lnTo>
                <a:lnTo>
                  <a:pt x="1174" y="51020"/>
                </a:lnTo>
                <a:lnTo>
                  <a:pt x="779" y="67318"/>
                </a:lnTo>
                <a:lnTo>
                  <a:pt x="228" y="78325"/>
                </a:lnTo>
                <a:lnTo>
                  <a:pt x="3170" y="87976"/>
                </a:lnTo>
                <a:lnTo>
                  <a:pt x="6895" y="87661"/>
                </a:lnTo>
                <a:lnTo>
                  <a:pt x="23169" y="87661"/>
                </a:lnTo>
                <a:lnTo>
                  <a:pt x="22745" y="81515"/>
                </a:lnTo>
                <a:lnTo>
                  <a:pt x="22601" y="78325"/>
                </a:lnTo>
                <a:lnTo>
                  <a:pt x="22349" y="50626"/>
                </a:lnTo>
                <a:lnTo>
                  <a:pt x="35557" y="50626"/>
                </a:lnTo>
                <a:lnTo>
                  <a:pt x="47305" y="48917"/>
                </a:lnTo>
                <a:lnTo>
                  <a:pt x="57523" y="42589"/>
                </a:lnTo>
                <a:lnTo>
                  <a:pt x="22587" y="42589"/>
                </a:lnTo>
                <a:lnTo>
                  <a:pt x="22824" y="9022"/>
                </a:lnTo>
                <a:lnTo>
                  <a:pt x="57728" y="9022"/>
                </a:lnTo>
                <a:lnTo>
                  <a:pt x="52092" y="3476"/>
                </a:lnTo>
                <a:lnTo>
                  <a:pt x="41248" y="787"/>
                </a:lnTo>
                <a:lnTo>
                  <a:pt x="6895" y="787"/>
                </a:lnTo>
                <a:lnTo>
                  <a:pt x="0" y="0"/>
                </a:lnTo>
                <a:close/>
              </a:path>
              <a:path w="64770" h="88900">
                <a:moveTo>
                  <a:pt x="35557" y="50626"/>
                </a:moveTo>
                <a:lnTo>
                  <a:pt x="24647" y="50626"/>
                </a:lnTo>
                <a:lnTo>
                  <a:pt x="30433" y="51020"/>
                </a:lnTo>
                <a:lnTo>
                  <a:pt x="32850" y="51020"/>
                </a:lnTo>
                <a:lnTo>
                  <a:pt x="35557" y="50626"/>
                </a:lnTo>
                <a:close/>
              </a:path>
              <a:path w="64770" h="88900">
                <a:moveTo>
                  <a:pt x="57728" y="9022"/>
                </a:moveTo>
                <a:lnTo>
                  <a:pt x="37249" y="9022"/>
                </a:lnTo>
                <a:lnTo>
                  <a:pt x="42083" y="14498"/>
                </a:lnTo>
                <a:lnTo>
                  <a:pt x="42083" y="40777"/>
                </a:lnTo>
                <a:lnTo>
                  <a:pt x="32216" y="42589"/>
                </a:lnTo>
                <a:lnTo>
                  <a:pt x="57523" y="42589"/>
                </a:lnTo>
                <a:lnTo>
                  <a:pt x="58626" y="41906"/>
                </a:lnTo>
                <a:lnTo>
                  <a:pt x="64332" y="28938"/>
                </a:lnTo>
                <a:lnTo>
                  <a:pt x="61113" y="12352"/>
                </a:lnTo>
                <a:lnTo>
                  <a:pt x="57728" y="9022"/>
                </a:lnTo>
                <a:close/>
              </a:path>
              <a:path w="64770" h="88900">
                <a:moveTo>
                  <a:pt x="27580" y="0"/>
                </a:moveTo>
                <a:lnTo>
                  <a:pt x="22072" y="787"/>
                </a:lnTo>
                <a:lnTo>
                  <a:pt x="41248" y="787"/>
                </a:lnTo>
                <a:lnTo>
                  <a:pt x="38912" y="208"/>
                </a:lnTo>
                <a:lnTo>
                  <a:pt x="27580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9716576" y="6311424"/>
            <a:ext cx="31750" cy="24130"/>
          </a:xfrm>
          <a:custGeom>
            <a:avLst/>
            <a:gdLst/>
            <a:ahLst/>
            <a:cxnLst/>
            <a:rect l="l" t="t" r="r" b="b"/>
            <a:pathLst>
              <a:path w="31750" h="24129">
                <a:moveTo>
                  <a:pt x="28095" y="0"/>
                </a:moveTo>
                <a:lnTo>
                  <a:pt x="24330" y="196"/>
                </a:lnTo>
                <a:lnTo>
                  <a:pt x="21715" y="236"/>
                </a:lnTo>
                <a:lnTo>
                  <a:pt x="19377" y="1142"/>
                </a:lnTo>
                <a:lnTo>
                  <a:pt x="16048" y="4964"/>
                </a:lnTo>
                <a:lnTo>
                  <a:pt x="0" y="24111"/>
                </a:lnTo>
                <a:lnTo>
                  <a:pt x="7846" y="24111"/>
                </a:lnTo>
                <a:lnTo>
                  <a:pt x="27342" y="12843"/>
                </a:lnTo>
                <a:lnTo>
                  <a:pt x="29838" y="11740"/>
                </a:lnTo>
                <a:lnTo>
                  <a:pt x="31463" y="9337"/>
                </a:lnTo>
                <a:lnTo>
                  <a:pt x="31344" y="2836"/>
                </a:lnTo>
                <a:lnTo>
                  <a:pt x="28095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699101" y="6340894"/>
            <a:ext cx="53340" cy="88900"/>
          </a:xfrm>
          <a:custGeom>
            <a:avLst/>
            <a:gdLst/>
            <a:ahLst/>
            <a:cxnLst/>
            <a:rect l="l" t="t" r="r" b="b"/>
            <a:pathLst>
              <a:path w="53340" h="88900">
                <a:moveTo>
                  <a:pt x="5730" y="225"/>
                </a:moveTo>
                <a:lnTo>
                  <a:pt x="1584" y="5555"/>
                </a:lnTo>
                <a:lnTo>
                  <a:pt x="1941" y="63037"/>
                </a:lnTo>
                <a:lnTo>
                  <a:pt x="1439" y="75730"/>
                </a:lnTo>
                <a:lnTo>
                  <a:pt x="0" y="88567"/>
                </a:lnTo>
                <a:lnTo>
                  <a:pt x="7172" y="88055"/>
                </a:lnTo>
                <a:lnTo>
                  <a:pt x="15573" y="87582"/>
                </a:lnTo>
                <a:lnTo>
                  <a:pt x="50614" y="87582"/>
                </a:lnTo>
                <a:lnTo>
                  <a:pt x="52386" y="86400"/>
                </a:lnTo>
                <a:lnTo>
                  <a:pt x="52315" y="77805"/>
                </a:lnTo>
                <a:lnTo>
                  <a:pt x="27355" y="77805"/>
                </a:lnTo>
                <a:lnTo>
                  <a:pt x="23736" y="75999"/>
                </a:lnTo>
                <a:lnTo>
                  <a:pt x="23736" y="46962"/>
                </a:lnTo>
                <a:lnTo>
                  <a:pt x="50361" y="46962"/>
                </a:lnTo>
                <a:lnTo>
                  <a:pt x="51950" y="46017"/>
                </a:lnTo>
                <a:lnTo>
                  <a:pt x="51977" y="37323"/>
                </a:lnTo>
                <a:lnTo>
                  <a:pt x="26934" y="37323"/>
                </a:lnTo>
                <a:lnTo>
                  <a:pt x="23736" y="24230"/>
                </a:lnTo>
                <a:lnTo>
                  <a:pt x="24132" y="10598"/>
                </a:lnTo>
                <a:lnTo>
                  <a:pt x="51859" y="10598"/>
                </a:lnTo>
                <a:lnTo>
                  <a:pt x="52822" y="10125"/>
                </a:lnTo>
                <a:lnTo>
                  <a:pt x="53106" y="1024"/>
                </a:lnTo>
                <a:lnTo>
                  <a:pt x="30591" y="1024"/>
                </a:lnTo>
                <a:lnTo>
                  <a:pt x="19128" y="785"/>
                </a:lnTo>
                <a:lnTo>
                  <a:pt x="5730" y="225"/>
                </a:lnTo>
                <a:close/>
              </a:path>
              <a:path w="53340" h="88900">
                <a:moveTo>
                  <a:pt x="50614" y="87582"/>
                </a:moveTo>
                <a:lnTo>
                  <a:pt x="23776" y="87582"/>
                </a:lnTo>
                <a:lnTo>
                  <a:pt x="36349" y="87741"/>
                </a:lnTo>
                <a:lnTo>
                  <a:pt x="49523" y="88310"/>
                </a:lnTo>
                <a:lnTo>
                  <a:pt x="50614" y="87582"/>
                </a:lnTo>
                <a:close/>
              </a:path>
              <a:path w="53340" h="88900">
                <a:moveTo>
                  <a:pt x="52663" y="75841"/>
                </a:moveTo>
                <a:lnTo>
                  <a:pt x="40035" y="77296"/>
                </a:lnTo>
                <a:lnTo>
                  <a:pt x="27355" y="77805"/>
                </a:lnTo>
                <a:lnTo>
                  <a:pt x="52315" y="77805"/>
                </a:lnTo>
                <a:lnTo>
                  <a:pt x="52663" y="75841"/>
                </a:lnTo>
                <a:close/>
              </a:path>
              <a:path w="53340" h="88900">
                <a:moveTo>
                  <a:pt x="50361" y="46962"/>
                </a:moveTo>
                <a:lnTo>
                  <a:pt x="23736" y="46962"/>
                </a:lnTo>
                <a:lnTo>
                  <a:pt x="36431" y="46994"/>
                </a:lnTo>
                <a:lnTo>
                  <a:pt x="49111" y="47706"/>
                </a:lnTo>
                <a:lnTo>
                  <a:pt x="50361" y="46962"/>
                </a:lnTo>
                <a:close/>
              </a:path>
              <a:path w="53340" h="88900">
                <a:moveTo>
                  <a:pt x="52267" y="35852"/>
                </a:moveTo>
                <a:lnTo>
                  <a:pt x="39624" y="37007"/>
                </a:lnTo>
                <a:lnTo>
                  <a:pt x="26934" y="37323"/>
                </a:lnTo>
                <a:lnTo>
                  <a:pt x="51977" y="37323"/>
                </a:lnTo>
                <a:lnTo>
                  <a:pt x="52267" y="35852"/>
                </a:lnTo>
                <a:close/>
              </a:path>
              <a:path w="53340" h="88900">
                <a:moveTo>
                  <a:pt x="51859" y="10598"/>
                </a:moveTo>
                <a:lnTo>
                  <a:pt x="24132" y="10598"/>
                </a:lnTo>
                <a:lnTo>
                  <a:pt x="36826" y="10736"/>
                </a:lnTo>
                <a:lnTo>
                  <a:pt x="49482" y="11765"/>
                </a:lnTo>
                <a:lnTo>
                  <a:pt x="51859" y="10598"/>
                </a:lnTo>
                <a:close/>
              </a:path>
              <a:path w="53340" h="88900">
                <a:moveTo>
                  <a:pt x="53337" y="0"/>
                </a:moveTo>
                <a:lnTo>
                  <a:pt x="44342" y="748"/>
                </a:lnTo>
                <a:lnTo>
                  <a:pt x="37645" y="1024"/>
                </a:lnTo>
                <a:lnTo>
                  <a:pt x="53106" y="1024"/>
                </a:lnTo>
                <a:lnTo>
                  <a:pt x="53337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766944" y="6339580"/>
            <a:ext cx="80645" cy="91440"/>
          </a:xfrm>
          <a:custGeom>
            <a:avLst/>
            <a:gdLst/>
            <a:ahLst/>
            <a:cxnLst/>
            <a:rect l="l" t="t" r="r" b="b"/>
            <a:pathLst>
              <a:path w="80645" h="91439">
                <a:moveTo>
                  <a:pt x="55866" y="0"/>
                </a:moveTo>
                <a:lnTo>
                  <a:pt x="12330" y="13773"/>
                </a:lnTo>
                <a:lnTo>
                  <a:pt x="0" y="35533"/>
                </a:lnTo>
                <a:lnTo>
                  <a:pt x="1108" y="52383"/>
                </a:lnTo>
                <a:lnTo>
                  <a:pt x="22227" y="85277"/>
                </a:lnTo>
                <a:lnTo>
                  <a:pt x="48143" y="91340"/>
                </a:lnTo>
                <a:lnTo>
                  <a:pt x="60845" y="90269"/>
                </a:lnTo>
                <a:lnTo>
                  <a:pt x="73081" y="86690"/>
                </a:lnTo>
                <a:lnTo>
                  <a:pt x="76098" y="82139"/>
                </a:lnTo>
                <a:lnTo>
                  <a:pt x="53753" y="82139"/>
                </a:lnTo>
                <a:lnTo>
                  <a:pt x="39517" y="79158"/>
                </a:lnTo>
                <a:lnTo>
                  <a:pt x="29493" y="70836"/>
                </a:lnTo>
                <a:lnTo>
                  <a:pt x="23769" y="58157"/>
                </a:lnTo>
                <a:lnTo>
                  <a:pt x="24386" y="38984"/>
                </a:lnTo>
                <a:lnTo>
                  <a:pt x="28064" y="24420"/>
                </a:lnTo>
                <a:lnTo>
                  <a:pt x="34750" y="14516"/>
                </a:lnTo>
                <a:lnTo>
                  <a:pt x="44393" y="9321"/>
                </a:lnTo>
                <a:lnTo>
                  <a:pt x="79234" y="9321"/>
                </a:lnTo>
                <a:lnTo>
                  <a:pt x="80478" y="6318"/>
                </a:lnTo>
                <a:lnTo>
                  <a:pt x="68436" y="2051"/>
                </a:lnTo>
                <a:lnTo>
                  <a:pt x="55866" y="0"/>
                </a:lnTo>
                <a:close/>
              </a:path>
              <a:path w="80645" h="91439">
                <a:moveTo>
                  <a:pt x="77150" y="72192"/>
                </a:moveTo>
                <a:lnTo>
                  <a:pt x="66383" y="79326"/>
                </a:lnTo>
                <a:lnTo>
                  <a:pt x="53753" y="82139"/>
                </a:lnTo>
                <a:lnTo>
                  <a:pt x="76098" y="82139"/>
                </a:lnTo>
                <a:lnTo>
                  <a:pt x="76555" y="81451"/>
                </a:lnTo>
                <a:lnTo>
                  <a:pt x="77791" y="77373"/>
                </a:lnTo>
                <a:lnTo>
                  <a:pt x="79329" y="73492"/>
                </a:lnTo>
                <a:lnTo>
                  <a:pt x="77150" y="72192"/>
                </a:lnTo>
                <a:close/>
              </a:path>
              <a:path w="80645" h="91439">
                <a:moveTo>
                  <a:pt x="79234" y="9321"/>
                </a:moveTo>
                <a:lnTo>
                  <a:pt x="44393" y="9321"/>
                </a:lnTo>
                <a:lnTo>
                  <a:pt x="61010" y="10745"/>
                </a:lnTo>
                <a:lnTo>
                  <a:pt x="71052" y="16383"/>
                </a:lnTo>
                <a:lnTo>
                  <a:pt x="76753" y="21013"/>
                </a:lnTo>
                <a:lnTo>
                  <a:pt x="77268" y="15970"/>
                </a:lnTo>
                <a:lnTo>
                  <a:pt x="78645" y="10745"/>
                </a:lnTo>
                <a:lnTo>
                  <a:pt x="79234" y="9321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9860857" y="6339909"/>
            <a:ext cx="59055" cy="91440"/>
          </a:xfrm>
          <a:custGeom>
            <a:avLst/>
            <a:gdLst/>
            <a:ahLst/>
            <a:cxnLst/>
            <a:rect l="l" t="t" r="r" b="b"/>
            <a:pathLst>
              <a:path w="59054" h="91439">
                <a:moveTo>
                  <a:pt x="2654" y="67213"/>
                </a:moveTo>
                <a:lnTo>
                  <a:pt x="2456" y="73162"/>
                </a:lnTo>
                <a:lnTo>
                  <a:pt x="1545" y="79072"/>
                </a:lnTo>
                <a:lnTo>
                  <a:pt x="0" y="84824"/>
                </a:lnTo>
                <a:lnTo>
                  <a:pt x="7410" y="89119"/>
                </a:lnTo>
                <a:lnTo>
                  <a:pt x="15890" y="91286"/>
                </a:lnTo>
                <a:lnTo>
                  <a:pt x="24489" y="91010"/>
                </a:lnTo>
                <a:lnTo>
                  <a:pt x="40831" y="88192"/>
                </a:lnTo>
                <a:lnTo>
                  <a:pt x="49582" y="82185"/>
                </a:lnTo>
                <a:lnTo>
                  <a:pt x="25400" y="82185"/>
                </a:lnTo>
                <a:lnTo>
                  <a:pt x="12782" y="78499"/>
                </a:lnTo>
                <a:lnTo>
                  <a:pt x="5894" y="67377"/>
                </a:lnTo>
                <a:lnTo>
                  <a:pt x="2654" y="67213"/>
                </a:lnTo>
                <a:close/>
              </a:path>
              <a:path w="59054" h="91439">
                <a:moveTo>
                  <a:pt x="40260" y="0"/>
                </a:moveTo>
                <a:lnTo>
                  <a:pt x="31899" y="196"/>
                </a:lnTo>
                <a:lnTo>
                  <a:pt x="16381" y="2921"/>
                </a:lnTo>
                <a:lnTo>
                  <a:pt x="5836" y="10817"/>
                </a:lnTo>
                <a:lnTo>
                  <a:pt x="964" y="23469"/>
                </a:lnTo>
                <a:lnTo>
                  <a:pt x="3546" y="39002"/>
                </a:lnTo>
                <a:lnTo>
                  <a:pt x="11053" y="48397"/>
                </a:lnTo>
                <a:lnTo>
                  <a:pt x="30421" y="57946"/>
                </a:lnTo>
                <a:lnTo>
                  <a:pt x="38858" y="64092"/>
                </a:lnTo>
                <a:lnTo>
                  <a:pt x="40498" y="76708"/>
                </a:lnTo>
                <a:lnTo>
                  <a:pt x="36179" y="82185"/>
                </a:lnTo>
                <a:lnTo>
                  <a:pt x="49582" y="82185"/>
                </a:lnTo>
                <a:lnTo>
                  <a:pt x="52025" y="80508"/>
                </a:lnTo>
                <a:lnTo>
                  <a:pt x="57833" y="69107"/>
                </a:lnTo>
                <a:lnTo>
                  <a:pt x="58805" y="56891"/>
                </a:lnTo>
                <a:lnTo>
                  <a:pt x="57458" y="51966"/>
                </a:lnTo>
                <a:lnTo>
                  <a:pt x="54764" y="47711"/>
                </a:lnTo>
                <a:lnTo>
                  <a:pt x="51712" y="43298"/>
                </a:lnTo>
                <a:lnTo>
                  <a:pt x="47433" y="39910"/>
                </a:lnTo>
                <a:lnTo>
                  <a:pt x="42479" y="37861"/>
                </a:lnTo>
                <a:lnTo>
                  <a:pt x="25080" y="30396"/>
                </a:lnTo>
                <a:lnTo>
                  <a:pt x="18205" y="23621"/>
                </a:lnTo>
                <a:lnTo>
                  <a:pt x="17673" y="9140"/>
                </a:lnTo>
                <a:lnTo>
                  <a:pt x="29601" y="8904"/>
                </a:lnTo>
                <a:lnTo>
                  <a:pt x="31939" y="8904"/>
                </a:lnTo>
                <a:lnTo>
                  <a:pt x="39864" y="8352"/>
                </a:lnTo>
                <a:lnTo>
                  <a:pt x="54740" y="8352"/>
                </a:lnTo>
                <a:lnTo>
                  <a:pt x="55675" y="6343"/>
                </a:lnTo>
                <a:lnTo>
                  <a:pt x="48502" y="2127"/>
                </a:lnTo>
                <a:lnTo>
                  <a:pt x="40260" y="0"/>
                </a:lnTo>
                <a:close/>
              </a:path>
              <a:path w="59054" h="91439">
                <a:moveTo>
                  <a:pt x="54740" y="8352"/>
                </a:moveTo>
                <a:lnTo>
                  <a:pt x="39864" y="8352"/>
                </a:lnTo>
                <a:lnTo>
                  <a:pt x="46997" y="13671"/>
                </a:lnTo>
                <a:lnTo>
                  <a:pt x="48661" y="21393"/>
                </a:lnTo>
                <a:lnTo>
                  <a:pt x="51435" y="21393"/>
                </a:lnTo>
                <a:lnTo>
                  <a:pt x="51990" y="16192"/>
                </a:lnTo>
                <a:lnTo>
                  <a:pt x="53456" y="11110"/>
                </a:lnTo>
                <a:lnTo>
                  <a:pt x="54740" y="8352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9938010" y="6340697"/>
            <a:ext cx="24130" cy="88900"/>
          </a:xfrm>
          <a:custGeom>
            <a:avLst/>
            <a:gdLst/>
            <a:ahLst/>
            <a:cxnLst/>
            <a:rect l="l" t="t" r="r" b="b"/>
            <a:pathLst>
              <a:path w="24129" h="88900">
                <a:moveTo>
                  <a:pt x="23566" y="87937"/>
                </a:moveTo>
                <a:lnTo>
                  <a:pt x="7925" y="87937"/>
                </a:lnTo>
                <a:lnTo>
                  <a:pt x="11927" y="88016"/>
                </a:lnTo>
                <a:lnTo>
                  <a:pt x="15850" y="88016"/>
                </a:lnTo>
                <a:lnTo>
                  <a:pt x="19734" y="88252"/>
                </a:lnTo>
                <a:lnTo>
                  <a:pt x="23617" y="88764"/>
                </a:lnTo>
                <a:lnTo>
                  <a:pt x="23566" y="87937"/>
                </a:lnTo>
                <a:close/>
              </a:path>
              <a:path w="24129" h="88900">
                <a:moveTo>
                  <a:pt x="0" y="0"/>
                </a:moveTo>
                <a:lnTo>
                  <a:pt x="643" y="11043"/>
                </a:lnTo>
                <a:lnTo>
                  <a:pt x="1018" y="63447"/>
                </a:lnTo>
                <a:lnTo>
                  <a:pt x="622" y="77823"/>
                </a:lnTo>
                <a:lnTo>
                  <a:pt x="3883" y="88173"/>
                </a:lnTo>
                <a:lnTo>
                  <a:pt x="7925" y="87937"/>
                </a:lnTo>
                <a:lnTo>
                  <a:pt x="23566" y="87937"/>
                </a:lnTo>
                <a:lnTo>
                  <a:pt x="22939" y="77823"/>
                </a:lnTo>
                <a:lnTo>
                  <a:pt x="23207" y="11043"/>
                </a:lnTo>
                <a:lnTo>
                  <a:pt x="19991" y="787"/>
                </a:lnTo>
                <a:lnTo>
                  <a:pt x="8044" y="787"/>
                </a:lnTo>
                <a:lnTo>
                  <a:pt x="4002" y="551"/>
                </a:lnTo>
                <a:lnTo>
                  <a:pt x="0" y="0"/>
                </a:lnTo>
                <a:close/>
              </a:path>
              <a:path w="24129" h="88900">
                <a:moveTo>
                  <a:pt x="19892" y="472"/>
                </a:moveTo>
                <a:lnTo>
                  <a:pt x="15969" y="748"/>
                </a:lnTo>
                <a:lnTo>
                  <a:pt x="8044" y="787"/>
                </a:lnTo>
                <a:lnTo>
                  <a:pt x="19991" y="787"/>
                </a:lnTo>
                <a:lnTo>
                  <a:pt x="19892" y="472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0042189" y="6311385"/>
            <a:ext cx="1358878" cy="11953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9642356" y="6535554"/>
            <a:ext cx="31750" cy="24765"/>
          </a:xfrm>
          <a:custGeom>
            <a:avLst/>
            <a:gdLst/>
            <a:ahLst/>
            <a:cxnLst/>
            <a:rect l="l" t="t" r="r" b="b"/>
            <a:pathLst>
              <a:path w="31750" h="24765">
                <a:moveTo>
                  <a:pt x="28016" y="0"/>
                </a:moveTo>
                <a:lnTo>
                  <a:pt x="24211" y="275"/>
                </a:lnTo>
                <a:lnTo>
                  <a:pt x="21834" y="279"/>
                </a:lnTo>
                <a:lnTo>
                  <a:pt x="19496" y="1178"/>
                </a:lnTo>
                <a:lnTo>
                  <a:pt x="0" y="24308"/>
                </a:lnTo>
                <a:lnTo>
                  <a:pt x="7846" y="24308"/>
                </a:lnTo>
                <a:lnTo>
                  <a:pt x="27342" y="12906"/>
                </a:lnTo>
                <a:lnTo>
                  <a:pt x="29838" y="11811"/>
                </a:lnTo>
                <a:lnTo>
                  <a:pt x="31503" y="9388"/>
                </a:lnTo>
                <a:lnTo>
                  <a:pt x="31344" y="2860"/>
                </a:lnTo>
                <a:lnTo>
                  <a:pt x="28016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9613588" y="6564071"/>
            <a:ext cx="81915" cy="90170"/>
          </a:xfrm>
          <a:custGeom>
            <a:avLst/>
            <a:gdLst/>
            <a:ahLst/>
            <a:cxnLst/>
            <a:rect l="l" t="t" r="r" b="b"/>
            <a:pathLst>
              <a:path w="81915" h="90170">
                <a:moveTo>
                  <a:pt x="12441" y="88764"/>
                </a:moveTo>
                <a:lnTo>
                  <a:pt x="2693" y="88764"/>
                </a:lnTo>
                <a:lnTo>
                  <a:pt x="7488" y="88874"/>
                </a:lnTo>
                <a:lnTo>
                  <a:pt x="9866" y="89142"/>
                </a:lnTo>
                <a:lnTo>
                  <a:pt x="12204" y="89627"/>
                </a:lnTo>
                <a:lnTo>
                  <a:pt x="12441" y="88764"/>
                </a:lnTo>
                <a:close/>
              </a:path>
              <a:path w="81915" h="90170">
                <a:moveTo>
                  <a:pt x="81544" y="88760"/>
                </a:moveTo>
                <a:lnTo>
                  <a:pt x="73902" y="88760"/>
                </a:lnTo>
                <a:lnTo>
                  <a:pt x="77984" y="89040"/>
                </a:lnTo>
                <a:lnTo>
                  <a:pt x="81907" y="89627"/>
                </a:lnTo>
                <a:lnTo>
                  <a:pt x="81544" y="88760"/>
                </a:lnTo>
                <a:close/>
              </a:path>
              <a:path w="81915" h="90170">
                <a:moveTo>
                  <a:pt x="34117" y="0"/>
                </a:moveTo>
                <a:lnTo>
                  <a:pt x="20009" y="37037"/>
                </a:lnTo>
                <a:lnTo>
                  <a:pt x="4195" y="75430"/>
                </a:lnTo>
                <a:lnTo>
                  <a:pt x="0" y="85074"/>
                </a:lnTo>
                <a:lnTo>
                  <a:pt x="276" y="89040"/>
                </a:lnTo>
                <a:lnTo>
                  <a:pt x="2693" y="88764"/>
                </a:lnTo>
                <a:lnTo>
                  <a:pt x="12441" y="88764"/>
                </a:lnTo>
                <a:lnTo>
                  <a:pt x="15576" y="77385"/>
                </a:lnTo>
                <a:lnTo>
                  <a:pt x="19611" y="65332"/>
                </a:lnTo>
                <a:lnTo>
                  <a:pt x="24924" y="64180"/>
                </a:lnTo>
                <a:lnTo>
                  <a:pt x="71299" y="64085"/>
                </a:lnTo>
                <a:lnTo>
                  <a:pt x="67708" y="55145"/>
                </a:lnTo>
                <a:lnTo>
                  <a:pt x="27103" y="55145"/>
                </a:lnTo>
                <a:lnTo>
                  <a:pt x="23616" y="54767"/>
                </a:lnTo>
                <a:lnTo>
                  <a:pt x="34513" y="26818"/>
                </a:lnTo>
                <a:lnTo>
                  <a:pt x="56766" y="26818"/>
                </a:lnTo>
                <a:lnTo>
                  <a:pt x="54895" y="21831"/>
                </a:lnTo>
                <a:lnTo>
                  <a:pt x="49888" y="7964"/>
                </a:lnTo>
                <a:lnTo>
                  <a:pt x="45218" y="760"/>
                </a:lnTo>
                <a:lnTo>
                  <a:pt x="38560" y="756"/>
                </a:lnTo>
                <a:lnTo>
                  <a:pt x="36336" y="508"/>
                </a:lnTo>
                <a:lnTo>
                  <a:pt x="34117" y="0"/>
                </a:lnTo>
                <a:close/>
              </a:path>
              <a:path w="81915" h="90170">
                <a:moveTo>
                  <a:pt x="71299" y="64085"/>
                </a:moveTo>
                <a:lnTo>
                  <a:pt x="43667" y="64085"/>
                </a:lnTo>
                <a:lnTo>
                  <a:pt x="48026" y="64463"/>
                </a:lnTo>
                <a:lnTo>
                  <a:pt x="51081" y="73002"/>
                </a:lnTo>
                <a:lnTo>
                  <a:pt x="55782" y="88045"/>
                </a:lnTo>
                <a:lnTo>
                  <a:pt x="60746" y="88949"/>
                </a:lnTo>
                <a:lnTo>
                  <a:pt x="65303" y="88681"/>
                </a:lnTo>
                <a:lnTo>
                  <a:pt x="81511" y="88681"/>
                </a:lnTo>
                <a:lnTo>
                  <a:pt x="74349" y="71577"/>
                </a:lnTo>
                <a:lnTo>
                  <a:pt x="71299" y="64085"/>
                </a:lnTo>
                <a:close/>
              </a:path>
              <a:path w="81915" h="90170">
                <a:moveTo>
                  <a:pt x="81511" y="88681"/>
                </a:moveTo>
                <a:lnTo>
                  <a:pt x="65303" y="88681"/>
                </a:lnTo>
                <a:lnTo>
                  <a:pt x="69860" y="88823"/>
                </a:lnTo>
                <a:lnTo>
                  <a:pt x="73902" y="88760"/>
                </a:lnTo>
                <a:lnTo>
                  <a:pt x="81544" y="88760"/>
                </a:lnTo>
                <a:close/>
              </a:path>
              <a:path w="81915" h="90170">
                <a:moveTo>
                  <a:pt x="56766" y="26818"/>
                </a:moveTo>
                <a:lnTo>
                  <a:pt x="34513" y="26818"/>
                </a:lnTo>
                <a:lnTo>
                  <a:pt x="44777" y="54767"/>
                </a:lnTo>
                <a:lnTo>
                  <a:pt x="41210" y="54862"/>
                </a:lnTo>
                <a:lnTo>
                  <a:pt x="37604" y="55145"/>
                </a:lnTo>
                <a:lnTo>
                  <a:pt x="67708" y="55145"/>
                </a:lnTo>
                <a:lnTo>
                  <a:pt x="64997" y="48333"/>
                </a:lnTo>
                <a:lnTo>
                  <a:pt x="59975" y="35368"/>
                </a:lnTo>
                <a:lnTo>
                  <a:pt x="56766" y="26818"/>
                </a:lnTo>
                <a:close/>
              </a:path>
              <a:path w="81915" h="90170">
                <a:moveTo>
                  <a:pt x="40854" y="756"/>
                </a:moveTo>
                <a:lnTo>
                  <a:pt x="38595" y="760"/>
                </a:lnTo>
                <a:lnTo>
                  <a:pt x="42954" y="760"/>
                </a:lnTo>
                <a:lnTo>
                  <a:pt x="40854" y="756"/>
                </a:lnTo>
                <a:close/>
              </a:path>
              <a:path w="81915" h="90170">
                <a:moveTo>
                  <a:pt x="45054" y="508"/>
                </a:moveTo>
                <a:lnTo>
                  <a:pt x="42954" y="760"/>
                </a:lnTo>
                <a:lnTo>
                  <a:pt x="45218" y="760"/>
                </a:lnTo>
                <a:lnTo>
                  <a:pt x="45054" y="508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9707977" y="6565064"/>
            <a:ext cx="53340" cy="88900"/>
          </a:xfrm>
          <a:custGeom>
            <a:avLst/>
            <a:gdLst/>
            <a:ahLst/>
            <a:cxnLst/>
            <a:rect l="l" t="t" r="r" b="b"/>
            <a:pathLst>
              <a:path w="53340" h="88900">
                <a:moveTo>
                  <a:pt x="0" y="0"/>
                </a:moveTo>
                <a:lnTo>
                  <a:pt x="871" y="6733"/>
                </a:lnTo>
                <a:lnTo>
                  <a:pt x="951" y="80904"/>
                </a:lnTo>
                <a:lnTo>
                  <a:pt x="118" y="88634"/>
                </a:lnTo>
                <a:lnTo>
                  <a:pt x="26127" y="87651"/>
                </a:lnTo>
                <a:lnTo>
                  <a:pt x="52351" y="87651"/>
                </a:lnTo>
                <a:lnTo>
                  <a:pt x="52790" y="78115"/>
                </a:lnTo>
                <a:lnTo>
                  <a:pt x="27834" y="78115"/>
                </a:lnTo>
                <a:lnTo>
                  <a:pt x="22983" y="78040"/>
                </a:lnTo>
                <a:lnTo>
                  <a:pt x="23221" y="9317"/>
                </a:lnTo>
                <a:lnTo>
                  <a:pt x="24050" y="839"/>
                </a:lnTo>
                <a:lnTo>
                  <a:pt x="8281" y="839"/>
                </a:lnTo>
                <a:lnTo>
                  <a:pt x="4121" y="587"/>
                </a:lnTo>
                <a:lnTo>
                  <a:pt x="0" y="0"/>
                </a:lnTo>
                <a:close/>
              </a:path>
              <a:path w="53340" h="88900">
                <a:moveTo>
                  <a:pt x="52351" y="87651"/>
                </a:moveTo>
                <a:lnTo>
                  <a:pt x="26127" y="87651"/>
                </a:lnTo>
                <a:lnTo>
                  <a:pt x="41018" y="87893"/>
                </a:lnTo>
                <a:lnTo>
                  <a:pt x="51953" y="88540"/>
                </a:lnTo>
                <a:lnTo>
                  <a:pt x="52351" y="87651"/>
                </a:lnTo>
                <a:close/>
              </a:path>
              <a:path w="53340" h="88900">
                <a:moveTo>
                  <a:pt x="53139" y="76334"/>
                </a:moveTo>
                <a:lnTo>
                  <a:pt x="40520" y="77681"/>
                </a:lnTo>
                <a:lnTo>
                  <a:pt x="27834" y="78115"/>
                </a:lnTo>
                <a:lnTo>
                  <a:pt x="52790" y="78115"/>
                </a:lnTo>
                <a:lnTo>
                  <a:pt x="53139" y="76334"/>
                </a:lnTo>
                <a:close/>
              </a:path>
              <a:path w="53340" h="88900">
                <a:moveTo>
                  <a:pt x="24132" y="0"/>
                </a:moveTo>
                <a:lnTo>
                  <a:pt x="20249" y="516"/>
                </a:lnTo>
                <a:lnTo>
                  <a:pt x="16365" y="768"/>
                </a:lnTo>
                <a:lnTo>
                  <a:pt x="8281" y="839"/>
                </a:lnTo>
                <a:lnTo>
                  <a:pt x="24050" y="839"/>
                </a:lnTo>
                <a:lnTo>
                  <a:pt x="24132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9756916" y="6565064"/>
            <a:ext cx="69850" cy="88900"/>
          </a:xfrm>
          <a:custGeom>
            <a:avLst/>
            <a:gdLst/>
            <a:ahLst/>
            <a:cxnLst/>
            <a:rect l="l" t="t" r="r" b="b"/>
            <a:pathLst>
              <a:path w="69850" h="88900">
                <a:moveTo>
                  <a:pt x="46564" y="87842"/>
                </a:moveTo>
                <a:lnTo>
                  <a:pt x="38160" y="87842"/>
                </a:lnTo>
                <a:lnTo>
                  <a:pt x="42689" y="88150"/>
                </a:lnTo>
                <a:lnTo>
                  <a:pt x="46640" y="88634"/>
                </a:lnTo>
                <a:lnTo>
                  <a:pt x="46564" y="87842"/>
                </a:lnTo>
                <a:close/>
              </a:path>
              <a:path w="69850" h="88900">
                <a:moveTo>
                  <a:pt x="54050" y="10929"/>
                </a:moveTo>
                <a:lnTo>
                  <a:pt x="15811" y="10929"/>
                </a:lnTo>
                <a:lnTo>
                  <a:pt x="23776" y="10972"/>
                </a:lnTo>
                <a:lnTo>
                  <a:pt x="23403" y="77694"/>
                </a:lnTo>
                <a:lnTo>
                  <a:pt x="22596" y="87494"/>
                </a:lnTo>
                <a:lnTo>
                  <a:pt x="26272" y="88150"/>
                </a:lnTo>
                <a:lnTo>
                  <a:pt x="30076" y="87882"/>
                </a:lnTo>
                <a:lnTo>
                  <a:pt x="46564" y="87842"/>
                </a:lnTo>
                <a:lnTo>
                  <a:pt x="45967" y="81586"/>
                </a:lnTo>
                <a:lnTo>
                  <a:pt x="46363" y="10972"/>
                </a:lnTo>
                <a:lnTo>
                  <a:pt x="54050" y="10929"/>
                </a:lnTo>
                <a:close/>
              </a:path>
              <a:path w="69850" h="88900">
                <a:moveTo>
                  <a:pt x="4150" y="359"/>
                </a:moveTo>
                <a:lnTo>
                  <a:pt x="871" y="4002"/>
                </a:lnTo>
                <a:lnTo>
                  <a:pt x="868" y="8167"/>
                </a:lnTo>
                <a:lnTo>
                  <a:pt x="0" y="12154"/>
                </a:lnTo>
                <a:lnTo>
                  <a:pt x="7885" y="11323"/>
                </a:lnTo>
                <a:lnTo>
                  <a:pt x="15811" y="10929"/>
                </a:lnTo>
                <a:lnTo>
                  <a:pt x="69101" y="10929"/>
                </a:lnTo>
                <a:lnTo>
                  <a:pt x="69156" y="975"/>
                </a:lnTo>
                <a:lnTo>
                  <a:pt x="27269" y="947"/>
                </a:lnTo>
                <a:lnTo>
                  <a:pt x="13507" y="747"/>
                </a:lnTo>
                <a:lnTo>
                  <a:pt x="4150" y="359"/>
                </a:lnTo>
                <a:close/>
              </a:path>
              <a:path w="69850" h="88900">
                <a:moveTo>
                  <a:pt x="69101" y="10929"/>
                </a:moveTo>
                <a:lnTo>
                  <a:pt x="54050" y="10929"/>
                </a:lnTo>
                <a:lnTo>
                  <a:pt x="61698" y="11323"/>
                </a:lnTo>
                <a:lnTo>
                  <a:pt x="69346" y="12154"/>
                </a:lnTo>
                <a:lnTo>
                  <a:pt x="69101" y="10929"/>
                </a:lnTo>
                <a:close/>
              </a:path>
              <a:path w="69850" h="88900">
                <a:moveTo>
                  <a:pt x="69346" y="0"/>
                </a:moveTo>
                <a:lnTo>
                  <a:pt x="59177" y="650"/>
                </a:lnTo>
                <a:lnTo>
                  <a:pt x="46344" y="975"/>
                </a:lnTo>
                <a:lnTo>
                  <a:pt x="69156" y="975"/>
                </a:lnTo>
                <a:lnTo>
                  <a:pt x="69346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9823332" y="6564071"/>
            <a:ext cx="82550" cy="90170"/>
          </a:xfrm>
          <a:custGeom>
            <a:avLst/>
            <a:gdLst/>
            <a:ahLst/>
            <a:cxnLst/>
            <a:rect l="l" t="t" r="r" b="b"/>
            <a:pathLst>
              <a:path w="82550" h="90170">
                <a:moveTo>
                  <a:pt x="12440" y="88768"/>
                </a:moveTo>
                <a:lnTo>
                  <a:pt x="2693" y="88768"/>
                </a:lnTo>
                <a:lnTo>
                  <a:pt x="7488" y="88871"/>
                </a:lnTo>
                <a:lnTo>
                  <a:pt x="9866" y="89138"/>
                </a:lnTo>
                <a:lnTo>
                  <a:pt x="12204" y="89627"/>
                </a:lnTo>
                <a:lnTo>
                  <a:pt x="12440" y="88768"/>
                </a:lnTo>
                <a:close/>
              </a:path>
              <a:path w="82550" h="90170">
                <a:moveTo>
                  <a:pt x="81583" y="88760"/>
                </a:moveTo>
                <a:lnTo>
                  <a:pt x="73902" y="88760"/>
                </a:lnTo>
                <a:lnTo>
                  <a:pt x="78023" y="89040"/>
                </a:lnTo>
                <a:lnTo>
                  <a:pt x="81947" y="89627"/>
                </a:lnTo>
                <a:lnTo>
                  <a:pt x="81583" y="88760"/>
                </a:lnTo>
                <a:close/>
              </a:path>
              <a:path w="82550" h="90170">
                <a:moveTo>
                  <a:pt x="34117" y="0"/>
                </a:moveTo>
                <a:lnTo>
                  <a:pt x="20009" y="37037"/>
                </a:lnTo>
                <a:lnTo>
                  <a:pt x="4195" y="75430"/>
                </a:lnTo>
                <a:lnTo>
                  <a:pt x="0" y="85074"/>
                </a:lnTo>
                <a:lnTo>
                  <a:pt x="276" y="89040"/>
                </a:lnTo>
                <a:lnTo>
                  <a:pt x="2693" y="88768"/>
                </a:lnTo>
                <a:lnTo>
                  <a:pt x="12440" y="88768"/>
                </a:lnTo>
                <a:lnTo>
                  <a:pt x="15573" y="77379"/>
                </a:lnTo>
                <a:lnTo>
                  <a:pt x="19580" y="65321"/>
                </a:lnTo>
                <a:lnTo>
                  <a:pt x="24884" y="64180"/>
                </a:lnTo>
                <a:lnTo>
                  <a:pt x="71310" y="64085"/>
                </a:lnTo>
                <a:lnTo>
                  <a:pt x="67715" y="55145"/>
                </a:lnTo>
                <a:lnTo>
                  <a:pt x="27103" y="55145"/>
                </a:lnTo>
                <a:lnTo>
                  <a:pt x="23616" y="54767"/>
                </a:lnTo>
                <a:lnTo>
                  <a:pt x="34513" y="26818"/>
                </a:lnTo>
                <a:lnTo>
                  <a:pt x="56767" y="26818"/>
                </a:lnTo>
                <a:lnTo>
                  <a:pt x="54899" y="21843"/>
                </a:lnTo>
                <a:lnTo>
                  <a:pt x="49893" y="7978"/>
                </a:lnTo>
                <a:lnTo>
                  <a:pt x="45217" y="760"/>
                </a:lnTo>
                <a:lnTo>
                  <a:pt x="38560" y="756"/>
                </a:lnTo>
                <a:lnTo>
                  <a:pt x="36336" y="508"/>
                </a:lnTo>
                <a:lnTo>
                  <a:pt x="34117" y="0"/>
                </a:lnTo>
                <a:close/>
              </a:path>
              <a:path w="82550" h="90170">
                <a:moveTo>
                  <a:pt x="71310" y="64085"/>
                </a:moveTo>
                <a:lnTo>
                  <a:pt x="43628" y="64085"/>
                </a:lnTo>
                <a:lnTo>
                  <a:pt x="48026" y="64463"/>
                </a:lnTo>
                <a:lnTo>
                  <a:pt x="51099" y="72996"/>
                </a:lnTo>
                <a:lnTo>
                  <a:pt x="55812" y="88028"/>
                </a:lnTo>
                <a:lnTo>
                  <a:pt x="60746" y="88949"/>
                </a:lnTo>
                <a:lnTo>
                  <a:pt x="65303" y="88681"/>
                </a:lnTo>
                <a:lnTo>
                  <a:pt x="81549" y="88681"/>
                </a:lnTo>
                <a:lnTo>
                  <a:pt x="74366" y="71580"/>
                </a:lnTo>
                <a:lnTo>
                  <a:pt x="71310" y="64085"/>
                </a:lnTo>
                <a:close/>
              </a:path>
              <a:path w="82550" h="90170">
                <a:moveTo>
                  <a:pt x="81549" y="88681"/>
                </a:moveTo>
                <a:lnTo>
                  <a:pt x="65303" y="88681"/>
                </a:lnTo>
                <a:lnTo>
                  <a:pt x="69860" y="88823"/>
                </a:lnTo>
                <a:lnTo>
                  <a:pt x="73902" y="88760"/>
                </a:lnTo>
                <a:lnTo>
                  <a:pt x="81583" y="88760"/>
                </a:lnTo>
                <a:close/>
              </a:path>
              <a:path w="82550" h="90170">
                <a:moveTo>
                  <a:pt x="56767" y="26818"/>
                </a:moveTo>
                <a:lnTo>
                  <a:pt x="34513" y="26818"/>
                </a:lnTo>
                <a:lnTo>
                  <a:pt x="44777" y="54767"/>
                </a:lnTo>
                <a:lnTo>
                  <a:pt x="41210" y="54862"/>
                </a:lnTo>
                <a:lnTo>
                  <a:pt x="37842" y="55145"/>
                </a:lnTo>
                <a:lnTo>
                  <a:pt x="67715" y="55145"/>
                </a:lnTo>
                <a:lnTo>
                  <a:pt x="65004" y="48340"/>
                </a:lnTo>
                <a:lnTo>
                  <a:pt x="59980" y="35378"/>
                </a:lnTo>
                <a:lnTo>
                  <a:pt x="56767" y="26818"/>
                </a:lnTo>
                <a:close/>
              </a:path>
              <a:path w="82550" h="90170">
                <a:moveTo>
                  <a:pt x="40854" y="756"/>
                </a:moveTo>
                <a:lnTo>
                  <a:pt x="38595" y="760"/>
                </a:lnTo>
                <a:lnTo>
                  <a:pt x="42954" y="760"/>
                </a:lnTo>
                <a:lnTo>
                  <a:pt x="40854" y="756"/>
                </a:lnTo>
                <a:close/>
              </a:path>
              <a:path w="82550" h="90170">
                <a:moveTo>
                  <a:pt x="45054" y="508"/>
                </a:moveTo>
                <a:lnTo>
                  <a:pt x="42954" y="760"/>
                </a:lnTo>
                <a:lnTo>
                  <a:pt x="45217" y="760"/>
                </a:lnTo>
                <a:lnTo>
                  <a:pt x="45054" y="508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9917721" y="6565064"/>
            <a:ext cx="53340" cy="88900"/>
          </a:xfrm>
          <a:custGeom>
            <a:avLst/>
            <a:gdLst/>
            <a:ahLst/>
            <a:cxnLst/>
            <a:rect l="l" t="t" r="r" b="b"/>
            <a:pathLst>
              <a:path w="53340" h="88900">
                <a:moveTo>
                  <a:pt x="0" y="0"/>
                </a:moveTo>
                <a:lnTo>
                  <a:pt x="832" y="6733"/>
                </a:lnTo>
                <a:lnTo>
                  <a:pt x="998" y="9317"/>
                </a:lnTo>
                <a:lnTo>
                  <a:pt x="1288" y="74301"/>
                </a:lnTo>
                <a:lnTo>
                  <a:pt x="951" y="80904"/>
                </a:lnTo>
                <a:lnTo>
                  <a:pt x="118" y="88634"/>
                </a:lnTo>
                <a:lnTo>
                  <a:pt x="26118" y="87651"/>
                </a:lnTo>
                <a:lnTo>
                  <a:pt x="52347" y="87651"/>
                </a:lnTo>
                <a:lnTo>
                  <a:pt x="52790" y="78115"/>
                </a:lnTo>
                <a:lnTo>
                  <a:pt x="27834" y="78115"/>
                </a:lnTo>
                <a:lnTo>
                  <a:pt x="22983" y="78040"/>
                </a:lnTo>
                <a:lnTo>
                  <a:pt x="23221" y="9317"/>
                </a:lnTo>
                <a:lnTo>
                  <a:pt x="24050" y="839"/>
                </a:lnTo>
                <a:lnTo>
                  <a:pt x="8321" y="839"/>
                </a:lnTo>
                <a:lnTo>
                  <a:pt x="4121" y="587"/>
                </a:lnTo>
                <a:lnTo>
                  <a:pt x="0" y="0"/>
                </a:lnTo>
                <a:close/>
              </a:path>
              <a:path w="53340" h="88900">
                <a:moveTo>
                  <a:pt x="52347" y="87651"/>
                </a:moveTo>
                <a:lnTo>
                  <a:pt x="26118" y="87651"/>
                </a:lnTo>
                <a:lnTo>
                  <a:pt x="41013" y="87893"/>
                </a:lnTo>
                <a:lnTo>
                  <a:pt x="51948" y="88539"/>
                </a:lnTo>
                <a:lnTo>
                  <a:pt x="52347" y="87651"/>
                </a:lnTo>
                <a:close/>
              </a:path>
              <a:path w="53340" h="88900">
                <a:moveTo>
                  <a:pt x="53139" y="76334"/>
                </a:moveTo>
                <a:lnTo>
                  <a:pt x="40520" y="77681"/>
                </a:lnTo>
                <a:lnTo>
                  <a:pt x="27834" y="78115"/>
                </a:lnTo>
                <a:lnTo>
                  <a:pt x="52790" y="78115"/>
                </a:lnTo>
                <a:lnTo>
                  <a:pt x="53139" y="76334"/>
                </a:lnTo>
                <a:close/>
              </a:path>
              <a:path w="53340" h="88900">
                <a:moveTo>
                  <a:pt x="24132" y="0"/>
                </a:moveTo>
                <a:lnTo>
                  <a:pt x="20249" y="516"/>
                </a:lnTo>
                <a:lnTo>
                  <a:pt x="16365" y="768"/>
                </a:lnTo>
                <a:lnTo>
                  <a:pt x="8321" y="839"/>
                </a:lnTo>
                <a:lnTo>
                  <a:pt x="24050" y="839"/>
                </a:lnTo>
                <a:lnTo>
                  <a:pt x="24132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0009774" y="6535554"/>
            <a:ext cx="31750" cy="24765"/>
          </a:xfrm>
          <a:custGeom>
            <a:avLst/>
            <a:gdLst/>
            <a:ahLst/>
            <a:cxnLst/>
            <a:rect l="l" t="t" r="r" b="b"/>
            <a:pathLst>
              <a:path w="31750" h="24765">
                <a:moveTo>
                  <a:pt x="28016" y="0"/>
                </a:moveTo>
                <a:lnTo>
                  <a:pt x="24211" y="275"/>
                </a:lnTo>
                <a:lnTo>
                  <a:pt x="21755" y="279"/>
                </a:lnTo>
                <a:lnTo>
                  <a:pt x="19417" y="1178"/>
                </a:lnTo>
                <a:lnTo>
                  <a:pt x="0" y="24308"/>
                </a:lnTo>
                <a:lnTo>
                  <a:pt x="7846" y="24308"/>
                </a:lnTo>
                <a:lnTo>
                  <a:pt x="27342" y="12906"/>
                </a:lnTo>
                <a:lnTo>
                  <a:pt x="29878" y="11811"/>
                </a:lnTo>
                <a:lnTo>
                  <a:pt x="31542" y="9388"/>
                </a:lnTo>
                <a:lnTo>
                  <a:pt x="31384" y="2860"/>
                </a:lnTo>
                <a:lnTo>
                  <a:pt x="28016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9980927" y="6564071"/>
            <a:ext cx="81915" cy="90170"/>
          </a:xfrm>
          <a:custGeom>
            <a:avLst/>
            <a:gdLst/>
            <a:ahLst/>
            <a:cxnLst/>
            <a:rect l="l" t="t" r="r" b="b"/>
            <a:pathLst>
              <a:path w="81915" h="90170">
                <a:moveTo>
                  <a:pt x="12441" y="88764"/>
                </a:moveTo>
                <a:lnTo>
                  <a:pt x="2693" y="88764"/>
                </a:lnTo>
                <a:lnTo>
                  <a:pt x="7488" y="88874"/>
                </a:lnTo>
                <a:lnTo>
                  <a:pt x="9866" y="89142"/>
                </a:lnTo>
                <a:lnTo>
                  <a:pt x="12204" y="89627"/>
                </a:lnTo>
                <a:lnTo>
                  <a:pt x="12441" y="88764"/>
                </a:lnTo>
                <a:close/>
              </a:path>
              <a:path w="81915" h="90170">
                <a:moveTo>
                  <a:pt x="81544" y="88760"/>
                </a:moveTo>
                <a:lnTo>
                  <a:pt x="73863" y="88760"/>
                </a:lnTo>
                <a:lnTo>
                  <a:pt x="78009" y="89040"/>
                </a:lnTo>
                <a:lnTo>
                  <a:pt x="81907" y="89627"/>
                </a:lnTo>
                <a:lnTo>
                  <a:pt x="81544" y="88760"/>
                </a:lnTo>
                <a:close/>
              </a:path>
              <a:path w="81915" h="90170">
                <a:moveTo>
                  <a:pt x="34117" y="0"/>
                </a:moveTo>
                <a:lnTo>
                  <a:pt x="20009" y="37037"/>
                </a:lnTo>
                <a:lnTo>
                  <a:pt x="4195" y="75430"/>
                </a:lnTo>
                <a:lnTo>
                  <a:pt x="0" y="85074"/>
                </a:lnTo>
                <a:lnTo>
                  <a:pt x="276" y="89040"/>
                </a:lnTo>
                <a:lnTo>
                  <a:pt x="2693" y="88764"/>
                </a:lnTo>
                <a:lnTo>
                  <a:pt x="12441" y="88764"/>
                </a:lnTo>
                <a:lnTo>
                  <a:pt x="15570" y="77374"/>
                </a:lnTo>
                <a:lnTo>
                  <a:pt x="19548" y="65311"/>
                </a:lnTo>
                <a:lnTo>
                  <a:pt x="24924" y="64180"/>
                </a:lnTo>
                <a:lnTo>
                  <a:pt x="71289" y="64085"/>
                </a:lnTo>
                <a:lnTo>
                  <a:pt x="67695" y="55145"/>
                </a:lnTo>
                <a:lnTo>
                  <a:pt x="27103" y="55145"/>
                </a:lnTo>
                <a:lnTo>
                  <a:pt x="23616" y="54767"/>
                </a:lnTo>
                <a:lnTo>
                  <a:pt x="34513" y="26818"/>
                </a:lnTo>
                <a:lnTo>
                  <a:pt x="56750" y="26818"/>
                </a:lnTo>
                <a:lnTo>
                  <a:pt x="54879" y="21831"/>
                </a:lnTo>
                <a:lnTo>
                  <a:pt x="49880" y="7964"/>
                </a:lnTo>
                <a:lnTo>
                  <a:pt x="45217" y="760"/>
                </a:lnTo>
                <a:lnTo>
                  <a:pt x="38560" y="756"/>
                </a:lnTo>
                <a:lnTo>
                  <a:pt x="36336" y="508"/>
                </a:lnTo>
                <a:lnTo>
                  <a:pt x="34117" y="0"/>
                </a:lnTo>
                <a:close/>
              </a:path>
              <a:path w="81915" h="90170">
                <a:moveTo>
                  <a:pt x="71289" y="64085"/>
                </a:moveTo>
                <a:lnTo>
                  <a:pt x="43667" y="64085"/>
                </a:lnTo>
                <a:lnTo>
                  <a:pt x="48026" y="64463"/>
                </a:lnTo>
                <a:lnTo>
                  <a:pt x="51079" y="73007"/>
                </a:lnTo>
                <a:lnTo>
                  <a:pt x="55751" y="88062"/>
                </a:lnTo>
                <a:lnTo>
                  <a:pt x="60707" y="88949"/>
                </a:lnTo>
                <a:lnTo>
                  <a:pt x="65264" y="88681"/>
                </a:lnTo>
                <a:lnTo>
                  <a:pt x="81511" y="88681"/>
                </a:lnTo>
                <a:lnTo>
                  <a:pt x="74343" y="71577"/>
                </a:lnTo>
                <a:lnTo>
                  <a:pt x="71289" y="64085"/>
                </a:lnTo>
                <a:close/>
              </a:path>
              <a:path w="81915" h="90170">
                <a:moveTo>
                  <a:pt x="81511" y="88681"/>
                </a:moveTo>
                <a:lnTo>
                  <a:pt x="65264" y="88681"/>
                </a:lnTo>
                <a:lnTo>
                  <a:pt x="69821" y="88823"/>
                </a:lnTo>
                <a:lnTo>
                  <a:pt x="73863" y="88760"/>
                </a:lnTo>
                <a:lnTo>
                  <a:pt x="81544" y="88760"/>
                </a:lnTo>
                <a:close/>
              </a:path>
              <a:path w="81915" h="90170">
                <a:moveTo>
                  <a:pt x="56750" y="26818"/>
                </a:moveTo>
                <a:lnTo>
                  <a:pt x="34513" y="26818"/>
                </a:lnTo>
                <a:lnTo>
                  <a:pt x="44777" y="54767"/>
                </a:lnTo>
                <a:lnTo>
                  <a:pt x="41210" y="54862"/>
                </a:lnTo>
                <a:lnTo>
                  <a:pt x="37604" y="55145"/>
                </a:lnTo>
                <a:lnTo>
                  <a:pt x="67695" y="55145"/>
                </a:lnTo>
                <a:lnTo>
                  <a:pt x="64982" y="48333"/>
                </a:lnTo>
                <a:lnTo>
                  <a:pt x="59957" y="35368"/>
                </a:lnTo>
                <a:lnTo>
                  <a:pt x="56750" y="26818"/>
                </a:lnTo>
                <a:close/>
              </a:path>
              <a:path w="81915" h="90170">
                <a:moveTo>
                  <a:pt x="40854" y="756"/>
                </a:moveTo>
                <a:lnTo>
                  <a:pt x="38595" y="760"/>
                </a:lnTo>
                <a:lnTo>
                  <a:pt x="42954" y="760"/>
                </a:lnTo>
                <a:lnTo>
                  <a:pt x="40854" y="756"/>
                </a:lnTo>
                <a:close/>
              </a:path>
              <a:path w="81915" h="90170">
                <a:moveTo>
                  <a:pt x="45054" y="508"/>
                </a:moveTo>
                <a:lnTo>
                  <a:pt x="42954" y="760"/>
                </a:lnTo>
                <a:lnTo>
                  <a:pt x="45217" y="760"/>
                </a:lnTo>
                <a:lnTo>
                  <a:pt x="45054" y="508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0076624" y="6565064"/>
            <a:ext cx="78740" cy="88900"/>
          </a:xfrm>
          <a:custGeom>
            <a:avLst/>
            <a:gdLst/>
            <a:ahLst/>
            <a:cxnLst/>
            <a:rect l="l" t="t" r="r" b="b"/>
            <a:pathLst>
              <a:path w="78740" h="88900">
                <a:moveTo>
                  <a:pt x="78248" y="87960"/>
                </a:moveTo>
                <a:lnTo>
                  <a:pt x="68237" y="87960"/>
                </a:lnTo>
                <a:lnTo>
                  <a:pt x="73269" y="88031"/>
                </a:lnTo>
                <a:lnTo>
                  <a:pt x="75805" y="88303"/>
                </a:lnTo>
                <a:lnTo>
                  <a:pt x="78302" y="88776"/>
                </a:lnTo>
                <a:lnTo>
                  <a:pt x="78248" y="87960"/>
                </a:lnTo>
                <a:close/>
              </a:path>
              <a:path w="78740" h="88900">
                <a:moveTo>
                  <a:pt x="12508" y="87878"/>
                </a:moveTo>
                <a:lnTo>
                  <a:pt x="3368" y="87878"/>
                </a:lnTo>
                <a:lnTo>
                  <a:pt x="7925" y="87886"/>
                </a:lnTo>
                <a:lnTo>
                  <a:pt x="10979" y="88303"/>
                </a:lnTo>
                <a:lnTo>
                  <a:pt x="12561" y="88634"/>
                </a:lnTo>
                <a:lnTo>
                  <a:pt x="12508" y="87878"/>
                </a:lnTo>
                <a:close/>
              </a:path>
              <a:path w="78740" h="88900">
                <a:moveTo>
                  <a:pt x="39877" y="28331"/>
                </a:moveTo>
                <a:lnTo>
                  <a:pt x="11016" y="28331"/>
                </a:lnTo>
                <a:lnTo>
                  <a:pt x="43906" y="65125"/>
                </a:lnTo>
                <a:lnTo>
                  <a:pt x="55771" y="79087"/>
                </a:lnTo>
                <a:lnTo>
                  <a:pt x="61328" y="86108"/>
                </a:lnTo>
                <a:lnTo>
                  <a:pt x="65701" y="88232"/>
                </a:lnTo>
                <a:lnTo>
                  <a:pt x="68237" y="87960"/>
                </a:lnTo>
                <a:lnTo>
                  <a:pt x="78248" y="87960"/>
                </a:lnTo>
                <a:lnTo>
                  <a:pt x="77661" y="79087"/>
                </a:lnTo>
                <a:lnTo>
                  <a:pt x="77305" y="58884"/>
                </a:lnTo>
                <a:lnTo>
                  <a:pt x="67127" y="58884"/>
                </a:lnTo>
                <a:lnTo>
                  <a:pt x="52312" y="42455"/>
                </a:lnTo>
                <a:lnTo>
                  <a:pt x="39877" y="28331"/>
                </a:lnTo>
                <a:close/>
              </a:path>
              <a:path w="78740" h="88900">
                <a:moveTo>
                  <a:pt x="0" y="0"/>
                </a:moveTo>
                <a:lnTo>
                  <a:pt x="732" y="12676"/>
                </a:lnTo>
                <a:lnTo>
                  <a:pt x="1018" y="31867"/>
                </a:lnTo>
                <a:lnTo>
                  <a:pt x="622" y="63411"/>
                </a:lnTo>
                <a:lnTo>
                  <a:pt x="229" y="79087"/>
                </a:lnTo>
                <a:lnTo>
                  <a:pt x="1149" y="88146"/>
                </a:lnTo>
                <a:lnTo>
                  <a:pt x="3368" y="87878"/>
                </a:lnTo>
                <a:lnTo>
                  <a:pt x="12508" y="87878"/>
                </a:lnTo>
                <a:lnTo>
                  <a:pt x="11686" y="76107"/>
                </a:lnTo>
                <a:lnTo>
                  <a:pt x="11174" y="65125"/>
                </a:lnTo>
                <a:lnTo>
                  <a:pt x="11016" y="28331"/>
                </a:lnTo>
                <a:lnTo>
                  <a:pt x="39877" y="28331"/>
                </a:lnTo>
                <a:lnTo>
                  <a:pt x="33389" y="20860"/>
                </a:lnTo>
                <a:lnTo>
                  <a:pt x="24462" y="10304"/>
                </a:lnTo>
                <a:lnTo>
                  <a:pt x="16998" y="1072"/>
                </a:lnTo>
                <a:lnTo>
                  <a:pt x="14985" y="697"/>
                </a:lnTo>
                <a:lnTo>
                  <a:pt x="5706" y="685"/>
                </a:lnTo>
                <a:lnTo>
                  <a:pt x="2813" y="433"/>
                </a:lnTo>
                <a:lnTo>
                  <a:pt x="0" y="0"/>
                </a:lnTo>
                <a:close/>
              </a:path>
              <a:path w="78740" h="88900">
                <a:moveTo>
                  <a:pt x="65463" y="0"/>
                </a:moveTo>
                <a:lnTo>
                  <a:pt x="66470" y="12676"/>
                </a:lnTo>
                <a:lnTo>
                  <a:pt x="66823" y="20860"/>
                </a:lnTo>
                <a:lnTo>
                  <a:pt x="67127" y="58884"/>
                </a:lnTo>
                <a:lnTo>
                  <a:pt x="77305" y="58884"/>
                </a:lnTo>
                <a:lnTo>
                  <a:pt x="77586" y="37107"/>
                </a:lnTo>
                <a:lnTo>
                  <a:pt x="78078" y="20860"/>
                </a:lnTo>
                <a:lnTo>
                  <a:pt x="78659" y="9219"/>
                </a:lnTo>
                <a:lnTo>
                  <a:pt x="77343" y="811"/>
                </a:lnTo>
                <a:lnTo>
                  <a:pt x="70142" y="756"/>
                </a:lnTo>
                <a:lnTo>
                  <a:pt x="67441" y="433"/>
                </a:lnTo>
                <a:lnTo>
                  <a:pt x="65463" y="0"/>
                </a:lnTo>
                <a:close/>
              </a:path>
              <a:path w="78740" h="88900">
                <a:moveTo>
                  <a:pt x="77311" y="606"/>
                </a:moveTo>
                <a:lnTo>
                  <a:pt x="74973" y="811"/>
                </a:lnTo>
                <a:lnTo>
                  <a:pt x="77343" y="811"/>
                </a:lnTo>
                <a:lnTo>
                  <a:pt x="77311" y="606"/>
                </a:lnTo>
                <a:close/>
              </a:path>
              <a:path w="78740" h="88900">
                <a:moveTo>
                  <a:pt x="72635" y="756"/>
                </a:moveTo>
                <a:lnTo>
                  <a:pt x="70218" y="764"/>
                </a:lnTo>
                <a:lnTo>
                  <a:pt x="72969" y="764"/>
                </a:lnTo>
                <a:lnTo>
                  <a:pt x="72635" y="756"/>
                </a:lnTo>
                <a:close/>
              </a:path>
              <a:path w="78740" h="88900">
                <a:moveTo>
                  <a:pt x="13631" y="445"/>
                </a:moveTo>
                <a:lnTo>
                  <a:pt x="11095" y="697"/>
                </a:lnTo>
                <a:lnTo>
                  <a:pt x="14985" y="697"/>
                </a:lnTo>
                <a:lnTo>
                  <a:pt x="13631" y="445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0174387" y="6563362"/>
            <a:ext cx="99695" cy="92075"/>
          </a:xfrm>
          <a:custGeom>
            <a:avLst/>
            <a:gdLst/>
            <a:ahLst/>
            <a:cxnLst/>
            <a:rect l="l" t="t" r="r" b="b"/>
            <a:pathLst>
              <a:path w="99695" h="92075">
                <a:moveTo>
                  <a:pt x="49806" y="0"/>
                </a:moveTo>
                <a:lnTo>
                  <a:pt x="9904" y="16202"/>
                </a:lnTo>
                <a:lnTo>
                  <a:pt x="0" y="40952"/>
                </a:lnTo>
                <a:lnTo>
                  <a:pt x="1775" y="58183"/>
                </a:lnTo>
                <a:lnTo>
                  <a:pt x="26666" y="88184"/>
                </a:lnTo>
                <a:lnTo>
                  <a:pt x="40005" y="91538"/>
                </a:lnTo>
                <a:lnTo>
                  <a:pt x="56411" y="90522"/>
                </a:lnTo>
                <a:lnTo>
                  <a:pt x="70746" y="86886"/>
                </a:lnTo>
                <a:lnTo>
                  <a:pt x="78035" y="83004"/>
                </a:lnTo>
                <a:lnTo>
                  <a:pt x="49014" y="83004"/>
                </a:lnTo>
                <a:lnTo>
                  <a:pt x="37940" y="80340"/>
                </a:lnTo>
                <a:lnTo>
                  <a:pt x="28942" y="71872"/>
                </a:lnTo>
                <a:lnTo>
                  <a:pt x="23723" y="56887"/>
                </a:lnTo>
                <a:lnTo>
                  <a:pt x="24600" y="38378"/>
                </a:lnTo>
                <a:lnTo>
                  <a:pt x="28342" y="23960"/>
                </a:lnTo>
                <a:lnTo>
                  <a:pt x="35237" y="14141"/>
                </a:lnTo>
                <a:lnTo>
                  <a:pt x="45577" y="9429"/>
                </a:lnTo>
                <a:lnTo>
                  <a:pt x="82336" y="9429"/>
                </a:lnTo>
                <a:lnTo>
                  <a:pt x="81045" y="8251"/>
                </a:lnTo>
                <a:lnTo>
                  <a:pt x="68536" y="2573"/>
                </a:lnTo>
                <a:lnTo>
                  <a:pt x="53974" y="114"/>
                </a:lnTo>
                <a:lnTo>
                  <a:pt x="49806" y="0"/>
                </a:lnTo>
                <a:close/>
              </a:path>
              <a:path w="99695" h="92075">
                <a:moveTo>
                  <a:pt x="82336" y="9429"/>
                </a:moveTo>
                <a:lnTo>
                  <a:pt x="45577" y="9429"/>
                </a:lnTo>
                <a:lnTo>
                  <a:pt x="60165" y="12172"/>
                </a:lnTo>
                <a:lnTo>
                  <a:pt x="69904" y="20385"/>
                </a:lnTo>
                <a:lnTo>
                  <a:pt x="75072" y="33198"/>
                </a:lnTo>
                <a:lnTo>
                  <a:pt x="74081" y="53862"/>
                </a:lnTo>
                <a:lnTo>
                  <a:pt x="69994" y="68614"/>
                </a:lnTo>
                <a:lnTo>
                  <a:pt x="63232" y="77954"/>
                </a:lnTo>
                <a:lnTo>
                  <a:pt x="54217" y="82382"/>
                </a:lnTo>
                <a:lnTo>
                  <a:pt x="49014" y="83004"/>
                </a:lnTo>
                <a:lnTo>
                  <a:pt x="78035" y="83004"/>
                </a:lnTo>
                <a:lnTo>
                  <a:pt x="82614" y="80565"/>
                </a:lnTo>
                <a:lnTo>
                  <a:pt x="91619" y="71494"/>
                </a:lnTo>
                <a:lnTo>
                  <a:pt x="97365" y="59608"/>
                </a:lnTo>
                <a:lnTo>
                  <a:pt x="99456" y="44842"/>
                </a:lnTo>
                <a:lnTo>
                  <a:pt x="97185" y="29362"/>
                </a:lnTo>
                <a:lnTo>
                  <a:pt x="90821" y="17173"/>
                </a:lnTo>
                <a:lnTo>
                  <a:pt x="82336" y="9429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0289816" y="6563952"/>
            <a:ext cx="59055" cy="91440"/>
          </a:xfrm>
          <a:custGeom>
            <a:avLst/>
            <a:gdLst/>
            <a:ahLst/>
            <a:cxnLst/>
            <a:rect l="l" t="t" r="r" b="b"/>
            <a:pathLst>
              <a:path w="59054" h="91440">
                <a:moveTo>
                  <a:pt x="2734" y="67371"/>
                </a:moveTo>
                <a:lnTo>
                  <a:pt x="2536" y="73340"/>
                </a:lnTo>
                <a:lnTo>
                  <a:pt x="1624" y="79261"/>
                </a:lnTo>
                <a:lnTo>
                  <a:pt x="0" y="85013"/>
                </a:lnTo>
                <a:lnTo>
                  <a:pt x="11828" y="89812"/>
                </a:lnTo>
                <a:lnTo>
                  <a:pt x="24516" y="91259"/>
                </a:lnTo>
                <a:lnTo>
                  <a:pt x="40874" y="88446"/>
                </a:lnTo>
                <a:lnTo>
                  <a:pt x="49824" y="82319"/>
                </a:lnTo>
                <a:lnTo>
                  <a:pt x="25479" y="82319"/>
                </a:lnTo>
                <a:lnTo>
                  <a:pt x="12856" y="78630"/>
                </a:lnTo>
                <a:lnTo>
                  <a:pt x="5935" y="67534"/>
                </a:lnTo>
                <a:lnTo>
                  <a:pt x="2734" y="67371"/>
                </a:lnTo>
                <a:close/>
              </a:path>
              <a:path w="59054" h="91440">
                <a:moveTo>
                  <a:pt x="40617" y="0"/>
                </a:moveTo>
                <a:lnTo>
                  <a:pt x="32256" y="212"/>
                </a:lnTo>
                <a:lnTo>
                  <a:pt x="16737" y="2932"/>
                </a:lnTo>
                <a:lnTo>
                  <a:pt x="6191" y="10821"/>
                </a:lnTo>
                <a:lnTo>
                  <a:pt x="1321" y="23478"/>
                </a:lnTo>
                <a:lnTo>
                  <a:pt x="3901" y="39018"/>
                </a:lnTo>
                <a:lnTo>
                  <a:pt x="11402" y="48423"/>
                </a:lnTo>
                <a:lnTo>
                  <a:pt x="30777" y="57979"/>
                </a:lnTo>
                <a:lnTo>
                  <a:pt x="39215" y="64107"/>
                </a:lnTo>
                <a:lnTo>
                  <a:pt x="40855" y="76689"/>
                </a:lnTo>
                <a:lnTo>
                  <a:pt x="36099" y="82319"/>
                </a:lnTo>
                <a:lnTo>
                  <a:pt x="49824" y="82319"/>
                </a:lnTo>
                <a:lnTo>
                  <a:pt x="52079" y="80774"/>
                </a:lnTo>
                <a:lnTo>
                  <a:pt x="57901" y="69388"/>
                </a:lnTo>
                <a:lnTo>
                  <a:pt x="58885" y="57119"/>
                </a:lnTo>
                <a:lnTo>
                  <a:pt x="57537" y="52175"/>
                </a:lnTo>
                <a:lnTo>
                  <a:pt x="54843" y="47936"/>
                </a:lnTo>
                <a:lnTo>
                  <a:pt x="51871" y="43464"/>
                </a:lnTo>
                <a:lnTo>
                  <a:pt x="47631" y="39977"/>
                </a:lnTo>
                <a:lnTo>
                  <a:pt x="42638" y="37909"/>
                </a:lnTo>
                <a:lnTo>
                  <a:pt x="25253" y="30428"/>
                </a:lnTo>
                <a:lnTo>
                  <a:pt x="18365" y="23672"/>
                </a:lnTo>
                <a:lnTo>
                  <a:pt x="17831" y="9152"/>
                </a:lnTo>
                <a:lnTo>
                  <a:pt x="29799" y="8915"/>
                </a:lnTo>
                <a:lnTo>
                  <a:pt x="32374" y="8915"/>
                </a:lnTo>
                <a:lnTo>
                  <a:pt x="40260" y="8364"/>
                </a:lnTo>
                <a:lnTo>
                  <a:pt x="55076" y="8364"/>
                </a:lnTo>
                <a:lnTo>
                  <a:pt x="56032" y="6362"/>
                </a:lnTo>
                <a:lnTo>
                  <a:pt x="48859" y="2131"/>
                </a:lnTo>
                <a:lnTo>
                  <a:pt x="40617" y="0"/>
                </a:lnTo>
                <a:close/>
              </a:path>
              <a:path w="59054" h="91440">
                <a:moveTo>
                  <a:pt x="55076" y="8364"/>
                </a:moveTo>
                <a:lnTo>
                  <a:pt x="40260" y="8364"/>
                </a:lnTo>
                <a:lnTo>
                  <a:pt x="47393" y="13687"/>
                </a:lnTo>
                <a:lnTo>
                  <a:pt x="49057" y="21401"/>
                </a:lnTo>
                <a:lnTo>
                  <a:pt x="51831" y="21401"/>
                </a:lnTo>
                <a:lnTo>
                  <a:pt x="52346" y="16184"/>
                </a:lnTo>
                <a:lnTo>
                  <a:pt x="53773" y="11094"/>
                </a:lnTo>
                <a:lnTo>
                  <a:pt x="55076" y="8364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434538" y="6535562"/>
            <a:ext cx="1282868" cy="1198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11808112" y="6565064"/>
            <a:ext cx="74295" cy="88900"/>
          </a:xfrm>
          <a:custGeom>
            <a:avLst/>
            <a:gdLst/>
            <a:ahLst/>
            <a:cxnLst/>
            <a:rect l="l" t="t" r="r" b="b"/>
            <a:pathLst>
              <a:path w="74295" h="88900">
                <a:moveTo>
                  <a:pt x="0" y="0"/>
                </a:moveTo>
                <a:lnTo>
                  <a:pt x="792" y="6386"/>
                </a:lnTo>
                <a:lnTo>
                  <a:pt x="1062" y="78111"/>
                </a:lnTo>
                <a:lnTo>
                  <a:pt x="158" y="88634"/>
                </a:lnTo>
                <a:lnTo>
                  <a:pt x="4042" y="88153"/>
                </a:lnTo>
                <a:lnTo>
                  <a:pt x="7925" y="87886"/>
                </a:lnTo>
                <a:lnTo>
                  <a:pt x="23353" y="87838"/>
                </a:lnTo>
                <a:lnTo>
                  <a:pt x="23011" y="76996"/>
                </a:lnTo>
                <a:lnTo>
                  <a:pt x="22837" y="67994"/>
                </a:lnTo>
                <a:lnTo>
                  <a:pt x="60389" y="67994"/>
                </a:lnTo>
                <a:lnTo>
                  <a:pt x="40187" y="38918"/>
                </a:lnTo>
                <a:lnTo>
                  <a:pt x="23497" y="38918"/>
                </a:lnTo>
                <a:lnTo>
                  <a:pt x="22814" y="29504"/>
                </a:lnTo>
                <a:lnTo>
                  <a:pt x="23107" y="6386"/>
                </a:lnTo>
                <a:lnTo>
                  <a:pt x="23314" y="1169"/>
                </a:lnTo>
                <a:lnTo>
                  <a:pt x="21152" y="768"/>
                </a:lnTo>
                <a:lnTo>
                  <a:pt x="8126" y="756"/>
                </a:lnTo>
                <a:lnTo>
                  <a:pt x="4129" y="512"/>
                </a:lnTo>
                <a:lnTo>
                  <a:pt x="0" y="0"/>
                </a:lnTo>
                <a:close/>
              </a:path>
              <a:path w="74295" h="88900">
                <a:moveTo>
                  <a:pt x="23353" y="87838"/>
                </a:moveTo>
                <a:lnTo>
                  <a:pt x="15692" y="87838"/>
                </a:lnTo>
                <a:lnTo>
                  <a:pt x="19880" y="88153"/>
                </a:lnTo>
                <a:lnTo>
                  <a:pt x="23379" y="88634"/>
                </a:lnTo>
                <a:lnTo>
                  <a:pt x="23353" y="87838"/>
                </a:lnTo>
                <a:close/>
              </a:path>
              <a:path w="74295" h="88900">
                <a:moveTo>
                  <a:pt x="60389" y="67994"/>
                </a:moveTo>
                <a:lnTo>
                  <a:pt x="22837" y="67994"/>
                </a:lnTo>
                <a:lnTo>
                  <a:pt x="44302" y="82484"/>
                </a:lnTo>
                <a:lnTo>
                  <a:pt x="45610" y="84399"/>
                </a:lnTo>
                <a:lnTo>
                  <a:pt x="46759" y="86408"/>
                </a:lnTo>
                <a:lnTo>
                  <a:pt x="47789" y="88492"/>
                </a:lnTo>
                <a:lnTo>
                  <a:pt x="51831" y="87949"/>
                </a:lnTo>
                <a:lnTo>
                  <a:pt x="55913" y="87677"/>
                </a:lnTo>
                <a:lnTo>
                  <a:pt x="74260" y="87633"/>
                </a:lnTo>
                <a:lnTo>
                  <a:pt x="74260" y="86314"/>
                </a:lnTo>
                <a:lnTo>
                  <a:pt x="71684" y="83477"/>
                </a:lnTo>
                <a:lnTo>
                  <a:pt x="63719" y="72788"/>
                </a:lnTo>
                <a:lnTo>
                  <a:pt x="60389" y="67994"/>
                </a:lnTo>
                <a:close/>
              </a:path>
              <a:path w="74295" h="88900">
                <a:moveTo>
                  <a:pt x="74260" y="87633"/>
                </a:moveTo>
                <a:lnTo>
                  <a:pt x="64789" y="87633"/>
                </a:lnTo>
                <a:lnTo>
                  <a:pt x="69922" y="87949"/>
                </a:lnTo>
                <a:lnTo>
                  <a:pt x="74260" y="88492"/>
                </a:lnTo>
                <a:lnTo>
                  <a:pt x="74260" y="87633"/>
                </a:lnTo>
                <a:close/>
              </a:path>
              <a:path w="74295" h="88900">
                <a:moveTo>
                  <a:pt x="56150" y="0"/>
                </a:moveTo>
                <a:lnTo>
                  <a:pt x="48359" y="10040"/>
                </a:lnTo>
                <a:lnTo>
                  <a:pt x="40313" y="19877"/>
                </a:lnTo>
                <a:lnTo>
                  <a:pt x="32022" y="29504"/>
                </a:lnTo>
                <a:lnTo>
                  <a:pt x="23497" y="38918"/>
                </a:lnTo>
                <a:lnTo>
                  <a:pt x="40187" y="38918"/>
                </a:lnTo>
                <a:lnTo>
                  <a:pt x="67215" y="6386"/>
                </a:lnTo>
                <a:lnTo>
                  <a:pt x="71407" y="2836"/>
                </a:lnTo>
                <a:lnTo>
                  <a:pt x="73731" y="768"/>
                </a:lnTo>
                <a:lnTo>
                  <a:pt x="62174" y="665"/>
                </a:lnTo>
                <a:lnTo>
                  <a:pt x="59162" y="413"/>
                </a:lnTo>
                <a:lnTo>
                  <a:pt x="56150" y="0"/>
                </a:lnTo>
                <a:close/>
              </a:path>
              <a:path w="74295" h="88900">
                <a:moveTo>
                  <a:pt x="19773" y="512"/>
                </a:moveTo>
                <a:lnTo>
                  <a:pt x="16128" y="764"/>
                </a:lnTo>
                <a:lnTo>
                  <a:pt x="8321" y="768"/>
                </a:lnTo>
                <a:lnTo>
                  <a:pt x="21152" y="768"/>
                </a:lnTo>
                <a:lnTo>
                  <a:pt x="19773" y="512"/>
                </a:lnTo>
                <a:close/>
              </a:path>
              <a:path w="74295" h="88900">
                <a:moveTo>
                  <a:pt x="73467" y="0"/>
                </a:moveTo>
                <a:lnTo>
                  <a:pt x="70733" y="417"/>
                </a:lnTo>
                <a:lnTo>
                  <a:pt x="67999" y="669"/>
                </a:lnTo>
                <a:lnTo>
                  <a:pt x="73713" y="669"/>
                </a:lnTo>
                <a:lnTo>
                  <a:pt x="73467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11891967" y="6564071"/>
            <a:ext cx="81915" cy="90170"/>
          </a:xfrm>
          <a:custGeom>
            <a:avLst/>
            <a:gdLst/>
            <a:ahLst/>
            <a:cxnLst/>
            <a:rect l="l" t="t" r="r" b="b"/>
            <a:pathLst>
              <a:path w="81915" h="90170">
                <a:moveTo>
                  <a:pt x="12437" y="88764"/>
                </a:moveTo>
                <a:lnTo>
                  <a:pt x="2689" y="88764"/>
                </a:lnTo>
                <a:lnTo>
                  <a:pt x="7484" y="88874"/>
                </a:lnTo>
                <a:lnTo>
                  <a:pt x="9862" y="89142"/>
                </a:lnTo>
                <a:lnTo>
                  <a:pt x="12200" y="89627"/>
                </a:lnTo>
                <a:lnTo>
                  <a:pt x="12437" y="88764"/>
                </a:lnTo>
                <a:close/>
              </a:path>
              <a:path w="81915" h="90170">
                <a:moveTo>
                  <a:pt x="81540" y="88760"/>
                </a:moveTo>
                <a:lnTo>
                  <a:pt x="73898" y="88760"/>
                </a:lnTo>
                <a:lnTo>
                  <a:pt x="77980" y="89040"/>
                </a:lnTo>
                <a:lnTo>
                  <a:pt x="81903" y="89627"/>
                </a:lnTo>
                <a:lnTo>
                  <a:pt x="81540" y="88760"/>
                </a:lnTo>
                <a:close/>
              </a:path>
              <a:path w="81915" h="90170">
                <a:moveTo>
                  <a:pt x="34153" y="0"/>
                </a:moveTo>
                <a:lnTo>
                  <a:pt x="20016" y="37031"/>
                </a:lnTo>
                <a:lnTo>
                  <a:pt x="4195" y="75420"/>
                </a:lnTo>
                <a:lnTo>
                  <a:pt x="0" y="85065"/>
                </a:lnTo>
                <a:lnTo>
                  <a:pt x="272" y="89040"/>
                </a:lnTo>
                <a:lnTo>
                  <a:pt x="2689" y="88764"/>
                </a:lnTo>
                <a:lnTo>
                  <a:pt x="12437" y="88764"/>
                </a:lnTo>
                <a:lnTo>
                  <a:pt x="15571" y="77385"/>
                </a:lnTo>
                <a:lnTo>
                  <a:pt x="19607" y="65332"/>
                </a:lnTo>
                <a:lnTo>
                  <a:pt x="24682" y="64180"/>
                </a:lnTo>
                <a:lnTo>
                  <a:pt x="71295" y="64085"/>
                </a:lnTo>
                <a:lnTo>
                  <a:pt x="67704" y="55145"/>
                </a:lnTo>
                <a:lnTo>
                  <a:pt x="27099" y="55145"/>
                </a:lnTo>
                <a:lnTo>
                  <a:pt x="23612" y="54767"/>
                </a:lnTo>
                <a:lnTo>
                  <a:pt x="34509" y="26818"/>
                </a:lnTo>
                <a:lnTo>
                  <a:pt x="56762" y="26818"/>
                </a:lnTo>
                <a:lnTo>
                  <a:pt x="54890" y="21831"/>
                </a:lnTo>
                <a:lnTo>
                  <a:pt x="49884" y="7964"/>
                </a:lnTo>
                <a:lnTo>
                  <a:pt x="45214" y="760"/>
                </a:lnTo>
                <a:lnTo>
                  <a:pt x="38556" y="756"/>
                </a:lnTo>
                <a:lnTo>
                  <a:pt x="36332" y="508"/>
                </a:lnTo>
                <a:lnTo>
                  <a:pt x="34153" y="0"/>
                </a:lnTo>
                <a:close/>
              </a:path>
              <a:path w="81915" h="90170">
                <a:moveTo>
                  <a:pt x="71295" y="64085"/>
                </a:moveTo>
                <a:lnTo>
                  <a:pt x="43663" y="64085"/>
                </a:lnTo>
                <a:lnTo>
                  <a:pt x="48022" y="64463"/>
                </a:lnTo>
                <a:lnTo>
                  <a:pt x="51095" y="72996"/>
                </a:lnTo>
                <a:lnTo>
                  <a:pt x="55808" y="88028"/>
                </a:lnTo>
                <a:lnTo>
                  <a:pt x="60742" y="88949"/>
                </a:lnTo>
                <a:lnTo>
                  <a:pt x="65299" y="88681"/>
                </a:lnTo>
                <a:lnTo>
                  <a:pt x="81507" y="88681"/>
                </a:lnTo>
                <a:lnTo>
                  <a:pt x="74345" y="71577"/>
                </a:lnTo>
                <a:lnTo>
                  <a:pt x="71295" y="64085"/>
                </a:lnTo>
                <a:close/>
              </a:path>
              <a:path w="81915" h="90170">
                <a:moveTo>
                  <a:pt x="81507" y="88681"/>
                </a:moveTo>
                <a:lnTo>
                  <a:pt x="65299" y="88681"/>
                </a:lnTo>
                <a:lnTo>
                  <a:pt x="69856" y="88823"/>
                </a:lnTo>
                <a:lnTo>
                  <a:pt x="73898" y="88760"/>
                </a:lnTo>
                <a:lnTo>
                  <a:pt x="81540" y="88760"/>
                </a:lnTo>
                <a:close/>
              </a:path>
              <a:path w="81915" h="90170">
                <a:moveTo>
                  <a:pt x="56762" y="26818"/>
                </a:moveTo>
                <a:lnTo>
                  <a:pt x="34509" y="26818"/>
                </a:lnTo>
                <a:lnTo>
                  <a:pt x="44773" y="54767"/>
                </a:lnTo>
                <a:lnTo>
                  <a:pt x="41206" y="54862"/>
                </a:lnTo>
                <a:lnTo>
                  <a:pt x="37600" y="55145"/>
                </a:lnTo>
                <a:lnTo>
                  <a:pt x="67704" y="55145"/>
                </a:lnTo>
                <a:lnTo>
                  <a:pt x="64993" y="48333"/>
                </a:lnTo>
                <a:lnTo>
                  <a:pt x="59971" y="35368"/>
                </a:lnTo>
                <a:lnTo>
                  <a:pt x="56762" y="26818"/>
                </a:lnTo>
                <a:close/>
              </a:path>
              <a:path w="81915" h="90170">
                <a:moveTo>
                  <a:pt x="40850" y="756"/>
                </a:moveTo>
                <a:lnTo>
                  <a:pt x="38591" y="760"/>
                </a:lnTo>
                <a:lnTo>
                  <a:pt x="42950" y="760"/>
                </a:lnTo>
                <a:lnTo>
                  <a:pt x="40850" y="756"/>
                </a:lnTo>
                <a:close/>
              </a:path>
              <a:path w="81915" h="90170">
                <a:moveTo>
                  <a:pt x="45050" y="508"/>
                </a:moveTo>
                <a:lnTo>
                  <a:pt x="42950" y="760"/>
                </a:lnTo>
                <a:lnTo>
                  <a:pt x="45214" y="760"/>
                </a:lnTo>
                <a:lnTo>
                  <a:pt x="45050" y="508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11987502" y="6565064"/>
            <a:ext cx="74930" cy="88900"/>
          </a:xfrm>
          <a:custGeom>
            <a:avLst/>
            <a:gdLst/>
            <a:ahLst/>
            <a:cxnLst/>
            <a:rect l="l" t="t" r="r" b="b"/>
            <a:pathLst>
              <a:path w="74929" h="88900">
                <a:moveTo>
                  <a:pt x="23049" y="87834"/>
                </a:moveTo>
                <a:lnTo>
                  <a:pt x="15533" y="87834"/>
                </a:lnTo>
                <a:lnTo>
                  <a:pt x="19647" y="88146"/>
                </a:lnTo>
                <a:lnTo>
                  <a:pt x="23142" y="88634"/>
                </a:lnTo>
                <a:lnTo>
                  <a:pt x="23049" y="87834"/>
                </a:lnTo>
                <a:close/>
              </a:path>
              <a:path w="74929" h="88900">
                <a:moveTo>
                  <a:pt x="47657" y="48101"/>
                </a:moveTo>
                <a:lnTo>
                  <a:pt x="22072" y="48101"/>
                </a:lnTo>
                <a:lnTo>
                  <a:pt x="22468" y="48219"/>
                </a:lnTo>
                <a:lnTo>
                  <a:pt x="22688" y="48479"/>
                </a:lnTo>
                <a:lnTo>
                  <a:pt x="40062" y="75294"/>
                </a:lnTo>
                <a:lnTo>
                  <a:pt x="43135" y="79737"/>
                </a:lnTo>
                <a:lnTo>
                  <a:pt x="45711" y="84355"/>
                </a:lnTo>
                <a:lnTo>
                  <a:pt x="47631" y="88634"/>
                </a:lnTo>
                <a:lnTo>
                  <a:pt x="52109" y="88090"/>
                </a:lnTo>
                <a:lnTo>
                  <a:pt x="56626" y="87819"/>
                </a:lnTo>
                <a:lnTo>
                  <a:pt x="74826" y="87763"/>
                </a:lnTo>
                <a:lnTo>
                  <a:pt x="71367" y="84355"/>
                </a:lnTo>
                <a:lnTo>
                  <a:pt x="68237" y="80502"/>
                </a:lnTo>
                <a:lnTo>
                  <a:pt x="47657" y="48101"/>
                </a:lnTo>
                <a:close/>
              </a:path>
              <a:path w="74929" h="88900">
                <a:moveTo>
                  <a:pt x="74826" y="87763"/>
                </a:moveTo>
                <a:lnTo>
                  <a:pt x="65621" y="87763"/>
                </a:lnTo>
                <a:lnTo>
                  <a:pt x="70901" y="88146"/>
                </a:lnTo>
                <a:lnTo>
                  <a:pt x="74498" y="88634"/>
                </a:lnTo>
                <a:lnTo>
                  <a:pt x="74892" y="87834"/>
                </a:lnTo>
                <a:close/>
              </a:path>
              <a:path w="74929" h="88900">
                <a:moveTo>
                  <a:pt x="0" y="0"/>
                </a:moveTo>
                <a:lnTo>
                  <a:pt x="571" y="8892"/>
                </a:lnTo>
                <a:lnTo>
                  <a:pt x="910" y="80502"/>
                </a:lnTo>
                <a:lnTo>
                  <a:pt x="3883" y="88146"/>
                </a:lnTo>
                <a:lnTo>
                  <a:pt x="7806" y="87878"/>
                </a:lnTo>
                <a:lnTo>
                  <a:pt x="23049" y="87834"/>
                </a:lnTo>
                <a:lnTo>
                  <a:pt x="22659" y="83954"/>
                </a:lnTo>
                <a:lnTo>
                  <a:pt x="22277" y="69162"/>
                </a:lnTo>
                <a:lnTo>
                  <a:pt x="22072" y="48101"/>
                </a:lnTo>
                <a:lnTo>
                  <a:pt x="47657" y="48101"/>
                </a:lnTo>
                <a:lnTo>
                  <a:pt x="45729" y="45071"/>
                </a:lnTo>
                <a:lnTo>
                  <a:pt x="54745" y="41100"/>
                </a:lnTo>
                <a:lnTo>
                  <a:pt x="22072" y="41100"/>
                </a:lnTo>
                <a:lnTo>
                  <a:pt x="22389" y="9175"/>
                </a:lnTo>
                <a:lnTo>
                  <a:pt x="23934" y="8943"/>
                </a:lnTo>
                <a:lnTo>
                  <a:pt x="60033" y="8892"/>
                </a:lnTo>
                <a:lnTo>
                  <a:pt x="48505" y="1369"/>
                </a:lnTo>
                <a:lnTo>
                  <a:pt x="44152" y="756"/>
                </a:lnTo>
                <a:lnTo>
                  <a:pt x="5666" y="756"/>
                </a:lnTo>
                <a:lnTo>
                  <a:pt x="0" y="0"/>
                </a:lnTo>
                <a:close/>
              </a:path>
              <a:path w="74929" h="88900">
                <a:moveTo>
                  <a:pt x="60033" y="8892"/>
                </a:moveTo>
                <a:lnTo>
                  <a:pt x="34435" y="8892"/>
                </a:lnTo>
                <a:lnTo>
                  <a:pt x="43827" y="9695"/>
                </a:lnTo>
                <a:lnTo>
                  <a:pt x="43906" y="41100"/>
                </a:lnTo>
                <a:lnTo>
                  <a:pt x="54745" y="41100"/>
                </a:lnTo>
                <a:lnTo>
                  <a:pt x="58308" y="39531"/>
                </a:lnTo>
                <a:lnTo>
                  <a:pt x="65323" y="27998"/>
                </a:lnTo>
                <a:lnTo>
                  <a:pt x="60033" y="8892"/>
                </a:lnTo>
                <a:close/>
              </a:path>
              <a:path w="74929" h="88900">
                <a:moveTo>
                  <a:pt x="30076" y="0"/>
                </a:moveTo>
                <a:lnTo>
                  <a:pt x="21992" y="756"/>
                </a:lnTo>
                <a:lnTo>
                  <a:pt x="44152" y="756"/>
                </a:lnTo>
                <a:lnTo>
                  <a:pt x="38805" y="3"/>
                </a:lnTo>
                <a:lnTo>
                  <a:pt x="30076" y="0"/>
                </a:lnTo>
                <a:close/>
              </a:path>
            </a:pathLst>
          </a:custGeom>
          <a:solidFill>
            <a:srgbClr val="121D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9617192" y="6493743"/>
            <a:ext cx="2444115" cy="0"/>
          </a:xfrm>
          <a:custGeom>
            <a:avLst/>
            <a:gdLst/>
            <a:ahLst/>
            <a:cxnLst/>
            <a:rect l="l" t="t" r="r" b="b"/>
            <a:pathLst>
              <a:path w="2444115" h="0">
                <a:moveTo>
                  <a:pt x="0" y="0"/>
                </a:moveTo>
                <a:lnTo>
                  <a:pt x="2444014" y="0"/>
                </a:lnTo>
              </a:path>
            </a:pathLst>
          </a:custGeom>
          <a:ln w="13377">
            <a:solidFill>
              <a:srgbClr val="121D4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8709817" y="6137677"/>
            <a:ext cx="696640" cy="71816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3662171" y="5655563"/>
            <a:ext cx="6694170" cy="120243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3677411" y="1933955"/>
            <a:ext cx="6666230" cy="3732529"/>
          </a:xfrm>
          <a:custGeom>
            <a:avLst/>
            <a:gdLst/>
            <a:ahLst/>
            <a:cxnLst/>
            <a:rect l="l" t="t" r="r" b="b"/>
            <a:pathLst>
              <a:path w="6666230" h="3732529">
                <a:moveTo>
                  <a:pt x="6345173" y="0"/>
                </a:moveTo>
                <a:lnTo>
                  <a:pt x="320801" y="0"/>
                </a:lnTo>
                <a:lnTo>
                  <a:pt x="294492" y="1063"/>
                </a:lnTo>
                <a:lnTo>
                  <a:pt x="243712" y="9323"/>
                </a:lnTo>
                <a:lnTo>
                  <a:pt x="195935" y="25211"/>
                </a:lnTo>
                <a:lnTo>
                  <a:pt x="151821" y="48065"/>
                </a:lnTo>
                <a:lnTo>
                  <a:pt x="112031" y="77225"/>
                </a:lnTo>
                <a:lnTo>
                  <a:pt x="77225" y="112031"/>
                </a:lnTo>
                <a:lnTo>
                  <a:pt x="48065" y="151821"/>
                </a:lnTo>
                <a:lnTo>
                  <a:pt x="25211" y="195935"/>
                </a:lnTo>
                <a:lnTo>
                  <a:pt x="9323" y="243712"/>
                </a:lnTo>
                <a:lnTo>
                  <a:pt x="1063" y="294492"/>
                </a:lnTo>
                <a:lnTo>
                  <a:pt x="0" y="320802"/>
                </a:lnTo>
                <a:lnTo>
                  <a:pt x="0" y="3411474"/>
                </a:lnTo>
                <a:lnTo>
                  <a:pt x="4199" y="3463507"/>
                </a:lnTo>
                <a:lnTo>
                  <a:pt x="16355" y="3512868"/>
                </a:lnTo>
                <a:lnTo>
                  <a:pt x="35809" y="3558896"/>
                </a:lnTo>
                <a:lnTo>
                  <a:pt x="61898" y="3600931"/>
                </a:lnTo>
                <a:lnTo>
                  <a:pt x="93964" y="3638311"/>
                </a:lnTo>
                <a:lnTo>
                  <a:pt x="131344" y="3670377"/>
                </a:lnTo>
                <a:lnTo>
                  <a:pt x="173379" y="3696466"/>
                </a:lnTo>
                <a:lnTo>
                  <a:pt x="219407" y="3715920"/>
                </a:lnTo>
                <a:lnTo>
                  <a:pt x="268768" y="3728076"/>
                </a:lnTo>
                <a:lnTo>
                  <a:pt x="320801" y="3732276"/>
                </a:lnTo>
                <a:lnTo>
                  <a:pt x="6345173" y="3732276"/>
                </a:lnTo>
                <a:lnTo>
                  <a:pt x="6397207" y="3728076"/>
                </a:lnTo>
                <a:lnTo>
                  <a:pt x="6446568" y="3715920"/>
                </a:lnTo>
                <a:lnTo>
                  <a:pt x="6492596" y="3696466"/>
                </a:lnTo>
                <a:lnTo>
                  <a:pt x="6534631" y="3670377"/>
                </a:lnTo>
                <a:lnTo>
                  <a:pt x="6572011" y="3638311"/>
                </a:lnTo>
                <a:lnTo>
                  <a:pt x="6604077" y="3600931"/>
                </a:lnTo>
                <a:lnTo>
                  <a:pt x="6630166" y="3558896"/>
                </a:lnTo>
                <a:lnTo>
                  <a:pt x="6649620" y="3512868"/>
                </a:lnTo>
                <a:lnTo>
                  <a:pt x="6661776" y="3463507"/>
                </a:lnTo>
                <a:lnTo>
                  <a:pt x="6665976" y="3411474"/>
                </a:lnTo>
                <a:lnTo>
                  <a:pt x="6665976" y="320802"/>
                </a:lnTo>
                <a:lnTo>
                  <a:pt x="6661776" y="268768"/>
                </a:lnTo>
                <a:lnTo>
                  <a:pt x="6649620" y="219407"/>
                </a:lnTo>
                <a:lnTo>
                  <a:pt x="6630166" y="173379"/>
                </a:lnTo>
                <a:lnTo>
                  <a:pt x="6604077" y="131344"/>
                </a:lnTo>
                <a:lnTo>
                  <a:pt x="6572011" y="93964"/>
                </a:lnTo>
                <a:lnTo>
                  <a:pt x="6534631" y="61898"/>
                </a:lnTo>
                <a:lnTo>
                  <a:pt x="6492596" y="35809"/>
                </a:lnTo>
                <a:lnTo>
                  <a:pt x="6446568" y="16355"/>
                </a:lnTo>
                <a:lnTo>
                  <a:pt x="6397207" y="4199"/>
                </a:lnTo>
                <a:lnTo>
                  <a:pt x="6345173" y="0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3677411" y="1933955"/>
            <a:ext cx="6665976" cy="373227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Zoltan Egri</dc:creator>
  <dc:title>PowerPoint-bemutató</dc:title>
  <dcterms:created xsi:type="dcterms:W3CDTF">2023-09-28T07:35:12Z</dcterms:created>
  <dcterms:modified xsi:type="dcterms:W3CDTF">2023-09-28T07:35:12Z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2023-09-13T00:00:00Z</vt:filetime>
  </property>
  <property fmtid="{D5CDD505-2E9C-101B-9397-08002B2CF9AE}" pid="3" name="LastSaved">
    <vt:filetime>2023-09-28T00:00:00Z</vt:filetime>
  </property>
</Properties>
</file>