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8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ppins Bold" panose="020B0604020202020204" charset="-18"/>
      <p:bold r:id="rId8"/>
    </p:embeddedFont>
    <p:embeddedFont>
      <p:font typeface="Poppins Regular" panose="020B0604020202020204" charset="-18"/>
      <p:regular r:id="rId9"/>
    </p:embeddedFont>
    <p:embeddedFont>
      <p:font typeface="Poppins Regular" panose="020B0604020202020204" charset="-18"/>
      <p:regular r:id="rId9"/>
    </p:embeddedFont>
  </p:embeddedFontLst>
  <p:defaultTextStyle>
    <a:defPPr>
      <a:defRPr lang="en-US"/>
    </a:defPPr>
    <a:lvl1pPr marL="0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1pPr>
    <a:lvl2pPr marL="382676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2pPr>
    <a:lvl3pPr marL="765353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3pPr>
    <a:lvl4pPr marL="1148029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4pPr>
    <a:lvl5pPr marL="1530706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5pPr>
    <a:lvl6pPr marL="1913382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6pPr>
    <a:lvl7pPr marL="2296058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7pPr>
    <a:lvl8pPr marL="2678735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8pPr>
    <a:lvl9pPr marL="3061411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  <a:srgbClr val="121D46"/>
    <a:srgbClr val="9DA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0" autoAdjust="0"/>
    <p:restoredTop sz="95039" autoAdjust="0"/>
  </p:normalViewPr>
  <p:slideViewPr>
    <p:cSldViewPr snapToGrid="0">
      <p:cViewPr varScale="1">
        <p:scale>
          <a:sx n="78" d="100"/>
          <a:sy n="78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A3925-DD04-41B5-9794-B736107BFBFE}" type="datetimeFigureOut">
              <a:rPr lang="hu-HU" smtClean="0"/>
              <a:t>2023. 02. 13.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B3B42-98B4-4C8A-992B-19765CF92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60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1pPr>
    <a:lvl2pPr marL="544243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2pPr>
    <a:lvl3pPr marL="1088485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3pPr>
    <a:lvl4pPr marL="1632728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4pPr>
    <a:lvl5pPr marL="2176969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5pPr>
    <a:lvl6pPr marL="2721212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6pPr>
    <a:lvl7pPr marL="3265454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7pPr>
    <a:lvl8pPr marL="3809697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8pPr>
    <a:lvl9pPr marL="4353939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10" descr="Kép 10"/>
          <p:cNvPicPr>
            <a:picLocks/>
          </p:cNvPicPr>
          <p:nvPr userDrawn="1"/>
        </p:nvPicPr>
        <p:blipFill>
          <a:blip r:embed="rId2"/>
          <a:srcRect l="33196"/>
          <a:stretch>
            <a:fillRect/>
          </a:stretch>
        </p:blipFill>
        <p:spPr>
          <a:xfrm flipH="1">
            <a:off x="7840800" y="345600"/>
            <a:ext cx="4352400" cy="65232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l">
              <a:lnSpc>
                <a:spcPct val="100000"/>
              </a:lnSpc>
              <a:defRPr sz="54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600" y="4201200"/>
            <a:ext cx="4172400" cy="100440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l">
              <a:lnSpc>
                <a:spcPts val="2391"/>
              </a:lnSpc>
              <a:spcBef>
                <a:spcPts val="0"/>
              </a:spcBef>
              <a:buNone/>
              <a:defRPr sz="18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399" indent="0" algn="ctr">
              <a:buNone/>
              <a:defRPr sz="1801"/>
            </a:lvl3pPr>
            <a:lvl4pPr marL="1371599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7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6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pic>
        <p:nvPicPr>
          <p:cNvPr id="8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400" y="723600"/>
            <a:ext cx="3358800" cy="7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zöveg helye 20"/>
          <p:cNvSpPr>
            <a:spLocks noGrp="1"/>
          </p:cNvSpPr>
          <p:nvPr>
            <p:ph type="body" sz="quarter" idx="10"/>
          </p:nvPr>
        </p:nvSpPr>
        <p:spPr>
          <a:xfrm>
            <a:off x="741600" y="6134400"/>
            <a:ext cx="4172400" cy="367200"/>
          </a:xfrm>
          <a:prstGeom prst="rect">
            <a:avLst/>
          </a:prstGeom>
        </p:spPr>
        <p:txBody>
          <a:bodyPr wrap="none" lIns="90000" tIns="46800" rIns="90000" bIns="46800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8556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0" descr="Kép 10"/>
          <p:cNvPicPr>
            <a:picLocks noChangeAspect="1"/>
          </p:cNvPicPr>
          <p:nvPr userDrawn="1"/>
        </p:nvPicPr>
        <p:blipFill>
          <a:blip r:embed="rId2"/>
          <a:srcRect t="14602" r="55677"/>
          <a:stretch>
            <a:fillRect/>
          </a:stretch>
        </p:blipFill>
        <p:spPr>
          <a:xfrm flipH="1">
            <a:off x="0" y="3378"/>
            <a:ext cx="4736708" cy="6851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6800" y="723600"/>
            <a:ext cx="3358800" cy="7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96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r">
              <a:lnSpc>
                <a:spcPct val="100000"/>
              </a:lnSpc>
              <a:defRPr sz="54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0"/>
          </p:nvPr>
        </p:nvSpPr>
        <p:spPr>
          <a:xfrm>
            <a:off x="7509377" y="6134400"/>
            <a:ext cx="4172400" cy="367200"/>
          </a:xfrm>
          <a:prstGeom prst="rect">
            <a:avLst/>
          </a:prstGeom>
        </p:spPr>
        <p:txBody>
          <a:bodyPr wrap="none" lIns="90000" tIns="46800" rIns="90000" bIns="46800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4536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191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29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3" descr="Kép 3"/>
          <p:cNvPicPr>
            <a:picLocks/>
          </p:cNvPicPr>
          <p:nvPr userDrawn="1"/>
        </p:nvPicPr>
        <p:blipFill>
          <a:blip r:embed="rId2"/>
          <a:srcRect r="70737"/>
          <a:stretch>
            <a:fillRect/>
          </a:stretch>
        </p:blipFill>
        <p:spPr>
          <a:xfrm>
            <a:off x="8305200" y="0"/>
            <a:ext cx="388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>
              <a:defRPr sz="5400">
                <a:solidFill>
                  <a:schemeClr val="bg1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600" y="4201200"/>
            <a:ext cx="8977500" cy="38728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391"/>
              </a:lnSpc>
              <a:spcBef>
                <a:spcPts val="0"/>
              </a:spcBef>
              <a:buNone/>
              <a:defRPr sz="1687">
                <a:solidFill>
                  <a:schemeClr val="bg1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6" name="Ábra 4" descr="Ábra 4"/>
          <p:cNvPicPr>
            <a:picLocks/>
          </p:cNvPicPr>
          <p:nvPr userDrawn="1"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1546" y="6116400"/>
            <a:ext cx="1678854" cy="3594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91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51" y="1288406"/>
            <a:ext cx="10749375" cy="594844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8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741600" y="2264400"/>
            <a:ext cx="5216400" cy="3471867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3"/>
          </p:nvPr>
        </p:nvSpPr>
        <p:spPr>
          <a:xfrm>
            <a:off x="6354000" y="2264400"/>
            <a:ext cx="5216400" cy="3471867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9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5611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2" descr="Kép 2"/>
          <p:cNvPicPr>
            <a:picLocks/>
          </p:cNvPicPr>
          <p:nvPr userDrawn="1"/>
        </p:nvPicPr>
        <p:blipFill>
          <a:blip r:embed="rId2"/>
          <a:srcRect t="15778" r="25348"/>
          <a:stretch>
            <a:fillRect/>
          </a:stretch>
        </p:blipFill>
        <p:spPr>
          <a:xfrm>
            <a:off x="10144057" y="0"/>
            <a:ext cx="2048400" cy="223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741600" y="2264400"/>
            <a:ext cx="10526625" cy="3532618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2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72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ép helye 20"/>
          <p:cNvSpPr>
            <a:spLocks noGrp="1"/>
          </p:cNvSpPr>
          <p:nvPr>
            <p:ph type="pic" sz="quarter" idx="15"/>
          </p:nvPr>
        </p:nvSpPr>
        <p:spPr>
          <a:xfrm>
            <a:off x="6095251" y="115200"/>
            <a:ext cx="6095250" cy="6742800"/>
          </a:xfrm>
          <a:prstGeom prst="rect">
            <a:avLst/>
          </a:prstGeom>
          <a:solidFill>
            <a:srgbClr val="E9E9E9"/>
          </a:solidFill>
        </p:spPr>
        <p:txBody>
          <a:bodyPr lIns="50400" tIns="50400" rIns="50400" bIns="50400"/>
          <a:lstStyle>
            <a:lvl1pPr marL="0" indent="0">
              <a:buNone/>
              <a:defRPr sz="16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90792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741600" y="2264401"/>
            <a:ext cx="4885200" cy="34796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9079200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2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6561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ép helye 20"/>
          <p:cNvSpPr>
            <a:spLocks noGrp="1"/>
          </p:cNvSpPr>
          <p:nvPr>
            <p:ph type="pic" sz="quarter" idx="15"/>
          </p:nvPr>
        </p:nvSpPr>
        <p:spPr>
          <a:xfrm>
            <a:off x="0" y="115200"/>
            <a:ext cx="6095250" cy="6742800"/>
          </a:xfrm>
          <a:prstGeom prst="rect">
            <a:avLst/>
          </a:prstGeom>
          <a:solidFill>
            <a:srgbClr val="E9E9E9"/>
          </a:solidFill>
        </p:spPr>
        <p:txBody>
          <a:bodyPr lIns="50400" tIns="50400" rIns="50400" bIns="50400"/>
          <a:lstStyle>
            <a:lvl1pPr marL="0" indent="0">
              <a:buNone/>
              <a:defRPr sz="16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400" y="1360800"/>
            <a:ext cx="5435249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6724800" y="2264401"/>
            <a:ext cx="4885200" cy="34796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391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6724800" y="730800"/>
            <a:ext cx="5421749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1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3706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ing - általános helyőrz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6452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608400" y="4136400"/>
            <a:ext cx="3423600" cy="135421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645200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4280400" y="4136400"/>
            <a:ext cx="3423600" cy="135421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6"/>
          </p:nvPr>
        </p:nvSpPr>
        <p:spPr>
          <a:xfrm>
            <a:off x="7952400" y="4136655"/>
            <a:ext cx="3423600" cy="1353964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Oval 22"/>
          <p:cNvSpPr/>
          <p:nvPr userDrawn="1"/>
        </p:nvSpPr>
        <p:spPr>
          <a:xfrm>
            <a:off x="1816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  <p:sp>
        <p:nvSpPr>
          <p:cNvPr id="14" name="Oval 24"/>
          <p:cNvSpPr/>
          <p:nvPr userDrawn="1"/>
        </p:nvSpPr>
        <p:spPr>
          <a:xfrm>
            <a:off x="9160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5" name="Oval 26"/>
          <p:cNvSpPr/>
          <p:nvPr userDrawn="1"/>
        </p:nvSpPr>
        <p:spPr>
          <a:xfrm>
            <a:off x="5488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6000" tIns="36000" rIns="36000" bIns="3600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7"/>
          </p:nvPr>
        </p:nvSpPr>
        <p:spPr>
          <a:xfrm>
            <a:off x="5783400" y="3146400"/>
            <a:ext cx="417600" cy="417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7" name="Szöveg helye 5"/>
          <p:cNvSpPr>
            <a:spLocks noGrp="1"/>
          </p:cNvSpPr>
          <p:nvPr>
            <p:ph type="body" sz="quarter" idx="18" hasCustomPrompt="1"/>
          </p:nvPr>
        </p:nvSpPr>
        <p:spPr>
          <a:xfrm>
            <a:off x="2110950" y="3146400"/>
            <a:ext cx="418500" cy="41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 err="1"/>
              <a:t>Mintszöveg</a:t>
            </a:r>
            <a:r>
              <a:rPr lang="hu-HU" dirty="0"/>
              <a:t> szerkesztése</a:t>
            </a:r>
          </a:p>
        </p:txBody>
      </p:sp>
      <p:sp>
        <p:nvSpPr>
          <p:cNvPr id="18" name="Szöveg helye 5"/>
          <p:cNvSpPr>
            <a:spLocks noGrp="1"/>
          </p:cNvSpPr>
          <p:nvPr>
            <p:ph type="body" sz="quarter" idx="19"/>
          </p:nvPr>
        </p:nvSpPr>
        <p:spPr>
          <a:xfrm>
            <a:off x="9454950" y="3146400"/>
            <a:ext cx="418500" cy="417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20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2643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Ábra 2" descr="Ábra 2"/>
          <p:cNvPicPr>
            <a:picLocks/>
          </p:cNvPicPr>
          <p:nvPr userDrawn="1"/>
        </p:nvPicPr>
        <p:blipFill>
          <a:blip r:embed="rId2"/>
          <a:srcRect r="21663"/>
          <a:stretch>
            <a:fillRect/>
          </a:stretch>
        </p:blipFill>
        <p:spPr>
          <a:xfrm>
            <a:off x="10725235" y="4525200"/>
            <a:ext cx="1466766" cy="110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Ábra 23" descr="Ábra 23"/>
          <p:cNvPicPr>
            <a:picLocks/>
          </p:cNvPicPr>
          <p:nvPr userDrawn="1"/>
        </p:nvPicPr>
        <p:blipFill>
          <a:blip r:embed="rId2"/>
          <a:srcRect l="26987"/>
          <a:stretch>
            <a:fillRect/>
          </a:stretch>
        </p:blipFill>
        <p:spPr>
          <a:xfrm>
            <a:off x="0" y="2563200"/>
            <a:ext cx="1367057" cy="110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Kép 2" descr="Kép 2"/>
          <p:cNvPicPr>
            <a:picLocks/>
          </p:cNvPicPr>
          <p:nvPr userDrawn="1"/>
        </p:nvPicPr>
        <p:blipFill>
          <a:blip r:embed="rId3"/>
          <a:srcRect t="15778" r="25348"/>
          <a:stretch>
            <a:fillRect/>
          </a:stretch>
        </p:blipFill>
        <p:spPr>
          <a:xfrm>
            <a:off x="10183200" y="0"/>
            <a:ext cx="2008800" cy="223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2178000" y="3020400"/>
            <a:ext cx="8672400" cy="226040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i="1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3" name="Ábra 4" descr="Ábra 4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3433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784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áblázat helye 3"/>
          <p:cNvSpPr>
            <a:spLocks noGrp="1"/>
          </p:cNvSpPr>
          <p:nvPr>
            <p:ph type="tbl" sz="quarter" idx="15"/>
          </p:nvPr>
        </p:nvSpPr>
        <p:spPr>
          <a:xfrm>
            <a:off x="730800" y="2347200"/>
            <a:ext cx="10839600" cy="33847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0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428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84" r:id="rId4"/>
    <p:sldLayoutId id="2147483685" r:id="rId5"/>
    <p:sldLayoutId id="2147483686" r:id="rId6"/>
    <p:sldLayoutId id="2147483687" r:id="rId7"/>
    <p:sldLayoutId id="2147483690" r:id="rId8"/>
    <p:sldLayoutId id="2147483691" r:id="rId9"/>
    <p:sldLayoutId id="2147483692" r:id="rId10"/>
    <p:sldLayoutId id="2147483688" r:id="rId11"/>
    <p:sldLayoutId id="2147483689" r:id="rId12"/>
  </p:sldLayoutIdLst>
  <p:hf sldNum="0" hd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5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E5F9FD-F5A4-F05C-A966-F8EB01FB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197001-3BBF-21D7-AB43-32AC5EAFAC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8" name="Picture 4" descr="App Store Vector Art, Icons, and Graphics for Free Download">
            <a:extLst>
              <a:ext uri="{FF2B5EF4-FFF2-40B4-BE49-F238E27FC236}">
                <a16:creationId xmlns:a16="http://schemas.microsoft.com/office/drawing/2014/main" id="{80CBCEC1-4E83-FEAA-B1EB-622347399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129"/>
            <a:ext cx="5154701" cy="257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37E6802-0068-3125-2521-78E248FBA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8" t="21075" r="6083" b="5991"/>
          <a:stretch/>
        </p:blipFill>
        <p:spPr>
          <a:xfrm>
            <a:off x="6051545" y="117177"/>
            <a:ext cx="6140455" cy="286009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51245D1-4192-FC0E-CE97-79388E65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7" y="2870942"/>
            <a:ext cx="1794176" cy="398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004AB04C-7C96-2FC7-8AB6-82ECB3A00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38" y="3398134"/>
            <a:ext cx="7669162" cy="3459866"/>
          </a:xfrm>
          <a:prstGeom prst="rect">
            <a:avLst/>
          </a:prstGeom>
        </p:spPr>
      </p:pic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62BAC07A-0197-14D8-1A87-E09B10EDD97D}"/>
              </a:ext>
            </a:extLst>
          </p:cNvPr>
          <p:cNvSpPr/>
          <p:nvPr/>
        </p:nvSpPr>
        <p:spPr>
          <a:xfrm>
            <a:off x="4891339" y="994627"/>
            <a:ext cx="1199535" cy="73044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Nyíl: jobbra mutató 13">
            <a:extLst>
              <a:ext uri="{FF2B5EF4-FFF2-40B4-BE49-F238E27FC236}">
                <a16:creationId xmlns:a16="http://schemas.microsoft.com/office/drawing/2014/main" id="{F08F86B0-404B-12A3-5E54-5E1BDBBAC854}"/>
              </a:ext>
            </a:extLst>
          </p:cNvPr>
          <p:cNvSpPr/>
          <p:nvPr/>
        </p:nvSpPr>
        <p:spPr>
          <a:xfrm>
            <a:off x="3396573" y="4864471"/>
            <a:ext cx="1199535" cy="73044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Nyíl: jobbra mutató 14">
            <a:extLst>
              <a:ext uri="{FF2B5EF4-FFF2-40B4-BE49-F238E27FC236}">
                <a16:creationId xmlns:a16="http://schemas.microsoft.com/office/drawing/2014/main" id="{EBF2E6F4-41A5-582E-ADA9-62D9A80FD751}"/>
              </a:ext>
            </a:extLst>
          </p:cNvPr>
          <p:cNvSpPr/>
          <p:nvPr/>
        </p:nvSpPr>
        <p:spPr>
          <a:xfrm rot="9385551">
            <a:off x="3340195" y="2344258"/>
            <a:ext cx="2792500" cy="73044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DE8E454D-D511-C585-7F13-A301575B2B62}"/>
              </a:ext>
            </a:extLst>
          </p:cNvPr>
          <p:cNvSpPr txBox="1"/>
          <p:nvPr/>
        </p:nvSpPr>
        <p:spPr>
          <a:xfrm>
            <a:off x="218665" y="4012106"/>
            <a:ext cx="1356851" cy="156966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FF0000"/>
                </a:solidFill>
              </a:rPr>
              <a:t>PTE login</a:t>
            </a:r>
          </a:p>
          <a:p>
            <a:pPr algn="ctr"/>
            <a:endParaRPr lang="hu-HU" sz="1600" b="1" dirty="0">
              <a:solidFill>
                <a:srgbClr val="FF0000"/>
              </a:solidFill>
            </a:endParaRPr>
          </a:p>
          <a:p>
            <a:pPr algn="ctr"/>
            <a:r>
              <a:rPr lang="hu-HU" sz="1600" b="1" dirty="0" err="1">
                <a:solidFill>
                  <a:srgbClr val="FF0000"/>
                </a:solidFill>
              </a:rPr>
              <a:t>but</a:t>
            </a:r>
            <a:endParaRPr lang="hu-HU" sz="1600" b="1" dirty="0">
              <a:solidFill>
                <a:srgbClr val="FF0000"/>
              </a:solidFill>
            </a:endParaRPr>
          </a:p>
          <a:p>
            <a:pPr algn="ctr"/>
            <a:endParaRPr lang="hu-HU" sz="1600" b="1" dirty="0">
              <a:solidFill>
                <a:srgbClr val="FF0000"/>
              </a:solidFill>
            </a:endParaRPr>
          </a:p>
          <a:p>
            <a:pPr algn="ctr"/>
            <a:r>
              <a:rPr lang="hu-HU" sz="1600" b="1" dirty="0" err="1">
                <a:solidFill>
                  <a:srgbClr val="FF0000"/>
                </a:solidFill>
              </a:rPr>
              <a:t>Anonimity</a:t>
            </a:r>
            <a:r>
              <a:rPr lang="hu-HU" sz="1600" b="1" dirty="0">
                <a:solidFill>
                  <a:srgbClr val="FF0000"/>
                </a:solidFill>
              </a:rPr>
              <a:t> </a:t>
            </a:r>
            <a:r>
              <a:rPr lang="hu-HU" sz="1600" b="1" dirty="0" err="1">
                <a:solidFill>
                  <a:srgbClr val="FF0000"/>
                </a:solidFill>
              </a:rPr>
              <a:t>provided</a:t>
            </a:r>
            <a:r>
              <a:rPr lang="hu-HU" sz="1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7" name="Nyíl: jobbra mutató 16">
            <a:extLst>
              <a:ext uri="{FF2B5EF4-FFF2-40B4-BE49-F238E27FC236}">
                <a16:creationId xmlns:a16="http://schemas.microsoft.com/office/drawing/2014/main" id="{DA08D21B-B482-5B66-D907-638FAA0BC24D}"/>
              </a:ext>
            </a:extLst>
          </p:cNvPr>
          <p:cNvSpPr/>
          <p:nvPr/>
        </p:nvSpPr>
        <p:spPr>
          <a:xfrm rot="2415827">
            <a:off x="5664094" y="5331864"/>
            <a:ext cx="1082477" cy="49980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21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ok-template-HU.pptx" id="{5902C0CD-3840-4895-98FC-91488E0E1C10}" vid="{94FCA8B2-C161-4BBE-BA04-7AB4325899A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2827</TotalTime>
  <Words>6</Words>
  <Application>Microsoft Office PowerPoint</Application>
  <PresentationFormat>Szélesvásznú</PresentationFormat>
  <Paragraphs>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Poppins Regular</vt:lpstr>
      <vt:lpstr>Poppins Regular</vt:lpstr>
      <vt:lpstr>Calibri</vt:lpstr>
      <vt:lpstr>Poppins Bold</vt:lpstr>
      <vt:lpstr>Arial</vt:lpstr>
      <vt:lpstr>Office-téma</vt:lpstr>
      <vt:lpstr>PowerPoint-bemutató</vt:lpstr>
    </vt:vector>
  </TitlesOfParts>
  <Company>Pécsi Tudományegyetem Általáson Orvostudomámyi 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Czulák Szilvia</dc:creator>
  <cp:lastModifiedBy>Gergő Csaba</cp:lastModifiedBy>
  <cp:revision>327</cp:revision>
  <dcterms:created xsi:type="dcterms:W3CDTF">2021-02-22T10:03:35Z</dcterms:created>
  <dcterms:modified xsi:type="dcterms:W3CDTF">2023-02-13T14:42:18Z</dcterms:modified>
</cp:coreProperties>
</file>