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79" r:id="rId5"/>
    <p:sldId id="287" r:id="rId6"/>
    <p:sldId id="278" r:id="rId7"/>
    <p:sldId id="281" r:id="rId8"/>
    <p:sldId id="282" r:id="rId9"/>
    <p:sldId id="283" r:id="rId10"/>
    <p:sldId id="284" r:id="rId11"/>
    <p:sldId id="262" r:id="rId12"/>
    <p:sldId id="273" r:id="rId13"/>
    <p:sldId id="274" r:id="rId14"/>
    <p:sldId id="285" r:id="rId15"/>
    <p:sldId id="266" r:id="rId16"/>
    <p:sldId id="272" r:id="rId17"/>
    <p:sldId id="271" r:id="rId18"/>
    <p:sldId id="286" r:id="rId19"/>
    <p:sldId id="288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903541-5E87-465E-B58A-A3D2DC51A2EB}" type="doc">
      <dgm:prSet loTypeId="urn:microsoft.com/office/officeart/2005/8/layout/StepDownProcess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3871CBA6-727B-4B8C-A6D8-9D4CFA17A058}">
      <dgm:prSet phldrT="[Szöveg]" custT="1"/>
      <dgm:spPr/>
      <dgm:t>
        <a:bodyPr/>
        <a:lstStyle/>
        <a:p>
          <a:r>
            <a:rPr lang="hu-HU" sz="2400" dirty="0" smtClean="0"/>
            <a:t>Vérnyomáscsökkenése, </a:t>
          </a:r>
          <a:r>
            <a:rPr lang="hu-HU" sz="2400" dirty="0" err="1" smtClean="0"/>
            <a:t>hipovolémia</a:t>
          </a:r>
          <a:endParaRPr lang="hu-HU" sz="2400" dirty="0"/>
        </a:p>
      </dgm:t>
    </dgm:pt>
    <dgm:pt modelId="{73FA665E-CF03-4E1A-9818-33948F76894B}" type="parTrans" cxnId="{70524075-72B9-4EC3-A04D-773D9BB5E8E5}">
      <dgm:prSet/>
      <dgm:spPr/>
      <dgm:t>
        <a:bodyPr/>
        <a:lstStyle/>
        <a:p>
          <a:endParaRPr lang="hu-HU" sz="2000"/>
        </a:p>
      </dgm:t>
    </dgm:pt>
    <dgm:pt modelId="{B503AC29-2BC6-42CB-A013-2573B0BA6315}" type="sibTrans" cxnId="{70524075-72B9-4EC3-A04D-773D9BB5E8E5}">
      <dgm:prSet/>
      <dgm:spPr/>
      <dgm:t>
        <a:bodyPr/>
        <a:lstStyle/>
        <a:p>
          <a:endParaRPr lang="hu-HU" sz="2000"/>
        </a:p>
      </dgm:t>
    </dgm:pt>
    <dgm:pt modelId="{D9C2C7F3-6AFA-496D-9641-F5C6CDD6BA91}">
      <dgm:prSet phldrT="[Szöveg]" custT="1"/>
      <dgm:spPr/>
      <dgm:t>
        <a:bodyPr/>
        <a:lstStyle/>
        <a:p>
          <a:r>
            <a:rPr lang="hu-HU" sz="2400" dirty="0" err="1" smtClean="0"/>
            <a:t>Renin</a:t>
          </a:r>
          <a:endParaRPr lang="hu-HU" sz="2400" dirty="0"/>
        </a:p>
      </dgm:t>
    </dgm:pt>
    <dgm:pt modelId="{FD21C684-3B97-4EB1-A185-73D91ED4276A}" type="parTrans" cxnId="{72353166-95AF-4C7D-A99B-2C08AB8BAD57}">
      <dgm:prSet/>
      <dgm:spPr/>
      <dgm:t>
        <a:bodyPr/>
        <a:lstStyle/>
        <a:p>
          <a:endParaRPr lang="hu-HU" sz="2000"/>
        </a:p>
      </dgm:t>
    </dgm:pt>
    <dgm:pt modelId="{3E5D75FC-F981-4186-94FF-2B9767494130}" type="sibTrans" cxnId="{72353166-95AF-4C7D-A99B-2C08AB8BAD57}">
      <dgm:prSet/>
      <dgm:spPr/>
      <dgm:t>
        <a:bodyPr/>
        <a:lstStyle/>
        <a:p>
          <a:endParaRPr lang="hu-HU" sz="2000"/>
        </a:p>
      </dgm:t>
    </dgm:pt>
    <dgm:pt modelId="{15216647-1607-4923-BD7B-C8E2F5665E14}">
      <dgm:prSet phldrT="[Szöveg]" custT="1"/>
      <dgm:spPr/>
      <dgm:t>
        <a:bodyPr/>
        <a:lstStyle/>
        <a:p>
          <a:r>
            <a:rPr lang="hu-HU" sz="2400" dirty="0" err="1" smtClean="0"/>
            <a:t>Angiotenzinogénből</a:t>
          </a:r>
          <a:r>
            <a:rPr lang="hu-HU" sz="2400" dirty="0" smtClean="0"/>
            <a:t> </a:t>
          </a:r>
          <a:r>
            <a:rPr lang="hu-HU" sz="2400" dirty="0" err="1" smtClean="0"/>
            <a:t>Angiotenzin</a:t>
          </a:r>
          <a:r>
            <a:rPr lang="hu-HU" sz="2400" dirty="0" smtClean="0"/>
            <a:t> I</a:t>
          </a:r>
          <a:endParaRPr lang="hu-HU" sz="2400" dirty="0"/>
        </a:p>
      </dgm:t>
    </dgm:pt>
    <dgm:pt modelId="{8589CAF6-1D72-408C-B6BC-880CBAE6A171}" type="parTrans" cxnId="{10E41A48-4C51-41F8-B4FD-253333F84C7D}">
      <dgm:prSet/>
      <dgm:spPr/>
      <dgm:t>
        <a:bodyPr/>
        <a:lstStyle/>
        <a:p>
          <a:endParaRPr lang="hu-HU" sz="2000"/>
        </a:p>
      </dgm:t>
    </dgm:pt>
    <dgm:pt modelId="{D7698EBF-9A9C-4E6D-ADD0-0981F1397A52}" type="sibTrans" cxnId="{10E41A48-4C51-41F8-B4FD-253333F84C7D}">
      <dgm:prSet/>
      <dgm:spPr/>
      <dgm:t>
        <a:bodyPr/>
        <a:lstStyle/>
        <a:p>
          <a:endParaRPr lang="hu-HU" sz="2000"/>
        </a:p>
      </dgm:t>
    </dgm:pt>
    <dgm:pt modelId="{53A068A7-ADD1-43D2-AC15-20BC96A7B126}">
      <dgm:prSet custT="1"/>
      <dgm:spPr/>
      <dgm:t>
        <a:bodyPr/>
        <a:lstStyle/>
        <a:p>
          <a:r>
            <a:rPr lang="hu-HU" sz="2400" dirty="0" err="1" smtClean="0"/>
            <a:t>Angiotenzin</a:t>
          </a:r>
          <a:r>
            <a:rPr lang="hu-HU" sz="2400" dirty="0" smtClean="0"/>
            <a:t> II</a:t>
          </a:r>
          <a:endParaRPr lang="hu-HU" sz="2400" dirty="0"/>
        </a:p>
      </dgm:t>
    </dgm:pt>
    <dgm:pt modelId="{F7E217B3-6096-4DDC-92C1-04B808CED6D0}" type="parTrans" cxnId="{23DA4DB8-5D03-46EE-9432-892692994781}">
      <dgm:prSet/>
      <dgm:spPr/>
      <dgm:t>
        <a:bodyPr/>
        <a:lstStyle/>
        <a:p>
          <a:endParaRPr lang="hu-HU" sz="2000"/>
        </a:p>
      </dgm:t>
    </dgm:pt>
    <dgm:pt modelId="{E1B83FCB-BB9F-4FA9-8500-18D07C492D8B}" type="sibTrans" cxnId="{23DA4DB8-5D03-46EE-9432-892692994781}">
      <dgm:prSet/>
      <dgm:spPr/>
      <dgm:t>
        <a:bodyPr/>
        <a:lstStyle/>
        <a:p>
          <a:endParaRPr lang="hu-HU" sz="2000"/>
        </a:p>
      </dgm:t>
    </dgm:pt>
    <dgm:pt modelId="{60877453-A2B8-4FD8-B14D-A567E11294B1}" type="pres">
      <dgm:prSet presAssocID="{BD903541-5E87-465E-B58A-A3D2DC51A2E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AD117ED5-D1F1-4BCE-B435-D806528F8A99}" type="pres">
      <dgm:prSet presAssocID="{3871CBA6-727B-4B8C-A6D8-9D4CFA17A058}" presName="composite" presStyleCnt="0"/>
      <dgm:spPr/>
      <dgm:t>
        <a:bodyPr/>
        <a:lstStyle/>
        <a:p>
          <a:endParaRPr lang="hu-HU"/>
        </a:p>
      </dgm:t>
    </dgm:pt>
    <dgm:pt modelId="{F225D50C-9CC9-4514-8A8A-16062AB96A0C}" type="pres">
      <dgm:prSet presAssocID="{3871CBA6-727B-4B8C-A6D8-9D4CFA17A058}" presName="bentUpArrow1" presStyleLbl="alignImgPlace1" presStyleIdx="0" presStyleCnt="3" custLinFactX="-62113" custLinFactY="-52789" custLinFactNeighborX="-100000" custLinFactNeighborY="-100000"/>
      <dgm:spPr/>
      <dgm:t>
        <a:bodyPr/>
        <a:lstStyle/>
        <a:p>
          <a:endParaRPr lang="hu-HU"/>
        </a:p>
      </dgm:t>
    </dgm:pt>
    <dgm:pt modelId="{6EF57E6E-3443-4A3E-A19B-97EF7883210F}" type="pres">
      <dgm:prSet presAssocID="{3871CBA6-727B-4B8C-A6D8-9D4CFA17A058}" presName="ParentText" presStyleLbl="node1" presStyleIdx="0" presStyleCnt="4" custScaleX="500574" custScaleY="191136" custLinFactY="-8584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82355B9-AC91-432E-A14D-0A22001F9DB8}" type="pres">
      <dgm:prSet presAssocID="{3871CBA6-727B-4B8C-A6D8-9D4CFA17A058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3AE3A32-A8BC-4F44-84B9-3831B26913AA}" type="pres">
      <dgm:prSet presAssocID="{B503AC29-2BC6-42CB-A013-2573B0BA6315}" presName="sibTrans" presStyleCnt="0"/>
      <dgm:spPr/>
      <dgm:t>
        <a:bodyPr/>
        <a:lstStyle/>
        <a:p>
          <a:endParaRPr lang="hu-HU"/>
        </a:p>
      </dgm:t>
    </dgm:pt>
    <dgm:pt modelId="{6B7DD3DD-678F-4E13-A5F4-B9263472EB98}" type="pres">
      <dgm:prSet presAssocID="{D9C2C7F3-6AFA-496D-9641-F5C6CDD6BA91}" presName="composite" presStyleCnt="0"/>
      <dgm:spPr/>
      <dgm:t>
        <a:bodyPr/>
        <a:lstStyle/>
        <a:p>
          <a:endParaRPr lang="hu-HU"/>
        </a:p>
      </dgm:t>
    </dgm:pt>
    <dgm:pt modelId="{3F3F3F4C-0CA9-4E32-8805-F6CEC826F0DF}" type="pres">
      <dgm:prSet presAssocID="{D9C2C7F3-6AFA-496D-9641-F5C6CDD6BA91}" presName="bentUpArrow1" presStyleLbl="alignImgPlace1" presStyleIdx="1" presStyleCnt="3" custLinFactY="-28017" custLinFactNeighborX="-19280" custLinFactNeighborY="-100000"/>
      <dgm:spPr/>
      <dgm:t>
        <a:bodyPr/>
        <a:lstStyle/>
        <a:p>
          <a:endParaRPr lang="hu-HU"/>
        </a:p>
      </dgm:t>
    </dgm:pt>
    <dgm:pt modelId="{DEF0003B-8927-4E31-A8C4-06175B30D1BE}" type="pres">
      <dgm:prSet presAssocID="{D9C2C7F3-6AFA-496D-9641-F5C6CDD6BA91}" presName="ParentText" presStyleLbl="node1" presStyleIdx="1" presStyleCnt="4" custScaleX="160082" custLinFactY="-29085" custLinFactNeighborX="-74482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36AD008-2C13-4BD2-987E-1DABAC94E707}" type="pres">
      <dgm:prSet presAssocID="{D9C2C7F3-6AFA-496D-9641-F5C6CDD6BA9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9CD0E5F-A300-45ED-BFB1-EFBC94C7C1FB}" type="pres">
      <dgm:prSet presAssocID="{3E5D75FC-F981-4186-94FF-2B9767494130}" presName="sibTrans" presStyleCnt="0"/>
      <dgm:spPr/>
      <dgm:t>
        <a:bodyPr/>
        <a:lstStyle/>
        <a:p>
          <a:endParaRPr lang="hu-HU"/>
        </a:p>
      </dgm:t>
    </dgm:pt>
    <dgm:pt modelId="{31CF945F-B530-4672-8E0F-067887FD66AF}" type="pres">
      <dgm:prSet presAssocID="{15216647-1607-4923-BD7B-C8E2F5665E14}" presName="composite" presStyleCnt="0"/>
      <dgm:spPr/>
      <dgm:t>
        <a:bodyPr/>
        <a:lstStyle/>
        <a:p>
          <a:endParaRPr lang="hu-HU"/>
        </a:p>
      </dgm:t>
    </dgm:pt>
    <dgm:pt modelId="{64F696B8-5B21-4431-9A1C-55964BA54F06}" type="pres">
      <dgm:prSet presAssocID="{15216647-1607-4923-BD7B-C8E2F5665E14}" presName="bentUpArrow1" presStyleLbl="alignImgPlace1" presStyleIdx="2" presStyleCnt="3" custLinFactX="-100000" custLinFactY="-35940" custLinFactNeighborX="-132956" custLinFactNeighborY="-100000"/>
      <dgm:spPr/>
      <dgm:t>
        <a:bodyPr/>
        <a:lstStyle/>
        <a:p>
          <a:endParaRPr lang="hu-HU"/>
        </a:p>
      </dgm:t>
    </dgm:pt>
    <dgm:pt modelId="{E5AD876A-7F5B-4834-B440-4DE472C9DB67}" type="pres">
      <dgm:prSet presAssocID="{15216647-1607-4923-BD7B-C8E2F5665E14}" presName="ParentText" presStyleLbl="node1" presStyleIdx="2" presStyleCnt="4" custScaleX="501092" custScaleY="133332" custLinFactX="-42359" custLinFactY="-37715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9AA4326-AE28-4A06-BFCB-6CDA2CFA2D87}" type="pres">
      <dgm:prSet presAssocID="{15216647-1607-4923-BD7B-C8E2F5665E14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8D679C-202C-42FF-BEF9-CD992BD02F81}" type="pres">
      <dgm:prSet presAssocID="{D7698EBF-9A9C-4E6D-ADD0-0981F1397A52}" presName="sibTrans" presStyleCnt="0"/>
      <dgm:spPr/>
      <dgm:t>
        <a:bodyPr/>
        <a:lstStyle/>
        <a:p>
          <a:endParaRPr lang="hu-HU"/>
        </a:p>
      </dgm:t>
    </dgm:pt>
    <dgm:pt modelId="{B300043F-653E-4B84-8B69-A20BB1A902A5}" type="pres">
      <dgm:prSet presAssocID="{53A068A7-ADD1-43D2-AC15-20BC96A7B126}" presName="composite" presStyleCnt="0"/>
      <dgm:spPr/>
      <dgm:t>
        <a:bodyPr/>
        <a:lstStyle/>
        <a:p>
          <a:endParaRPr lang="hu-HU"/>
        </a:p>
      </dgm:t>
    </dgm:pt>
    <dgm:pt modelId="{94427B96-6E2F-4F1A-8BFC-D22ABEFDA0CB}" type="pres">
      <dgm:prSet presAssocID="{53A068A7-ADD1-43D2-AC15-20BC96A7B126}" presName="ParentText" presStyleLbl="node1" presStyleIdx="3" presStyleCnt="4" custScaleX="339751" custScaleY="138120" custLinFactX="-12440" custLinFactNeighborX="-100000" custLinFactNeighborY="-922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D569ED6-C09F-40A1-91E2-3C9C06C446C3}" type="presOf" srcId="{BD903541-5E87-465E-B58A-A3D2DC51A2EB}" destId="{60877453-A2B8-4FD8-B14D-A567E11294B1}" srcOrd="0" destOrd="0" presId="urn:microsoft.com/office/officeart/2005/8/layout/StepDownProcess"/>
    <dgm:cxn modelId="{23DA4DB8-5D03-46EE-9432-892692994781}" srcId="{BD903541-5E87-465E-B58A-A3D2DC51A2EB}" destId="{53A068A7-ADD1-43D2-AC15-20BC96A7B126}" srcOrd="3" destOrd="0" parTransId="{F7E217B3-6096-4DDC-92C1-04B808CED6D0}" sibTransId="{E1B83FCB-BB9F-4FA9-8500-18D07C492D8B}"/>
    <dgm:cxn modelId="{615408AF-91D7-41F7-B2D2-217E86527985}" type="presOf" srcId="{D9C2C7F3-6AFA-496D-9641-F5C6CDD6BA91}" destId="{DEF0003B-8927-4E31-A8C4-06175B30D1BE}" srcOrd="0" destOrd="0" presId="urn:microsoft.com/office/officeart/2005/8/layout/StepDownProcess"/>
    <dgm:cxn modelId="{70524075-72B9-4EC3-A04D-773D9BB5E8E5}" srcId="{BD903541-5E87-465E-B58A-A3D2DC51A2EB}" destId="{3871CBA6-727B-4B8C-A6D8-9D4CFA17A058}" srcOrd="0" destOrd="0" parTransId="{73FA665E-CF03-4E1A-9818-33948F76894B}" sibTransId="{B503AC29-2BC6-42CB-A013-2573B0BA6315}"/>
    <dgm:cxn modelId="{FFE2F210-EAB7-4EDC-B457-06DCB2F40447}" type="presOf" srcId="{15216647-1607-4923-BD7B-C8E2F5665E14}" destId="{E5AD876A-7F5B-4834-B440-4DE472C9DB67}" srcOrd="0" destOrd="0" presId="urn:microsoft.com/office/officeart/2005/8/layout/StepDownProcess"/>
    <dgm:cxn modelId="{10E41A48-4C51-41F8-B4FD-253333F84C7D}" srcId="{BD903541-5E87-465E-B58A-A3D2DC51A2EB}" destId="{15216647-1607-4923-BD7B-C8E2F5665E14}" srcOrd="2" destOrd="0" parTransId="{8589CAF6-1D72-408C-B6BC-880CBAE6A171}" sibTransId="{D7698EBF-9A9C-4E6D-ADD0-0981F1397A52}"/>
    <dgm:cxn modelId="{6B9934D1-C25E-4762-BD5D-C5E9876317FE}" type="presOf" srcId="{3871CBA6-727B-4B8C-A6D8-9D4CFA17A058}" destId="{6EF57E6E-3443-4A3E-A19B-97EF7883210F}" srcOrd="0" destOrd="0" presId="urn:microsoft.com/office/officeart/2005/8/layout/StepDownProcess"/>
    <dgm:cxn modelId="{15A50D29-FCD1-4AD7-AC8D-C6D024CEEC42}" type="presOf" srcId="{53A068A7-ADD1-43D2-AC15-20BC96A7B126}" destId="{94427B96-6E2F-4F1A-8BFC-D22ABEFDA0CB}" srcOrd="0" destOrd="0" presId="urn:microsoft.com/office/officeart/2005/8/layout/StepDownProcess"/>
    <dgm:cxn modelId="{72353166-95AF-4C7D-A99B-2C08AB8BAD57}" srcId="{BD903541-5E87-465E-B58A-A3D2DC51A2EB}" destId="{D9C2C7F3-6AFA-496D-9641-F5C6CDD6BA91}" srcOrd="1" destOrd="0" parTransId="{FD21C684-3B97-4EB1-A185-73D91ED4276A}" sibTransId="{3E5D75FC-F981-4186-94FF-2B9767494130}"/>
    <dgm:cxn modelId="{06F9FC6F-B953-4B9F-863F-D5E85336943C}" type="presParOf" srcId="{60877453-A2B8-4FD8-B14D-A567E11294B1}" destId="{AD117ED5-D1F1-4BCE-B435-D806528F8A99}" srcOrd="0" destOrd="0" presId="urn:microsoft.com/office/officeart/2005/8/layout/StepDownProcess"/>
    <dgm:cxn modelId="{073F9BD8-DF16-4CEF-A804-0FC39102205B}" type="presParOf" srcId="{AD117ED5-D1F1-4BCE-B435-D806528F8A99}" destId="{F225D50C-9CC9-4514-8A8A-16062AB96A0C}" srcOrd="0" destOrd="0" presId="urn:microsoft.com/office/officeart/2005/8/layout/StepDownProcess"/>
    <dgm:cxn modelId="{15A15C18-424F-4F8F-98B1-7914F29ECC19}" type="presParOf" srcId="{AD117ED5-D1F1-4BCE-B435-D806528F8A99}" destId="{6EF57E6E-3443-4A3E-A19B-97EF7883210F}" srcOrd="1" destOrd="0" presId="urn:microsoft.com/office/officeart/2005/8/layout/StepDownProcess"/>
    <dgm:cxn modelId="{94BA4B5D-66D5-43D0-A645-37598C424692}" type="presParOf" srcId="{AD117ED5-D1F1-4BCE-B435-D806528F8A99}" destId="{882355B9-AC91-432E-A14D-0A22001F9DB8}" srcOrd="2" destOrd="0" presId="urn:microsoft.com/office/officeart/2005/8/layout/StepDownProcess"/>
    <dgm:cxn modelId="{4FD7E549-15D3-4A9A-A35A-96875375B63B}" type="presParOf" srcId="{60877453-A2B8-4FD8-B14D-A567E11294B1}" destId="{D3AE3A32-A8BC-4F44-84B9-3831B26913AA}" srcOrd="1" destOrd="0" presId="urn:microsoft.com/office/officeart/2005/8/layout/StepDownProcess"/>
    <dgm:cxn modelId="{23C0567F-5388-484D-B1DD-95B3EF75F464}" type="presParOf" srcId="{60877453-A2B8-4FD8-B14D-A567E11294B1}" destId="{6B7DD3DD-678F-4E13-A5F4-B9263472EB98}" srcOrd="2" destOrd="0" presId="urn:microsoft.com/office/officeart/2005/8/layout/StepDownProcess"/>
    <dgm:cxn modelId="{F8770378-9C10-4B2A-958D-5F38E08F46BD}" type="presParOf" srcId="{6B7DD3DD-678F-4E13-A5F4-B9263472EB98}" destId="{3F3F3F4C-0CA9-4E32-8805-F6CEC826F0DF}" srcOrd="0" destOrd="0" presId="urn:microsoft.com/office/officeart/2005/8/layout/StepDownProcess"/>
    <dgm:cxn modelId="{16F7D721-0FEB-4632-908D-A033CFD96FA3}" type="presParOf" srcId="{6B7DD3DD-678F-4E13-A5F4-B9263472EB98}" destId="{DEF0003B-8927-4E31-A8C4-06175B30D1BE}" srcOrd="1" destOrd="0" presId="urn:microsoft.com/office/officeart/2005/8/layout/StepDownProcess"/>
    <dgm:cxn modelId="{AD710B22-A020-4E86-B227-4DF14A4A4790}" type="presParOf" srcId="{6B7DD3DD-678F-4E13-A5F4-B9263472EB98}" destId="{F36AD008-2C13-4BD2-987E-1DABAC94E707}" srcOrd="2" destOrd="0" presId="urn:microsoft.com/office/officeart/2005/8/layout/StepDownProcess"/>
    <dgm:cxn modelId="{9C74E6A5-6802-414A-BB6D-248DDD88E8A2}" type="presParOf" srcId="{60877453-A2B8-4FD8-B14D-A567E11294B1}" destId="{59CD0E5F-A300-45ED-BFB1-EFBC94C7C1FB}" srcOrd="3" destOrd="0" presId="urn:microsoft.com/office/officeart/2005/8/layout/StepDownProcess"/>
    <dgm:cxn modelId="{CF819286-56A5-4135-BE3A-3DA723F21458}" type="presParOf" srcId="{60877453-A2B8-4FD8-B14D-A567E11294B1}" destId="{31CF945F-B530-4672-8E0F-067887FD66AF}" srcOrd="4" destOrd="0" presId="urn:microsoft.com/office/officeart/2005/8/layout/StepDownProcess"/>
    <dgm:cxn modelId="{B517A6E2-543B-4E7E-96C8-4C776D4FF7CD}" type="presParOf" srcId="{31CF945F-B530-4672-8E0F-067887FD66AF}" destId="{64F696B8-5B21-4431-9A1C-55964BA54F06}" srcOrd="0" destOrd="0" presId="urn:microsoft.com/office/officeart/2005/8/layout/StepDownProcess"/>
    <dgm:cxn modelId="{68DF6A44-CD7B-4A00-9719-0E9E883CD2BE}" type="presParOf" srcId="{31CF945F-B530-4672-8E0F-067887FD66AF}" destId="{E5AD876A-7F5B-4834-B440-4DE472C9DB67}" srcOrd="1" destOrd="0" presId="urn:microsoft.com/office/officeart/2005/8/layout/StepDownProcess"/>
    <dgm:cxn modelId="{7038C6A3-2A42-4569-9013-90DBE7AA042F}" type="presParOf" srcId="{31CF945F-B530-4672-8E0F-067887FD66AF}" destId="{A9AA4326-AE28-4A06-BFCB-6CDA2CFA2D87}" srcOrd="2" destOrd="0" presId="urn:microsoft.com/office/officeart/2005/8/layout/StepDownProcess"/>
    <dgm:cxn modelId="{1A6E78FB-FFA2-4C14-8005-4E73AA58C246}" type="presParOf" srcId="{60877453-A2B8-4FD8-B14D-A567E11294B1}" destId="{B88D679C-202C-42FF-BEF9-CD992BD02F81}" srcOrd="5" destOrd="0" presId="urn:microsoft.com/office/officeart/2005/8/layout/StepDownProcess"/>
    <dgm:cxn modelId="{68E264A6-CDA8-4BFE-AE11-0BD9856D62A2}" type="presParOf" srcId="{60877453-A2B8-4FD8-B14D-A567E11294B1}" destId="{B300043F-653E-4B84-8B69-A20BB1A902A5}" srcOrd="6" destOrd="0" presId="urn:microsoft.com/office/officeart/2005/8/layout/StepDownProcess"/>
    <dgm:cxn modelId="{2FF560C0-AD7C-4473-B992-5F9061261EA9}" type="presParOf" srcId="{B300043F-653E-4B84-8B69-A20BB1A902A5}" destId="{94427B96-6E2F-4F1A-8BFC-D22ABEFDA0CB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F42EB1-7FFA-40BF-AB24-6C44019012D9}" type="doc">
      <dgm:prSet loTypeId="urn:microsoft.com/office/officeart/2005/8/layout/StepDownProcess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4C50A436-B0B6-445E-B418-208138BAB27E}">
      <dgm:prSet phldrT="[Szöveg]" custT="1"/>
      <dgm:spPr/>
      <dgm:t>
        <a:bodyPr/>
        <a:lstStyle/>
        <a:p>
          <a:r>
            <a:rPr lang="hu-HU" sz="2400" dirty="0" err="1" smtClean="0"/>
            <a:t>L-Arginin</a:t>
          </a:r>
          <a:endParaRPr lang="hu-HU" sz="2400" dirty="0"/>
        </a:p>
      </dgm:t>
    </dgm:pt>
    <dgm:pt modelId="{6C5E9556-DA44-4C2E-8294-08A9CAD4A1B6}" type="parTrans" cxnId="{B93DD61C-220D-44F6-94E8-572A1411FE37}">
      <dgm:prSet/>
      <dgm:spPr/>
      <dgm:t>
        <a:bodyPr/>
        <a:lstStyle/>
        <a:p>
          <a:endParaRPr lang="hu-HU"/>
        </a:p>
      </dgm:t>
    </dgm:pt>
    <dgm:pt modelId="{1F009AAE-F5C6-4FB8-8F71-0F267603BE08}" type="sibTrans" cxnId="{B93DD61C-220D-44F6-94E8-572A1411FE37}">
      <dgm:prSet/>
      <dgm:spPr/>
      <dgm:t>
        <a:bodyPr/>
        <a:lstStyle/>
        <a:p>
          <a:endParaRPr lang="hu-HU"/>
        </a:p>
      </dgm:t>
    </dgm:pt>
    <dgm:pt modelId="{A453480C-3F6C-4CFC-B767-EC93A7F24C19}">
      <dgm:prSet phldrT="[Szöveg]" custT="1"/>
      <dgm:spPr/>
      <dgm:t>
        <a:bodyPr/>
        <a:lstStyle/>
        <a:p>
          <a:r>
            <a:rPr lang="hu-HU" sz="4000" dirty="0" smtClean="0"/>
            <a:t>NO</a:t>
          </a:r>
          <a:endParaRPr lang="hu-HU" sz="4000" dirty="0"/>
        </a:p>
      </dgm:t>
    </dgm:pt>
    <dgm:pt modelId="{DC70000E-EC30-4A84-895B-1C4FDF05AFC1}" type="parTrans" cxnId="{BF92E675-BDB6-4188-A527-D136E2D5BB3B}">
      <dgm:prSet/>
      <dgm:spPr/>
      <dgm:t>
        <a:bodyPr/>
        <a:lstStyle/>
        <a:p>
          <a:endParaRPr lang="hu-HU"/>
        </a:p>
      </dgm:t>
    </dgm:pt>
    <dgm:pt modelId="{6BADFE1A-0CFB-493F-92D9-3654F389D4B7}" type="sibTrans" cxnId="{BF92E675-BDB6-4188-A527-D136E2D5BB3B}">
      <dgm:prSet/>
      <dgm:spPr/>
      <dgm:t>
        <a:bodyPr/>
        <a:lstStyle/>
        <a:p>
          <a:endParaRPr lang="hu-HU"/>
        </a:p>
      </dgm:t>
    </dgm:pt>
    <dgm:pt modelId="{DAF99916-67A4-4374-A295-DC97B7755F26}">
      <dgm:prSet phldrT="[Szöveg]" custT="1"/>
      <dgm:spPr/>
      <dgm:t>
        <a:bodyPr/>
        <a:lstStyle/>
        <a:p>
          <a:r>
            <a:rPr lang="hu-HU" sz="2000" dirty="0" smtClean="0"/>
            <a:t>IC </a:t>
          </a:r>
          <a:r>
            <a:rPr lang="hu-HU" sz="2000" dirty="0" err="1" smtClean="0"/>
            <a:t>Ca</a:t>
          </a:r>
          <a:r>
            <a:rPr lang="hu-HU" sz="2000" dirty="0" smtClean="0"/>
            <a:t> koncentráció csökkenése, </a:t>
          </a:r>
          <a:r>
            <a:rPr lang="hu-HU" sz="2000" dirty="0" err="1" smtClean="0"/>
            <a:t>miozin</a:t>
          </a:r>
          <a:r>
            <a:rPr lang="hu-HU" sz="2000" dirty="0" smtClean="0"/>
            <a:t> </a:t>
          </a:r>
          <a:r>
            <a:rPr lang="hu-HU" sz="2000" dirty="0" err="1" smtClean="0"/>
            <a:t>defoszforiláció</a:t>
          </a:r>
          <a:r>
            <a:rPr lang="hu-HU" sz="2000" dirty="0" smtClean="0"/>
            <a:t> </a:t>
          </a:r>
          <a:endParaRPr lang="hu-HU" sz="2000" dirty="0"/>
        </a:p>
      </dgm:t>
    </dgm:pt>
    <dgm:pt modelId="{A5911D68-2697-4EA3-8CA4-1FC0A50A362C}" type="parTrans" cxnId="{60A01D77-2B13-4BFF-AA52-1517F4B88CC1}">
      <dgm:prSet/>
      <dgm:spPr/>
      <dgm:t>
        <a:bodyPr/>
        <a:lstStyle/>
        <a:p>
          <a:endParaRPr lang="hu-HU"/>
        </a:p>
      </dgm:t>
    </dgm:pt>
    <dgm:pt modelId="{EA2688ED-4D7C-43D5-AAC4-7AAD65CC65E4}" type="sibTrans" cxnId="{60A01D77-2B13-4BFF-AA52-1517F4B88CC1}">
      <dgm:prSet/>
      <dgm:spPr/>
      <dgm:t>
        <a:bodyPr/>
        <a:lstStyle/>
        <a:p>
          <a:endParaRPr lang="hu-HU"/>
        </a:p>
      </dgm:t>
    </dgm:pt>
    <dgm:pt modelId="{6FA89BC8-C47C-4CAB-8B4F-B269C2AA5B94}">
      <dgm:prSet custT="1"/>
      <dgm:spPr/>
      <dgm:t>
        <a:bodyPr/>
        <a:lstStyle/>
        <a:p>
          <a:r>
            <a:rPr lang="hu-HU" sz="2400" dirty="0" err="1" smtClean="0"/>
            <a:t>Trombocita</a:t>
          </a:r>
          <a:r>
            <a:rPr lang="hu-HU" sz="2400" dirty="0" smtClean="0"/>
            <a:t> </a:t>
          </a:r>
          <a:r>
            <a:rPr lang="hu-HU" sz="2400" dirty="0" err="1" smtClean="0"/>
            <a:t>aggregáció</a:t>
          </a:r>
          <a:r>
            <a:rPr lang="hu-HU" sz="2400" dirty="0" smtClean="0"/>
            <a:t>, adhézió gátlása</a:t>
          </a:r>
          <a:endParaRPr lang="hu-HU" sz="2400" dirty="0"/>
        </a:p>
      </dgm:t>
    </dgm:pt>
    <dgm:pt modelId="{7A0D4C09-0B89-4A9C-875A-139C91E73749}" type="parTrans" cxnId="{2108E70B-5E11-49BF-B547-ADEC9AE741B4}">
      <dgm:prSet/>
      <dgm:spPr/>
      <dgm:t>
        <a:bodyPr/>
        <a:lstStyle/>
        <a:p>
          <a:endParaRPr lang="hu-HU"/>
        </a:p>
      </dgm:t>
    </dgm:pt>
    <dgm:pt modelId="{E80A3BD9-8B12-4A9A-BB1C-30D023CE89BC}" type="sibTrans" cxnId="{2108E70B-5E11-49BF-B547-ADEC9AE741B4}">
      <dgm:prSet/>
      <dgm:spPr/>
      <dgm:t>
        <a:bodyPr/>
        <a:lstStyle/>
        <a:p>
          <a:endParaRPr lang="hu-HU"/>
        </a:p>
      </dgm:t>
    </dgm:pt>
    <dgm:pt modelId="{CDFB38A7-7D46-4A9C-987E-867585ED9B29}">
      <dgm:prSet custT="1"/>
      <dgm:spPr/>
      <dgm:t>
        <a:bodyPr/>
        <a:lstStyle/>
        <a:p>
          <a:r>
            <a:rPr lang="hu-HU" sz="2800" dirty="0" err="1" smtClean="0"/>
            <a:t>vazodilatáció</a:t>
          </a:r>
          <a:endParaRPr lang="hu-HU" sz="2800" dirty="0"/>
        </a:p>
      </dgm:t>
    </dgm:pt>
    <dgm:pt modelId="{F16DA9FE-FA2C-4A44-B056-19CF33C4706D}" type="parTrans" cxnId="{E4EC114D-FAED-467D-8AC7-4701606C8A24}">
      <dgm:prSet/>
      <dgm:spPr/>
      <dgm:t>
        <a:bodyPr/>
        <a:lstStyle/>
        <a:p>
          <a:endParaRPr lang="hu-HU"/>
        </a:p>
      </dgm:t>
    </dgm:pt>
    <dgm:pt modelId="{52007BFC-46DF-4E86-8886-447BCAA8741C}" type="sibTrans" cxnId="{E4EC114D-FAED-467D-8AC7-4701606C8A24}">
      <dgm:prSet/>
      <dgm:spPr/>
      <dgm:t>
        <a:bodyPr/>
        <a:lstStyle/>
        <a:p>
          <a:endParaRPr lang="hu-HU"/>
        </a:p>
      </dgm:t>
    </dgm:pt>
    <dgm:pt modelId="{CD5B6802-AD49-4FBC-90D8-9155045FA7EA}" type="pres">
      <dgm:prSet presAssocID="{20F42EB1-7FFA-40BF-AB24-6C44019012D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3E1E38F2-D5EB-46ED-AF8F-DE1FE4E5FCD4}" type="pres">
      <dgm:prSet presAssocID="{4C50A436-B0B6-445E-B418-208138BAB27E}" presName="composite" presStyleCnt="0"/>
      <dgm:spPr/>
    </dgm:pt>
    <dgm:pt modelId="{02FA2365-D970-4669-A58C-E2F26CCF0718}" type="pres">
      <dgm:prSet presAssocID="{4C50A436-B0B6-445E-B418-208138BAB27E}" presName="bentUpArrow1" presStyleLbl="alignImgPlace1" presStyleIdx="0" presStyleCnt="4" custScaleX="63367" custScaleY="106089" custLinFactNeighborX="6525" custLinFactNeighborY="320"/>
      <dgm:spPr/>
    </dgm:pt>
    <dgm:pt modelId="{B59E29E4-5440-48BA-A682-2655EF50107B}" type="pres">
      <dgm:prSet presAssocID="{4C50A436-B0B6-445E-B418-208138BAB27E}" presName="ParentText" presStyleLbl="node1" presStyleIdx="0" presStyleCnt="5" custScaleX="145724" custLinFactNeighborX="-1371" custLinFactNeighborY="6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780FE0E-6D92-452A-AF98-3A9227A5B715}" type="pres">
      <dgm:prSet presAssocID="{4C50A436-B0B6-445E-B418-208138BAB27E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9E516404-60A1-476E-AC2F-09DFD6EF3A41}" type="pres">
      <dgm:prSet presAssocID="{1F009AAE-F5C6-4FB8-8F71-0F267603BE08}" presName="sibTrans" presStyleCnt="0"/>
      <dgm:spPr/>
    </dgm:pt>
    <dgm:pt modelId="{7C23C5C3-9CCD-4CFC-BE66-6040D2FB9045}" type="pres">
      <dgm:prSet presAssocID="{A453480C-3F6C-4CFC-B767-EC93A7F24C19}" presName="composite" presStyleCnt="0"/>
      <dgm:spPr/>
    </dgm:pt>
    <dgm:pt modelId="{5A5D5FC2-4454-4FC1-9228-B628C7BB1B35}" type="pres">
      <dgm:prSet presAssocID="{A453480C-3F6C-4CFC-B767-EC93A7F24C19}" presName="bentUpArrow1" presStyleLbl="alignImgPlace1" presStyleIdx="1" presStyleCnt="4" custScaleX="45071" custScaleY="91056"/>
      <dgm:spPr/>
    </dgm:pt>
    <dgm:pt modelId="{5EBB7565-1379-4EE8-A2C3-6F2A84B8D034}" type="pres">
      <dgm:prSet presAssocID="{A453480C-3F6C-4CFC-B767-EC93A7F24C19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8A7E41D-904A-442D-B6AE-6DBB952764CA}" type="pres">
      <dgm:prSet presAssocID="{A453480C-3F6C-4CFC-B767-EC93A7F24C19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E3C5861B-41BE-49FE-919D-68E9FA175258}" type="pres">
      <dgm:prSet presAssocID="{6BADFE1A-0CFB-493F-92D9-3654F389D4B7}" presName="sibTrans" presStyleCnt="0"/>
      <dgm:spPr/>
    </dgm:pt>
    <dgm:pt modelId="{B9A5EF50-2181-433A-954F-B026CAEC564F}" type="pres">
      <dgm:prSet presAssocID="{DAF99916-67A4-4374-A295-DC97B7755F26}" presName="composite" presStyleCnt="0"/>
      <dgm:spPr/>
    </dgm:pt>
    <dgm:pt modelId="{7198141E-F20D-4A62-A5BA-280090CA44C5}" type="pres">
      <dgm:prSet presAssocID="{DAF99916-67A4-4374-A295-DC97B7755F26}" presName="bentUpArrow1" presStyleLbl="alignImgPlace1" presStyleIdx="2" presStyleCnt="4" custScaleX="59362" custScaleY="182885" custLinFactX="-71569" custLinFactNeighborX="-100000" custLinFactNeighborY="-3179"/>
      <dgm:spPr/>
    </dgm:pt>
    <dgm:pt modelId="{A4005C6B-3CA3-46B8-9ADB-75839502D382}" type="pres">
      <dgm:prSet presAssocID="{DAF99916-67A4-4374-A295-DC97B7755F26}" presName="ParentText" presStyleLbl="node1" presStyleIdx="2" presStyleCnt="5" custScaleX="150891" custScaleY="11698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E66F85-1C62-403E-B225-0172D952F5AD}" type="pres">
      <dgm:prSet presAssocID="{DAF99916-67A4-4374-A295-DC97B7755F26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1C4907DB-FEC2-4231-A44A-FD0362D2DBAC}" type="pres">
      <dgm:prSet presAssocID="{EA2688ED-4D7C-43D5-AAC4-7AAD65CC65E4}" presName="sibTrans" presStyleCnt="0"/>
      <dgm:spPr/>
    </dgm:pt>
    <dgm:pt modelId="{42B67E8C-C4DE-4147-8866-B9EF5F5E040B}" type="pres">
      <dgm:prSet presAssocID="{6FA89BC8-C47C-4CAB-8B4F-B269C2AA5B94}" presName="composite" presStyleCnt="0"/>
      <dgm:spPr/>
    </dgm:pt>
    <dgm:pt modelId="{BD856577-9269-45BC-BC2B-BB21D84E13B0}" type="pres">
      <dgm:prSet presAssocID="{6FA89BC8-C47C-4CAB-8B4F-B269C2AA5B94}" presName="bentUpArrow1" presStyleLbl="alignImgPlace1" presStyleIdx="3" presStyleCnt="4" custScaleX="102878" custScaleY="55986" custLinFactY="-100000" custLinFactNeighborX="18710" custLinFactNeighborY="-186036"/>
      <dgm:spPr>
        <a:prstGeom prst="upArrow">
          <a:avLst/>
        </a:prstGeom>
      </dgm:spPr>
    </dgm:pt>
    <dgm:pt modelId="{59A354F6-E4F9-47AB-A47C-670BECD5FCC0}" type="pres">
      <dgm:prSet presAssocID="{6FA89BC8-C47C-4CAB-8B4F-B269C2AA5B94}" presName="ParentText" presStyleLbl="node1" presStyleIdx="3" presStyleCnt="5" custScaleX="189004" custScaleY="119644" custLinFactX="-2831" custLinFactNeighborX="-100000" custLinFactNeighborY="-50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E3FB99D-5199-4A47-80AB-E6EEE1EC81A8}" type="pres">
      <dgm:prSet presAssocID="{6FA89BC8-C47C-4CAB-8B4F-B269C2AA5B94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F5D68886-DAD9-4D5D-B445-41F55683237E}" type="pres">
      <dgm:prSet presAssocID="{E80A3BD9-8B12-4A9A-BB1C-30D023CE89BC}" presName="sibTrans" presStyleCnt="0"/>
      <dgm:spPr/>
    </dgm:pt>
    <dgm:pt modelId="{0187341B-C256-45F7-80EF-ECD2EAD46514}" type="pres">
      <dgm:prSet presAssocID="{CDFB38A7-7D46-4A9C-987E-867585ED9B29}" presName="composite" presStyleCnt="0"/>
      <dgm:spPr/>
    </dgm:pt>
    <dgm:pt modelId="{A5F1FD8C-AC86-47F3-A04B-567E048DA319}" type="pres">
      <dgm:prSet presAssocID="{CDFB38A7-7D46-4A9C-987E-867585ED9B29}" presName="ParentText" presStyleLbl="node1" presStyleIdx="4" presStyleCnt="5" custScaleX="162609" custLinFactY="-100000" custLinFactNeighborX="60186" custLinFactNeighborY="-14707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C6E75B0-D82B-4E30-BE34-27A72151264A}" type="presOf" srcId="{CDFB38A7-7D46-4A9C-987E-867585ED9B29}" destId="{A5F1FD8C-AC86-47F3-A04B-567E048DA319}" srcOrd="0" destOrd="0" presId="urn:microsoft.com/office/officeart/2005/8/layout/StepDownProcess"/>
    <dgm:cxn modelId="{BF92E675-BDB6-4188-A527-D136E2D5BB3B}" srcId="{20F42EB1-7FFA-40BF-AB24-6C44019012D9}" destId="{A453480C-3F6C-4CFC-B767-EC93A7F24C19}" srcOrd="1" destOrd="0" parTransId="{DC70000E-EC30-4A84-895B-1C4FDF05AFC1}" sibTransId="{6BADFE1A-0CFB-493F-92D9-3654F389D4B7}"/>
    <dgm:cxn modelId="{E4EC114D-FAED-467D-8AC7-4701606C8A24}" srcId="{20F42EB1-7FFA-40BF-AB24-6C44019012D9}" destId="{CDFB38A7-7D46-4A9C-987E-867585ED9B29}" srcOrd="4" destOrd="0" parTransId="{F16DA9FE-FA2C-4A44-B056-19CF33C4706D}" sibTransId="{52007BFC-46DF-4E86-8886-447BCAA8741C}"/>
    <dgm:cxn modelId="{9B30D0A7-F4F6-4E58-A3D6-79FB3EC2D66C}" type="presOf" srcId="{20F42EB1-7FFA-40BF-AB24-6C44019012D9}" destId="{CD5B6802-AD49-4FBC-90D8-9155045FA7EA}" srcOrd="0" destOrd="0" presId="urn:microsoft.com/office/officeart/2005/8/layout/StepDownProcess"/>
    <dgm:cxn modelId="{C8A59407-BEA1-4E86-9994-CF9FFEEBF74C}" type="presOf" srcId="{A453480C-3F6C-4CFC-B767-EC93A7F24C19}" destId="{5EBB7565-1379-4EE8-A2C3-6F2A84B8D034}" srcOrd="0" destOrd="0" presId="urn:microsoft.com/office/officeart/2005/8/layout/StepDownProcess"/>
    <dgm:cxn modelId="{2108E70B-5E11-49BF-B547-ADEC9AE741B4}" srcId="{20F42EB1-7FFA-40BF-AB24-6C44019012D9}" destId="{6FA89BC8-C47C-4CAB-8B4F-B269C2AA5B94}" srcOrd="3" destOrd="0" parTransId="{7A0D4C09-0B89-4A9C-875A-139C91E73749}" sibTransId="{E80A3BD9-8B12-4A9A-BB1C-30D023CE89BC}"/>
    <dgm:cxn modelId="{8D682221-A39B-41BD-8925-3EF549AEC032}" type="presOf" srcId="{DAF99916-67A4-4374-A295-DC97B7755F26}" destId="{A4005C6B-3CA3-46B8-9ADB-75839502D382}" srcOrd="0" destOrd="0" presId="urn:microsoft.com/office/officeart/2005/8/layout/StepDownProcess"/>
    <dgm:cxn modelId="{60A01D77-2B13-4BFF-AA52-1517F4B88CC1}" srcId="{20F42EB1-7FFA-40BF-AB24-6C44019012D9}" destId="{DAF99916-67A4-4374-A295-DC97B7755F26}" srcOrd="2" destOrd="0" parTransId="{A5911D68-2697-4EA3-8CA4-1FC0A50A362C}" sibTransId="{EA2688ED-4D7C-43D5-AAC4-7AAD65CC65E4}"/>
    <dgm:cxn modelId="{AC09CAC7-A6B2-4F0D-92D8-A16CFFEF82E3}" type="presOf" srcId="{6FA89BC8-C47C-4CAB-8B4F-B269C2AA5B94}" destId="{59A354F6-E4F9-47AB-A47C-670BECD5FCC0}" srcOrd="0" destOrd="0" presId="urn:microsoft.com/office/officeart/2005/8/layout/StepDownProcess"/>
    <dgm:cxn modelId="{C41B7DEA-AFD3-4E38-AFE5-88147EB241F0}" type="presOf" srcId="{4C50A436-B0B6-445E-B418-208138BAB27E}" destId="{B59E29E4-5440-48BA-A682-2655EF50107B}" srcOrd="0" destOrd="0" presId="urn:microsoft.com/office/officeart/2005/8/layout/StepDownProcess"/>
    <dgm:cxn modelId="{B93DD61C-220D-44F6-94E8-572A1411FE37}" srcId="{20F42EB1-7FFA-40BF-AB24-6C44019012D9}" destId="{4C50A436-B0B6-445E-B418-208138BAB27E}" srcOrd="0" destOrd="0" parTransId="{6C5E9556-DA44-4C2E-8294-08A9CAD4A1B6}" sibTransId="{1F009AAE-F5C6-4FB8-8F71-0F267603BE08}"/>
    <dgm:cxn modelId="{F29CD6F7-8979-4473-A628-70258D1DD001}" type="presParOf" srcId="{CD5B6802-AD49-4FBC-90D8-9155045FA7EA}" destId="{3E1E38F2-D5EB-46ED-AF8F-DE1FE4E5FCD4}" srcOrd="0" destOrd="0" presId="urn:microsoft.com/office/officeart/2005/8/layout/StepDownProcess"/>
    <dgm:cxn modelId="{02E49AF1-EDDB-4D8A-A4F1-8E9B66705B31}" type="presParOf" srcId="{3E1E38F2-D5EB-46ED-AF8F-DE1FE4E5FCD4}" destId="{02FA2365-D970-4669-A58C-E2F26CCF0718}" srcOrd="0" destOrd="0" presId="urn:microsoft.com/office/officeart/2005/8/layout/StepDownProcess"/>
    <dgm:cxn modelId="{608F93DA-657C-490B-B36C-942379FC26FD}" type="presParOf" srcId="{3E1E38F2-D5EB-46ED-AF8F-DE1FE4E5FCD4}" destId="{B59E29E4-5440-48BA-A682-2655EF50107B}" srcOrd="1" destOrd="0" presId="urn:microsoft.com/office/officeart/2005/8/layout/StepDownProcess"/>
    <dgm:cxn modelId="{37988FA5-AB64-4A69-9F4B-BA8424763D57}" type="presParOf" srcId="{3E1E38F2-D5EB-46ED-AF8F-DE1FE4E5FCD4}" destId="{6780FE0E-6D92-452A-AF98-3A9227A5B715}" srcOrd="2" destOrd="0" presId="urn:microsoft.com/office/officeart/2005/8/layout/StepDownProcess"/>
    <dgm:cxn modelId="{04230A91-5E37-435E-9218-235C83A86EAB}" type="presParOf" srcId="{CD5B6802-AD49-4FBC-90D8-9155045FA7EA}" destId="{9E516404-60A1-476E-AC2F-09DFD6EF3A41}" srcOrd="1" destOrd="0" presId="urn:microsoft.com/office/officeart/2005/8/layout/StepDownProcess"/>
    <dgm:cxn modelId="{020B1122-DBB8-46AA-8972-04172A3AC9CF}" type="presParOf" srcId="{CD5B6802-AD49-4FBC-90D8-9155045FA7EA}" destId="{7C23C5C3-9CCD-4CFC-BE66-6040D2FB9045}" srcOrd="2" destOrd="0" presId="urn:microsoft.com/office/officeart/2005/8/layout/StepDownProcess"/>
    <dgm:cxn modelId="{558B4BC1-4636-4820-B5E4-BFC3FFA1874A}" type="presParOf" srcId="{7C23C5C3-9CCD-4CFC-BE66-6040D2FB9045}" destId="{5A5D5FC2-4454-4FC1-9228-B628C7BB1B35}" srcOrd="0" destOrd="0" presId="urn:microsoft.com/office/officeart/2005/8/layout/StepDownProcess"/>
    <dgm:cxn modelId="{DE041CF2-FD19-443A-8334-960CCF47CADA}" type="presParOf" srcId="{7C23C5C3-9CCD-4CFC-BE66-6040D2FB9045}" destId="{5EBB7565-1379-4EE8-A2C3-6F2A84B8D034}" srcOrd="1" destOrd="0" presId="urn:microsoft.com/office/officeart/2005/8/layout/StepDownProcess"/>
    <dgm:cxn modelId="{69777BFC-C7A8-4272-877A-7220DB9442ED}" type="presParOf" srcId="{7C23C5C3-9CCD-4CFC-BE66-6040D2FB9045}" destId="{88A7E41D-904A-442D-B6AE-6DBB952764CA}" srcOrd="2" destOrd="0" presId="urn:microsoft.com/office/officeart/2005/8/layout/StepDownProcess"/>
    <dgm:cxn modelId="{AE6B5895-14D0-4746-A17C-9A6AB44E73E0}" type="presParOf" srcId="{CD5B6802-AD49-4FBC-90D8-9155045FA7EA}" destId="{E3C5861B-41BE-49FE-919D-68E9FA175258}" srcOrd="3" destOrd="0" presId="urn:microsoft.com/office/officeart/2005/8/layout/StepDownProcess"/>
    <dgm:cxn modelId="{05B8BE96-4BB9-4A34-ABF9-84AB06B4A43C}" type="presParOf" srcId="{CD5B6802-AD49-4FBC-90D8-9155045FA7EA}" destId="{B9A5EF50-2181-433A-954F-B026CAEC564F}" srcOrd="4" destOrd="0" presId="urn:microsoft.com/office/officeart/2005/8/layout/StepDownProcess"/>
    <dgm:cxn modelId="{D8A1127C-57C8-4C36-84C9-A394BA2CAA1E}" type="presParOf" srcId="{B9A5EF50-2181-433A-954F-B026CAEC564F}" destId="{7198141E-F20D-4A62-A5BA-280090CA44C5}" srcOrd="0" destOrd="0" presId="urn:microsoft.com/office/officeart/2005/8/layout/StepDownProcess"/>
    <dgm:cxn modelId="{6594170C-51F6-4E5A-B750-E12C26978F79}" type="presParOf" srcId="{B9A5EF50-2181-433A-954F-B026CAEC564F}" destId="{A4005C6B-3CA3-46B8-9ADB-75839502D382}" srcOrd="1" destOrd="0" presId="urn:microsoft.com/office/officeart/2005/8/layout/StepDownProcess"/>
    <dgm:cxn modelId="{F129E310-B443-4DC5-A061-F6D1698DA6FD}" type="presParOf" srcId="{B9A5EF50-2181-433A-954F-B026CAEC564F}" destId="{A2E66F85-1C62-403E-B225-0172D952F5AD}" srcOrd="2" destOrd="0" presId="urn:microsoft.com/office/officeart/2005/8/layout/StepDownProcess"/>
    <dgm:cxn modelId="{61A1F150-E919-4389-B78D-879DCAF999A0}" type="presParOf" srcId="{CD5B6802-AD49-4FBC-90D8-9155045FA7EA}" destId="{1C4907DB-FEC2-4231-A44A-FD0362D2DBAC}" srcOrd="5" destOrd="0" presId="urn:microsoft.com/office/officeart/2005/8/layout/StepDownProcess"/>
    <dgm:cxn modelId="{2564A0D4-543A-4671-8D57-C5626E2396E1}" type="presParOf" srcId="{CD5B6802-AD49-4FBC-90D8-9155045FA7EA}" destId="{42B67E8C-C4DE-4147-8866-B9EF5F5E040B}" srcOrd="6" destOrd="0" presId="urn:microsoft.com/office/officeart/2005/8/layout/StepDownProcess"/>
    <dgm:cxn modelId="{F5A1825C-255C-40F1-8145-354539E4701B}" type="presParOf" srcId="{42B67E8C-C4DE-4147-8866-B9EF5F5E040B}" destId="{BD856577-9269-45BC-BC2B-BB21D84E13B0}" srcOrd="0" destOrd="0" presId="urn:microsoft.com/office/officeart/2005/8/layout/StepDownProcess"/>
    <dgm:cxn modelId="{B62F3326-62E8-4276-A7BE-3169F069E983}" type="presParOf" srcId="{42B67E8C-C4DE-4147-8866-B9EF5F5E040B}" destId="{59A354F6-E4F9-47AB-A47C-670BECD5FCC0}" srcOrd="1" destOrd="0" presId="urn:microsoft.com/office/officeart/2005/8/layout/StepDownProcess"/>
    <dgm:cxn modelId="{4968D6A4-3DD8-4675-A9DE-BE3ED41B3956}" type="presParOf" srcId="{42B67E8C-C4DE-4147-8866-B9EF5F5E040B}" destId="{1E3FB99D-5199-4A47-80AB-E6EEE1EC81A8}" srcOrd="2" destOrd="0" presId="urn:microsoft.com/office/officeart/2005/8/layout/StepDownProcess"/>
    <dgm:cxn modelId="{0D5A7856-BC8B-4CAB-B909-2FB3BD9ED88E}" type="presParOf" srcId="{CD5B6802-AD49-4FBC-90D8-9155045FA7EA}" destId="{F5D68886-DAD9-4D5D-B445-41F55683237E}" srcOrd="7" destOrd="0" presId="urn:microsoft.com/office/officeart/2005/8/layout/StepDownProcess"/>
    <dgm:cxn modelId="{5D89A5AD-FAB2-44D7-960B-A41A4194E03D}" type="presParOf" srcId="{CD5B6802-AD49-4FBC-90D8-9155045FA7EA}" destId="{0187341B-C256-45F7-80EF-ECD2EAD46514}" srcOrd="8" destOrd="0" presId="urn:microsoft.com/office/officeart/2005/8/layout/StepDownProcess"/>
    <dgm:cxn modelId="{B12910E8-2DE3-4BAD-B770-123DC85D5B39}" type="presParOf" srcId="{0187341B-C256-45F7-80EF-ECD2EAD46514}" destId="{A5F1FD8C-AC86-47F3-A04B-567E048DA319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DEE555-3CD8-4993-A5A2-2837D5491B4F}" type="doc">
      <dgm:prSet loTypeId="urn:microsoft.com/office/officeart/2005/8/layout/StepDownProcess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hu-HU"/>
        </a:p>
      </dgm:t>
    </dgm:pt>
    <dgm:pt modelId="{B68F2472-C13E-48B8-BA81-B1BE844A79CC}">
      <dgm:prSet phldrT="[Szöveg]"/>
      <dgm:spPr/>
      <dgm:t>
        <a:bodyPr/>
        <a:lstStyle/>
        <a:p>
          <a:r>
            <a:rPr lang="hu-HU" dirty="0" smtClean="0"/>
            <a:t>Gyulladásos </a:t>
          </a:r>
          <a:r>
            <a:rPr lang="hu-HU" dirty="0" err="1" smtClean="0"/>
            <a:t>citokinek</a:t>
          </a:r>
          <a:endParaRPr lang="hu-HU" dirty="0"/>
        </a:p>
      </dgm:t>
    </dgm:pt>
    <dgm:pt modelId="{61F3E4C3-2D9D-40E0-9BE1-A6B28C39D470}" type="parTrans" cxnId="{8E71436D-8010-42A5-952E-222549803786}">
      <dgm:prSet/>
      <dgm:spPr/>
      <dgm:t>
        <a:bodyPr/>
        <a:lstStyle/>
        <a:p>
          <a:endParaRPr lang="hu-HU"/>
        </a:p>
      </dgm:t>
    </dgm:pt>
    <dgm:pt modelId="{826615E4-76E3-4BFC-A8F5-CD3BD7C4DE74}" type="sibTrans" cxnId="{8E71436D-8010-42A5-952E-222549803786}">
      <dgm:prSet/>
      <dgm:spPr/>
      <dgm:t>
        <a:bodyPr/>
        <a:lstStyle/>
        <a:p>
          <a:endParaRPr lang="hu-HU"/>
        </a:p>
      </dgm:t>
    </dgm:pt>
    <dgm:pt modelId="{BBC017FF-609F-4759-B4F6-74CA4E178B9E}">
      <dgm:prSet phldrT="[Szöveg]" phldr="1"/>
      <dgm:spPr/>
      <dgm:t>
        <a:bodyPr/>
        <a:lstStyle/>
        <a:p>
          <a:endParaRPr lang="hu-HU"/>
        </a:p>
      </dgm:t>
    </dgm:pt>
    <dgm:pt modelId="{9F1CA9FC-8C17-4D77-BC2D-A24D833671B5}" type="parTrans" cxnId="{9960D577-EEF4-43F0-9169-E1514D9BD9B7}">
      <dgm:prSet/>
      <dgm:spPr/>
      <dgm:t>
        <a:bodyPr/>
        <a:lstStyle/>
        <a:p>
          <a:endParaRPr lang="hu-HU"/>
        </a:p>
      </dgm:t>
    </dgm:pt>
    <dgm:pt modelId="{45BD69E2-ABD0-4C50-9094-C7ECF4878936}" type="sibTrans" cxnId="{9960D577-EEF4-43F0-9169-E1514D9BD9B7}">
      <dgm:prSet/>
      <dgm:spPr/>
      <dgm:t>
        <a:bodyPr/>
        <a:lstStyle/>
        <a:p>
          <a:endParaRPr lang="hu-HU"/>
        </a:p>
      </dgm:t>
    </dgm:pt>
    <dgm:pt modelId="{81FBE10A-D670-45F9-AD8E-EFC250E119CA}">
      <dgm:prSet phldrT="[Szöveg]"/>
      <dgm:spPr/>
      <dgm:t>
        <a:bodyPr/>
        <a:lstStyle/>
        <a:p>
          <a:r>
            <a:rPr lang="hu-HU" dirty="0" smtClean="0"/>
            <a:t>Kén-hidrogén</a:t>
          </a:r>
          <a:endParaRPr lang="hu-HU" dirty="0"/>
        </a:p>
      </dgm:t>
    </dgm:pt>
    <dgm:pt modelId="{6240E56C-AF65-41A2-90B8-FB705C60DDA7}" type="parTrans" cxnId="{727B840B-2ACB-46C0-AE3B-43344DC110C7}">
      <dgm:prSet/>
      <dgm:spPr/>
      <dgm:t>
        <a:bodyPr/>
        <a:lstStyle/>
        <a:p>
          <a:endParaRPr lang="hu-HU"/>
        </a:p>
      </dgm:t>
    </dgm:pt>
    <dgm:pt modelId="{25A5AD6A-8ED8-4329-A20E-170A585E59D3}" type="sibTrans" cxnId="{727B840B-2ACB-46C0-AE3B-43344DC110C7}">
      <dgm:prSet/>
      <dgm:spPr/>
      <dgm:t>
        <a:bodyPr/>
        <a:lstStyle/>
        <a:p>
          <a:endParaRPr lang="hu-HU"/>
        </a:p>
      </dgm:t>
    </dgm:pt>
    <dgm:pt modelId="{18D00B75-ECBE-41C3-A463-FA657B3A0B0C}">
      <dgm:prSet phldrT="[Szöveg]" phldr="1"/>
      <dgm:spPr/>
      <dgm:t>
        <a:bodyPr/>
        <a:lstStyle/>
        <a:p>
          <a:endParaRPr lang="hu-HU"/>
        </a:p>
      </dgm:t>
    </dgm:pt>
    <dgm:pt modelId="{3AAF1131-6DE0-4413-A3A0-4E79174B5219}" type="parTrans" cxnId="{5A211A0C-AAF2-40FE-997F-57D28BE0234F}">
      <dgm:prSet/>
      <dgm:spPr/>
      <dgm:t>
        <a:bodyPr/>
        <a:lstStyle/>
        <a:p>
          <a:endParaRPr lang="hu-HU"/>
        </a:p>
      </dgm:t>
    </dgm:pt>
    <dgm:pt modelId="{03A664F6-1359-4AF4-9711-6F10B1E8E621}" type="sibTrans" cxnId="{5A211A0C-AAF2-40FE-997F-57D28BE0234F}">
      <dgm:prSet/>
      <dgm:spPr/>
      <dgm:t>
        <a:bodyPr/>
        <a:lstStyle/>
        <a:p>
          <a:endParaRPr lang="hu-HU"/>
        </a:p>
      </dgm:t>
    </dgm:pt>
    <dgm:pt modelId="{79979456-B33F-4E7C-B303-9B4CD5CD7D1B}">
      <dgm:prSet phldrT="[Szöveg]"/>
      <dgm:spPr/>
      <dgm:t>
        <a:bodyPr/>
        <a:lstStyle/>
        <a:p>
          <a:r>
            <a:rPr lang="hu-HU" dirty="0" smtClean="0"/>
            <a:t>ATP szenzitív K-csatornák </a:t>
          </a:r>
          <a:r>
            <a:rPr lang="hu-HU" dirty="0" err="1" smtClean="0"/>
            <a:t>hiperpolarizációja</a:t>
          </a:r>
          <a:endParaRPr lang="hu-HU" dirty="0"/>
        </a:p>
      </dgm:t>
    </dgm:pt>
    <dgm:pt modelId="{3889621A-DD62-4F9A-87FC-A23D8625CF2C}" type="parTrans" cxnId="{DA8C8C3F-4AE0-4AA3-A54F-F7D1CA64AEAB}">
      <dgm:prSet/>
      <dgm:spPr/>
      <dgm:t>
        <a:bodyPr/>
        <a:lstStyle/>
        <a:p>
          <a:endParaRPr lang="hu-HU"/>
        </a:p>
      </dgm:t>
    </dgm:pt>
    <dgm:pt modelId="{5359B481-5ED0-47F7-B211-29D8B6DC0B0E}" type="sibTrans" cxnId="{DA8C8C3F-4AE0-4AA3-A54F-F7D1CA64AEAB}">
      <dgm:prSet/>
      <dgm:spPr/>
      <dgm:t>
        <a:bodyPr/>
        <a:lstStyle/>
        <a:p>
          <a:endParaRPr lang="hu-HU"/>
        </a:p>
      </dgm:t>
    </dgm:pt>
    <dgm:pt modelId="{1D7A8F2B-7161-4D42-9FD0-420E5CDA3E99}">
      <dgm:prSet phldrT="[Szöveg]" phldr="1"/>
      <dgm:spPr/>
      <dgm:t>
        <a:bodyPr/>
        <a:lstStyle/>
        <a:p>
          <a:endParaRPr lang="hu-HU"/>
        </a:p>
      </dgm:t>
    </dgm:pt>
    <dgm:pt modelId="{D5E00747-8829-4EE5-8D92-6854E8BE3780}" type="parTrans" cxnId="{D9878766-F950-4639-8AEA-123DAEF25D63}">
      <dgm:prSet/>
      <dgm:spPr/>
      <dgm:t>
        <a:bodyPr/>
        <a:lstStyle/>
        <a:p>
          <a:endParaRPr lang="hu-HU"/>
        </a:p>
      </dgm:t>
    </dgm:pt>
    <dgm:pt modelId="{86C0BEA5-75DE-4651-9E7D-849265E317E7}" type="sibTrans" cxnId="{D9878766-F950-4639-8AEA-123DAEF25D63}">
      <dgm:prSet/>
      <dgm:spPr/>
      <dgm:t>
        <a:bodyPr/>
        <a:lstStyle/>
        <a:p>
          <a:endParaRPr lang="hu-HU"/>
        </a:p>
      </dgm:t>
    </dgm:pt>
    <dgm:pt modelId="{834BCA14-3277-42E3-AE37-D4B78AD955BB}" type="pres">
      <dgm:prSet presAssocID="{7CDEE555-3CD8-4993-A5A2-2837D5491B4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1EB31EE1-93C9-4EDB-9E45-2F6900FBB840}" type="pres">
      <dgm:prSet presAssocID="{B68F2472-C13E-48B8-BA81-B1BE844A79CC}" presName="composite" presStyleCnt="0"/>
      <dgm:spPr/>
    </dgm:pt>
    <dgm:pt modelId="{CC41BC27-0601-47E4-8FEA-42401C7F38A3}" type="pres">
      <dgm:prSet presAssocID="{B68F2472-C13E-48B8-BA81-B1BE844A79CC}" presName="bentUpArrow1" presStyleLbl="alignImgPlace1" presStyleIdx="0" presStyleCnt="2"/>
      <dgm:spPr/>
    </dgm:pt>
    <dgm:pt modelId="{9895B5D0-E375-4C35-94E1-B0E5D72C8B1A}" type="pres">
      <dgm:prSet presAssocID="{B68F2472-C13E-48B8-BA81-B1BE844A79CC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D299367-520A-47CF-B0C0-18894BB6FFE2}" type="pres">
      <dgm:prSet presAssocID="{B68F2472-C13E-48B8-BA81-B1BE844A79CC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3D9F1CE-F9BA-4017-B4C8-225A3F25FBF7}" type="pres">
      <dgm:prSet presAssocID="{826615E4-76E3-4BFC-A8F5-CD3BD7C4DE74}" presName="sibTrans" presStyleCnt="0"/>
      <dgm:spPr/>
    </dgm:pt>
    <dgm:pt modelId="{76E64A16-7FE8-4B23-BD76-704F4DF95C3F}" type="pres">
      <dgm:prSet presAssocID="{81FBE10A-D670-45F9-AD8E-EFC250E119CA}" presName="composite" presStyleCnt="0"/>
      <dgm:spPr/>
    </dgm:pt>
    <dgm:pt modelId="{DF155C5B-08FD-46F0-9362-A0DAB1E1425C}" type="pres">
      <dgm:prSet presAssocID="{81FBE10A-D670-45F9-AD8E-EFC250E119CA}" presName="bentUpArrow1" presStyleLbl="alignImgPlace1" presStyleIdx="1" presStyleCnt="2"/>
      <dgm:spPr/>
    </dgm:pt>
    <dgm:pt modelId="{79567AB9-72E3-41F7-AF65-16033240F504}" type="pres">
      <dgm:prSet presAssocID="{81FBE10A-D670-45F9-AD8E-EFC250E119CA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25E795C-EF0C-4078-966F-FF7745F606DA}" type="pres">
      <dgm:prSet presAssocID="{81FBE10A-D670-45F9-AD8E-EFC250E119CA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690FBEF-3E34-48D8-BAB8-EA91FFA78CA6}" type="pres">
      <dgm:prSet presAssocID="{25A5AD6A-8ED8-4329-A20E-170A585E59D3}" presName="sibTrans" presStyleCnt="0"/>
      <dgm:spPr/>
    </dgm:pt>
    <dgm:pt modelId="{5D0A3B4D-EDEB-4CBA-957E-C09E9CCDC24C}" type="pres">
      <dgm:prSet presAssocID="{79979456-B33F-4E7C-B303-9B4CD5CD7D1B}" presName="composite" presStyleCnt="0"/>
      <dgm:spPr/>
    </dgm:pt>
    <dgm:pt modelId="{76046F12-0884-4A82-AA2E-79DBDCB3AF9E}" type="pres">
      <dgm:prSet presAssocID="{79979456-B33F-4E7C-B303-9B4CD5CD7D1B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FAB7072-BE90-4843-81C4-A621E25C07A5}" type="pres">
      <dgm:prSet presAssocID="{79979456-B33F-4E7C-B303-9B4CD5CD7D1B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6553F57-A0CB-4638-BC09-7EAEC1B9D833}" type="presOf" srcId="{B68F2472-C13E-48B8-BA81-B1BE844A79CC}" destId="{9895B5D0-E375-4C35-94E1-B0E5D72C8B1A}" srcOrd="0" destOrd="0" presId="urn:microsoft.com/office/officeart/2005/8/layout/StepDownProcess"/>
    <dgm:cxn modelId="{D9878766-F950-4639-8AEA-123DAEF25D63}" srcId="{79979456-B33F-4E7C-B303-9B4CD5CD7D1B}" destId="{1D7A8F2B-7161-4D42-9FD0-420E5CDA3E99}" srcOrd="0" destOrd="0" parTransId="{D5E00747-8829-4EE5-8D92-6854E8BE3780}" sibTransId="{86C0BEA5-75DE-4651-9E7D-849265E317E7}"/>
    <dgm:cxn modelId="{9960D577-EEF4-43F0-9169-E1514D9BD9B7}" srcId="{B68F2472-C13E-48B8-BA81-B1BE844A79CC}" destId="{BBC017FF-609F-4759-B4F6-74CA4E178B9E}" srcOrd="0" destOrd="0" parTransId="{9F1CA9FC-8C17-4D77-BC2D-A24D833671B5}" sibTransId="{45BD69E2-ABD0-4C50-9094-C7ECF4878936}"/>
    <dgm:cxn modelId="{727B840B-2ACB-46C0-AE3B-43344DC110C7}" srcId="{7CDEE555-3CD8-4993-A5A2-2837D5491B4F}" destId="{81FBE10A-D670-45F9-AD8E-EFC250E119CA}" srcOrd="1" destOrd="0" parTransId="{6240E56C-AF65-41A2-90B8-FB705C60DDA7}" sibTransId="{25A5AD6A-8ED8-4329-A20E-170A585E59D3}"/>
    <dgm:cxn modelId="{5A211A0C-AAF2-40FE-997F-57D28BE0234F}" srcId="{81FBE10A-D670-45F9-AD8E-EFC250E119CA}" destId="{18D00B75-ECBE-41C3-A463-FA657B3A0B0C}" srcOrd="0" destOrd="0" parTransId="{3AAF1131-6DE0-4413-A3A0-4E79174B5219}" sibTransId="{03A664F6-1359-4AF4-9711-6F10B1E8E621}"/>
    <dgm:cxn modelId="{DA8C8C3F-4AE0-4AA3-A54F-F7D1CA64AEAB}" srcId="{7CDEE555-3CD8-4993-A5A2-2837D5491B4F}" destId="{79979456-B33F-4E7C-B303-9B4CD5CD7D1B}" srcOrd="2" destOrd="0" parTransId="{3889621A-DD62-4F9A-87FC-A23D8625CF2C}" sibTransId="{5359B481-5ED0-47F7-B211-29D8B6DC0B0E}"/>
    <dgm:cxn modelId="{F0F2FC0D-27C9-444D-B732-DE65C7F132FD}" type="presOf" srcId="{1D7A8F2B-7161-4D42-9FD0-420E5CDA3E99}" destId="{0FAB7072-BE90-4843-81C4-A621E25C07A5}" srcOrd="0" destOrd="0" presId="urn:microsoft.com/office/officeart/2005/8/layout/StepDownProcess"/>
    <dgm:cxn modelId="{13C10C1C-7B18-44FC-8C94-6B0A23EC2CD6}" type="presOf" srcId="{7CDEE555-3CD8-4993-A5A2-2837D5491B4F}" destId="{834BCA14-3277-42E3-AE37-D4B78AD955BB}" srcOrd="0" destOrd="0" presId="urn:microsoft.com/office/officeart/2005/8/layout/StepDownProcess"/>
    <dgm:cxn modelId="{8E71436D-8010-42A5-952E-222549803786}" srcId="{7CDEE555-3CD8-4993-A5A2-2837D5491B4F}" destId="{B68F2472-C13E-48B8-BA81-B1BE844A79CC}" srcOrd="0" destOrd="0" parTransId="{61F3E4C3-2D9D-40E0-9BE1-A6B28C39D470}" sibTransId="{826615E4-76E3-4BFC-A8F5-CD3BD7C4DE74}"/>
    <dgm:cxn modelId="{B9C09B3C-1F56-43C9-BB8C-CE998C7E618D}" type="presOf" srcId="{BBC017FF-609F-4759-B4F6-74CA4E178B9E}" destId="{3D299367-520A-47CF-B0C0-18894BB6FFE2}" srcOrd="0" destOrd="0" presId="urn:microsoft.com/office/officeart/2005/8/layout/StepDownProcess"/>
    <dgm:cxn modelId="{442F832C-10D5-4D41-A912-CDAC30C6150E}" type="presOf" srcId="{79979456-B33F-4E7C-B303-9B4CD5CD7D1B}" destId="{76046F12-0884-4A82-AA2E-79DBDCB3AF9E}" srcOrd="0" destOrd="0" presId="urn:microsoft.com/office/officeart/2005/8/layout/StepDownProcess"/>
    <dgm:cxn modelId="{F1B0EB2D-4364-4575-BFFE-6AD6B7579ABE}" type="presOf" srcId="{81FBE10A-D670-45F9-AD8E-EFC250E119CA}" destId="{79567AB9-72E3-41F7-AF65-16033240F504}" srcOrd="0" destOrd="0" presId="urn:microsoft.com/office/officeart/2005/8/layout/StepDownProcess"/>
    <dgm:cxn modelId="{484BE042-939B-4A6E-BB9F-A6B582A9FAFF}" type="presOf" srcId="{18D00B75-ECBE-41C3-A463-FA657B3A0B0C}" destId="{325E795C-EF0C-4078-966F-FF7745F606DA}" srcOrd="0" destOrd="0" presId="urn:microsoft.com/office/officeart/2005/8/layout/StepDownProcess"/>
    <dgm:cxn modelId="{27E49939-6F58-4AC0-900E-D07FDA91252A}" type="presParOf" srcId="{834BCA14-3277-42E3-AE37-D4B78AD955BB}" destId="{1EB31EE1-93C9-4EDB-9E45-2F6900FBB840}" srcOrd="0" destOrd="0" presId="urn:microsoft.com/office/officeart/2005/8/layout/StepDownProcess"/>
    <dgm:cxn modelId="{1331ACC0-9585-4E00-9864-6707BA7ACE7E}" type="presParOf" srcId="{1EB31EE1-93C9-4EDB-9E45-2F6900FBB840}" destId="{CC41BC27-0601-47E4-8FEA-42401C7F38A3}" srcOrd="0" destOrd="0" presId="urn:microsoft.com/office/officeart/2005/8/layout/StepDownProcess"/>
    <dgm:cxn modelId="{392382EA-8F03-4249-8B5E-4055E6EC1238}" type="presParOf" srcId="{1EB31EE1-93C9-4EDB-9E45-2F6900FBB840}" destId="{9895B5D0-E375-4C35-94E1-B0E5D72C8B1A}" srcOrd="1" destOrd="0" presId="urn:microsoft.com/office/officeart/2005/8/layout/StepDownProcess"/>
    <dgm:cxn modelId="{734A0F2E-661B-49B2-9231-2487D41038F9}" type="presParOf" srcId="{1EB31EE1-93C9-4EDB-9E45-2F6900FBB840}" destId="{3D299367-520A-47CF-B0C0-18894BB6FFE2}" srcOrd="2" destOrd="0" presId="urn:microsoft.com/office/officeart/2005/8/layout/StepDownProcess"/>
    <dgm:cxn modelId="{1A39740E-3B00-4413-BCDF-34C0B634182A}" type="presParOf" srcId="{834BCA14-3277-42E3-AE37-D4B78AD955BB}" destId="{D3D9F1CE-F9BA-4017-B4C8-225A3F25FBF7}" srcOrd="1" destOrd="0" presId="urn:microsoft.com/office/officeart/2005/8/layout/StepDownProcess"/>
    <dgm:cxn modelId="{4EE51C1F-2FC5-40B8-A152-672F165C5A3F}" type="presParOf" srcId="{834BCA14-3277-42E3-AE37-D4B78AD955BB}" destId="{76E64A16-7FE8-4B23-BD76-704F4DF95C3F}" srcOrd="2" destOrd="0" presId="urn:microsoft.com/office/officeart/2005/8/layout/StepDownProcess"/>
    <dgm:cxn modelId="{EC4AEA25-286B-4D83-9BFE-F067D21F5113}" type="presParOf" srcId="{76E64A16-7FE8-4B23-BD76-704F4DF95C3F}" destId="{DF155C5B-08FD-46F0-9362-A0DAB1E1425C}" srcOrd="0" destOrd="0" presId="urn:microsoft.com/office/officeart/2005/8/layout/StepDownProcess"/>
    <dgm:cxn modelId="{B52F00AF-1CFE-4C11-AB54-A2F1D416CBD7}" type="presParOf" srcId="{76E64A16-7FE8-4B23-BD76-704F4DF95C3F}" destId="{79567AB9-72E3-41F7-AF65-16033240F504}" srcOrd="1" destOrd="0" presId="urn:microsoft.com/office/officeart/2005/8/layout/StepDownProcess"/>
    <dgm:cxn modelId="{F3E38523-AEB1-4673-BD9E-CCEA4A93F7F1}" type="presParOf" srcId="{76E64A16-7FE8-4B23-BD76-704F4DF95C3F}" destId="{325E795C-EF0C-4078-966F-FF7745F606DA}" srcOrd="2" destOrd="0" presId="urn:microsoft.com/office/officeart/2005/8/layout/StepDownProcess"/>
    <dgm:cxn modelId="{BEA3AEE2-80C8-4544-888E-C94F825B3F31}" type="presParOf" srcId="{834BCA14-3277-42E3-AE37-D4B78AD955BB}" destId="{6690FBEF-3E34-48D8-BAB8-EA91FFA78CA6}" srcOrd="3" destOrd="0" presId="urn:microsoft.com/office/officeart/2005/8/layout/StepDownProcess"/>
    <dgm:cxn modelId="{9C2FCAD1-7D1C-41AF-80FD-796839445329}" type="presParOf" srcId="{834BCA14-3277-42E3-AE37-D4B78AD955BB}" destId="{5D0A3B4D-EDEB-4CBA-957E-C09E9CCDC24C}" srcOrd="4" destOrd="0" presId="urn:microsoft.com/office/officeart/2005/8/layout/StepDownProcess"/>
    <dgm:cxn modelId="{228169EC-0B26-4449-A813-4961E89ACDB0}" type="presParOf" srcId="{5D0A3B4D-EDEB-4CBA-957E-C09E9CCDC24C}" destId="{76046F12-0884-4A82-AA2E-79DBDCB3AF9E}" srcOrd="0" destOrd="0" presId="urn:microsoft.com/office/officeart/2005/8/layout/StepDownProcess"/>
    <dgm:cxn modelId="{90BE41CE-0D59-42BF-8ACF-D837F20B6C39}" type="presParOf" srcId="{5D0A3B4D-EDEB-4CBA-957E-C09E9CCDC24C}" destId="{0FAB7072-BE90-4843-81C4-A621E25C07A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D00378-D87E-420B-A483-88DE7043B23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083A738-2630-4DC4-B0CE-2A23226F0949}">
      <dgm:prSet phldrT="[Szöveg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hu-HU" sz="2800" dirty="0" smtClean="0"/>
            <a:t>Folyadék+</a:t>
          </a:r>
          <a:r>
            <a:rPr lang="hu-HU" sz="2800" dirty="0" err="1" smtClean="0"/>
            <a:t>Noradrenalin</a:t>
          </a:r>
          <a:endParaRPr lang="hu-HU" sz="2800" dirty="0"/>
        </a:p>
      </dgm:t>
    </dgm:pt>
    <dgm:pt modelId="{681AB832-35D1-4A67-97B0-FD00540DAAEB}" type="parTrans" cxnId="{E21F926C-D865-4F1D-8A54-1212A00DD511}">
      <dgm:prSet/>
      <dgm:spPr/>
      <dgm:t>
        <a:bodyPr/>
        <a:lstStyle/>
        <a:p>
          <a:endParaRPr lang="hu-HU" sz="2800"/>
        </a:p>
      </dgm:t>
    </dgm:pt>
    <dgm:pt modelId="{2B6F3EF8-ABB3-4226-A4BB-70B406920E81}" type="sibTrans" cxnId="{E21F926C-D865-4F1D-8A54-1212A00DD511}">
      <dgm:prSet custT="1"/>
      <dgm:spPr/>
      <dgm:t>
        <a:bodyPr/>
        <a:lstStyle/>
        <a:p>
          <a:endParaRPr lang="hu-HU" sz="2800"/>
        </a:p>
      </dgm:t>
    </dgm:pt>
    <dgm:pt modelId="{4A07AD0F-3C19-4B7C-9CCF-2D909EAEE17F}">
      <dgm:prSet phldrT="[Szöveg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hu-HU" sz="2800" dirty="0" err="1" smtClean="0"/>
            <a:t>Vasopresszin</a:t>
          </a:r>
          <a:endParaRPr lang="hu-HU" sz="2800" dirty="0"/>
        </a:p>
      </dgm:t>
    </dgm:pt>
    <dgm:pt modelId="{8AD3D466-0CFD-4B34-B4DC-0A536FFCA83A}" type="parTrans" cxnId="{B2EBA43C-BA16-46CE-A2C7-1937FE156E6B}">
      <dgm:prSet/>
      <dgm:spPr/>
      <dgm:t>
        <a:bodyPr/>
        <a:lstStyle/>
        <a:p>
          <a:endParaRPr lang="hu-HU" sz="2800"/>
        </a:p>
      </dgm:t>
    </dgm:pt>
    <dgm:pt modelId="{4A085A17-4DA9-4B0F-BA00-DBEF0244C24E}" type="sibTrans" cxnId="{B2EBA43C-BA16-46CE-A2C7-1937FE156E6B}">
      <dgm:prSet custT="1"/>
      <dgm:spPr/>
      <dgm:t>
        <a:bodyPr/>
        <a:lstStyle/>
        <a:p>
          <a:endParaRPr lang="hu-HU" sz="2800"/>
        </a:p>
      </dgm:t>
    </dgm:pt>
    <dgm:pt modelId="{917B9833-15F6-4797-AE26-B871934B4CEC}">
      <dgm:prSet phldrT="[Szöveg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hu-HU" sz="2800" dirty="0" err="1" smtClean="0"/>
            <a:t>Angiotenzin</a:t>
          </a:r>
          <a:r>
            <a:rPr lang="hu-HU" sz="2800" dirty="0" smtClean="0"/>
            <a:t> II</a:t>
          </a:r>
          <a:endParaRPr lang="hu-HU" sz="2800" dirty="0"/>
        </a:p>
      </dgm:t>
    </dgm:pt>
    <dgm:pt modelId="{E305B272-A7CC-43A7-85C9-D90A3BFA3932}" type="parTrans" cxnId="{5CFBE889-8120-4114-9E0D-E25E0577C8D3}">
      <dgm:prSet/>
      <dgm:spPr/>
      <dgm:t>
        <a:bodyPr/>
        <a:lstStyle/>
        <a:p>
          <a:endParaRPr lang="hu-HU" sz="2800"/>
        </a:p>
      </dgm:t>
    </dgm:pt>
    <dgm:pt modelId="{A508F1F6-7E02-44D0-948C-1C9661C68CC4}" type="sibTrans" cxnId="{5CFBE889-8120-4114-9E0D-E25E0577C8D3}">
      <dgm:prSet custT="1"/>
      <dgm:spPr/>
      <dgm:t>
        <a:bodyPr/>
        <a:lstStyle/>
        <a:p>
          <a:endParaRPr lang="hu-HU" sz="2800"/>
        </a:p>
      </dgm:t>
    </dgm:pt>
    <dgm:pt modelId="{9F2F5DD7-3E18-40BD-8EF6-DCDA0621831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hu-HU" sz="2800" dirty="0" err="1" smtClean="0"/>
            <a:t>Metilénkék</a:t>
          </a:r>
          <a:endParaRPr lang="hu-HU" sz="2800" dirty="0"/>
        </a:p>
      </dgm:t>
    </dgm:pt>
    <dgm:pt modelId="{539CBB77-D1DD-4D43-BCBC-EB31FD18DA38}" type="parTrans" cxnId="{1CA42B41-A923-4822-9618-C5E0616A4BED}">
      <dgm:prSet/>
      <dgm:spPr/>
      <dgm:t>
        <a:bodyPr/>
        <a:lstStyle/>
        <a:p>
          <a:endParaRPr lang="hu-HU" sz="2800"/>
        </a:p>
      </dgm:t>
    </dgm:pt>
    <dgm:pt modelId="{16FC0A51-F9F1-4C0D-9B99-69419F7F26E9}" type="sibTrans" cxnId="{1CA42B41-A923-4822-9618-C5E0616A4BED}">
      <dgm:prSet custT="1"/>
      <dgm:spPr/>
      <dgm:t>
        <a:bodyPr/>
        <a:lstStyle/>
        <a:p>
          <a:endParaRPr lang="hu-HU" sz="2800"/>
        </a:p>
      </dgm:t>
    </dgm:pt>
    <dgm:pt modelId="{0DD759EA-F02C-4600-8CCA-0A88E09104AB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hu-HU" sz="2800" dirty="0" err="1" smtClean="0"/>
            <a:t>Hidroxikobalamin</a:t>
          </a:r>
          <a:endParaRPr lang="hu-HU" sz="2800" dirty="0"/>
        </a:p>
      </dgm:t>
    </dgm:pt>
    <dgm:pt modelId="{A9F0B53E-6516-4E80-B15C-CB713E5282CD}" type="parTrans" cxnId="{09E98DCC-3D95-4C52-8340-6999AFCBD14A}">
      <dgm:prSet/>
      <dgm:spPr/>
      <dgm:t>
        <a:bodyPr/>
        <a:lstStyle/>
        <a:p>
          <a:endParaRPr lang="hu-HU" sz="2800"/>
        </a:p>
      </dgm:t>
    </dgm:pt>
    <dgm:pt modelId="{8EFC245E-4605-4C45-A2A7-3CD506FED1B6}" type="sibTrans" cxnId="{09E98DCC-3D95-4C52-8340-6999AFCBD14A}">
      <dgm:prSet custT="1"/>
      <dgm:spPr/>
      <dgm:t>
        <a:bodyPr/>
        <a:lstStyle/>
        <a:p>
          <a:endParaRPr lang="hu-HU" sz="2800"/>
        </a:p>
      </dgm:t>
    </dgm:pt>
    <dgm:pt modelId="{7CF67BE3-FF48-4A28-A071-0792E185255A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hu-HU" sz="2800" dirty="0" smtClean="0"/>
            <a:t>C-vitamin, Hidrokortizon</a:t>
          </a:r>
          <a:endParaRPr lang="hu-HU" sz="2800" dirty="0"/>
        </a:p>
      </dgm:t>
    </dgm:pt>
    <dgm:pt modelId="{50142A17-664F-4D75-931A-C90C71BAFA7D}" type="parTrans" cxnId="{C6321EE2-D91F-4996-80DF-50CA002E074F}">
      <dgm:prSet/>
      <dgm:spPr/>
      <dgm:t>
        <a:bodyPr/>
        <a:lstStyle/>
        <a:p>
          <a:endParaRPr lang="hu-HU" sz="2800"/>
        </a:p>
      </dgm:t>
    </dgm:pt>
    <dgm:pt modelId="{82DF7367-AF87-43A7-9695-AD10B39E345F}" type="sibTrans" cxnId="{C6321EE2-D91F-4996-80DF-50CA002E074F}">
      <dgm:prSet/>
      <dgm:spPr/>
      <dgm:t>
        <a:bodyPr/>
        <a:lstStyle/>
        <a:p>
          <a:endParaRPr lang="hu-HU" sz="2800"/>
        </a:p>
      </dgm:t>
    </dgm:pt>
    <dgm:pt modelId="{9D5D8285-2FB8-40F9-BDEF-C4E5C9C59082}" type="pres">
      <dgm:prSet presAssocID="{F6D00378-D87E-420B-A483-88DE7043B239}" presName="linearFlow" presStyleCnt="0">
        <dgm:presLayoutVars>
          <dgm:resizeHandles val="exact"/>
        </dgm:presLayoutVars>
      </dgm:prSet>
      <dgm:spPr/>
    </dgm:pt>
    <dgm:pt modelId="{8343FA8F-7242-49CE-AAA3-98D3C52E5D62}" type="pres">
      <dgm:prSet presAssocID="{0083A738-2630-4DC4-B0CE-2A23226F0949}" presName="node" presStyleLbl="node1" presStyleIdx="0" presStyleCnt="6" custScaleX="89059" custScaleY="3813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F8075A6-93EE-4124-931F-FE5B6BE1FA5A}" type="pres">
      <dgm:prSet presAssocID="{2B6F3EF8-ABB3-4226-A4BB-70B406920E81}" presName="sibTrans" presStyleLbl="sibTrans2D1" presStyleIdx="0" presStyleCnt="5"/>
      <dgm:spPr/>
      <dgm:t>
        <a:bodyPr/>
        <a:lstStyle/>
        <a:p>
          <a:endParaRPr lang="hu-HU"/>
        </a:p>
      </dgm:t>
    </dgm:pt>
    <dgm:pt modelId="{3883237E-A298-4F34-B2BF-708BAF9D84C5}" type="pres">
      <dgm:prSet presAssocID="{2B6F3EF8-ABB3-4226-A4BB-70B406920E81}" presName="connectorText" presStyleLbl="sibTrans2D1" presStyleIdx="0" presStyleCnt="5"/>
      <dgm:spPr/>
      <dgm:t>
        <a:bodyPr/>
        <a:lstStyle/>
        <a:p>
          <a:endParaRPr lang="hu-HU"/>
        </a:p>
      </dgm:t>
    </dgm:pt>
    <dgm:pt modelId="{7E85E675-75DD-4596-A131-84056D77004A}" type="pres">
      <dgm:prSet presAssocID="{4A07AD0F-3C19-4B7C-9CCF-2D909EAEE17F}" presName="node" presStyleLbl="node1" presStyleIdx="1" presStyleCnt="6" custScaleX="51876" custScaleY="3192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7892BF2-5E88-4161-B943-1B076E949C38}" type="pres">
      <dgm:prSet presAssocID="{4A085A17-4DA9-4B0F-BA00-DBEF0244C24E}" presName="sibTrans" presStyleLbl="sibTrans2D1" presStyleIdx="1" presStyleCnt="5"/>
      <dgm:spPr/>
      <dgm:t>
        <a:bodyPr/>
        <a:lstStyle/>
        <a:p>
          <a:endParaRPr lang="hu-HU"/>
        </a:p>
      </dgm:t>
    </dgm:pt>
    <dgm:pt modelId="{58BE1D39-1A70-455A-95E7-D60E75A1F2D0}" type="pres">
      <dgm:prSet presAssocID="{4A085A17-4DA9-4B0F-BA00-DBEF0244C24E}" presName="connectorText" presStyleLbl="sibTrans2D1" presStyleIdx="1" presStyleCnt="5"/>
      <dgm:spPr/>
      <dgm:t>
        <a:bodyPr/>
        <a:lstStyle/>
        <a:p>
          <a:endParaRPr lang="hu-HU"/>
        </a:p>
      </dgm:t>
    </dgm:pt>
    <dgm:pt modelId="{55AFF60C-A7F8-4E25-94FC-4DA0435ECFC2}" type="pres">
      <dgm:prSet presAssocID="{917B9833-15F6-4797-AE26-B871934B4CEC}" presName="node" presStyleLbl="node1" presStyleIdx="2" presStyleCnt="6" custScaleX="52117" custScaleY="262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6A94F7F-48B6-4602-B1F6-E3F60502FDAB}" type="pres">
      <dgm:prSet presAssocID="{A508F1F6-7E02-44D0-948C-1C9661C68CC4}" presName="sibTrans" presStyleLbl="sibTrans2D1" presStyleIdx="2" presStyleCnt="5"/>
      <dgm:spPr/>
      <dgm:t>
        <a:bodyPr/>
        <a:lstStyle/>
        <a:p>
          <a:endParaRPr lang="hu-HU"/>
        </a:p>
      </dgm:t>
    </dgm:pt>
    <dgm:pt modelId="{7912AD96-9760-44DB-837D-D6CDD1F81920}" type="pres">
      <dgm:prSet presAssocID="{A508F1F6-7E02-44D0-948C-1C9661C68CC4}" presName="connectorText" presStyleLbl="sibTrans2D1" presStyleIdx="2" presStyleCnt="5"/>
      <dgm:spPr/>
      <dgm:t>
        <a:bodyPr/>
        <a:lstStyle/>
        <a:p>
          <a:endParaRPr lang="hu-HU"/>
        </a:p>
      </dgm:t>
    </dgm:pt>
    <dgm:pt modelId="{8756FBAD-9986-4A25-B6D8-527F806673A2}" type="pres">
      <dgm:prSet presAssocID="{9F2F5DD7-3E18-40BD-8EF6-DCDA06218319}" presName="node" presStyleLbl="node1" presStyleIdx="3" presStyleCnt="6" custScaleX="78167" custScaleY="3184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C41616E-274E-4229-9A0F-1B35278E11B4}" type="pres">
      <dgm:prSet presAssocID="{16FC0A51-F9F1-4C0D-9B99-69419F7F26E9}" presName="sibTrans" presStyleLbl="sibTrans2D1" presStyleIdx="3" presStyleCnt="5"/>
      <dgm:spPr/>
      <dgm:t>
        <a:bodyPr/>
        <a:lstStyle/>
        <a:p>
          <a:endParaRPr lang="hu-HU"/>
        </a:p>
      </dgm:t>
    </dgm:pt>
    <dgm:pt modelId="{45D7FE0D-A666-4DE6-8581-7A05582F495F}" type="pres">
      <dgm:prSet presAssocID="{16FC0A51-F9F1-4C0D-9B99-69419F7F26E9}" presName="connectorText" presStyleLbl="sibTrans2D1" presStyleIdx="3" presStyleCnt="5"/>
      <dgm:spPr/>
      <dgm:t>
        <a:bodyPr/>
        <a:lstStyle/>
        <a:p>
          <a:endParaRPr lang="hu-HU"/>
        </a:p>
      </dgm:t>
    </dgm:pt>
    <dgm:pt modelId="{EF11FB35-6190-455D-BCDE-810D9D0DD465}" type="pres">
      <dgm:prSet presAssocID="{0DD759EA-F02C-4600-8CCA-0A88E09104AB}" presName="node" presStyleLbl="node1" presStyleIdx="4" presStyleCnt="6" custScaleX="83968" custScaleY="3708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2D9EF23-51F0-4DF3-8A6A-18F3822C1AA4}" type="pres">
      <dgm:prSet presAssocID="{8EFC245E-4605-4C45-A2A7-3CD506FED1B6}" presName="sibTrans" presStyleLbl="sibTrans2D1" presStyleIdx="4" presStyleCnt="5"/>
      <dgm:spPr/>
      <dgm:t>
        <a:bodyPr/>
        <a:lstStyle/>
        <a:p>
          <a:endParaRPr lang="hu-HU"/>
        </a:p>
      </dgm:t>
    </dgm:pt>
    <dgm:pt modelId="{2D22FB1E-CE1F-4AF7-BA39-C5000B319246}" type="pres">
      <dgm:prSet presAssocID="{8EFC245E-4605-4C45-A2A7-3CD506FED1B6}" presName="connectorText" presStyleLbl="sibTrans2D1" presStyleIdx="4" presStyleCnt="5"/>
      <dgm:spPr/>
      <dgm:t>
        <a:bodyPr/>
        <a:lstStyle/>
        <a:p>
          <a:endParaRPr lang="hu-HU"/>
        </a:p>
      </dgm:t>
    </dgm:pt>
    <dgm:pt modelId="{082B41E8-51A7-4C13-B8AB-634C4570E476}" type="pres">
      <dgm:prSet presAssocID="{7CF67BE3-FF48-4A28-A071-0792E185255A}" presName="node" presStyleLbl="node1" presStyleIdx="5" presStyleCnt="6" custScaleX="81425" custScaleY="3877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317AA2E-6F85-4059-ACA2-75893B442592}" type="presOf" srcId="{4A085A17-4DA9-4B0F-BA00-DBEF0244C24E}" destId="{E7892BF2-5E88-4161-B943-1B076E949C38}" srcOrd="0" destOrd="0" presId="urn:microsoft.com/office/officeart/2005/8/layout/process2"/>
    <dgm:cxn modelId="{783C1377-0874-42AD-8318-263C34861473}" type="presOf" srcId="{7CF67BE3-FF48-4A28-A071-0792E185255A}" destId="{082B41E8-51A7-4C13-B8AB-634C4570E476}" srcOrd="0" destOrd="0" presId="urn:microsoft.com/office/officeart/2005/8/layout/process2"/>
    <dgm:cxn modelId="{09E98DCC-3D95-4C52-8340-6999AFCBD14A}" srcId="{F6D00378-D87E-420B-A483-88DE7043B239}" destId="{0DD759EA-F02C-4600-8CCA-0A88E09104AB}" srcOrd="4" destOrd="0" parTransId="{A9F0B53E-6516-4E80-B15C-CB713E5282CD}" sibTransId="{8EFC245E-4605-4C45-A2A7-3CD506FED1B6}"/>
    <dgm:cxn modelId="{F681F413-4CE1-4122-B07E-B331CAEA2D1A}" type="presOf" srcId="{9F2F5DD7-3E18-40BD-8EF6-DCDA06218319}" destId="{8756FBAD-9986-4A25-B6D8-527F806673A2}" srcOrd="0" destOrd="0" presId="urn:microsoft.com/office/officeart/2005/8/layout/process2"/>
    <dgm:cxn modelId="{5147C6AD-935C-4433-8F04-B27AC5CEBD06}" type="presOf" srcId="{2B6F3EF8-ABB3-4226-A4BB-70B406920E81}" destId="{3883237E-A298-4F34-B2BF-708BAF9D84C5}" srcOrd="1" destOrd="0" presId="urn:microsoft.com/office/officeart/2005/8/layout/process2"/>
    <dgm:cxn modelId="{CF39BDE7-B432-4C42-9C83-8071F3DDC06F}" type="presOf" srcId="{4A085A17-4DA9-4B0F-BA00-DBEF0244C24E}" destId="{58BE1D39-1A70-455A-95E7-D60E75A1F2D0}" srcOrd="1" destOrd="0" presId="urn:microsoft.com/office/officeart/2005/8/layout/process2"/>
    <dgm:cxn modelId="{2E5A9F82-EE79-44AB-BF99-BFBA0AE4D37A}" type="presOf" srcId="{917B9833-15F6-4797-AE26-B871934B4CEC}" destId="{55AFF60C-A7F8-4E25-94FC-4DA0435ECFC2}" srcOrd="0" destOrd="0" presId="urn:microsoft.com/office/officeart/2005/8/layout/process2"/>
    <dgm:cxn modelId="{0F5F2E6F-25F6-4EC4-B4F2-7FFD08C872B2}" type="presOf" srcId="{F6D00378-D87E-420B-A483-88DE7043B239}" destId="{9D5D8285-2FB8-40F9-BDEF-C4E5C9C59082}" srcOrd="0" destOrd="0" presId="urn:microsoft.com/office/officeart/2005/8/layout/process2"/>
    <dgm:cxn modelId="{B2EBA43C-BA16-46CE-A2C7-1937FE156E6B}" srcId="{F6D00378-D87E-420B-A483-88DE7043B239}" destId="{4A07AD0F-3C19-4B7C-9CCF-2D909EAEE17F}" srcOrd="1" destOrd="0" parTransId="{8AD3D466-0CFD-4B34-B4DC-0A536FFCA83A}" sibTransId="{4A085A17-4DA9-4B0F-BA00-DBEF0244C24E}"/>
    <dgm:cxn modelId="{704CA325-7710-40DF-993D-F8CA2CBA9C3B}" type="presOf" srcId="{0DD759EA-F02C-4600-8CCA-0A88E09104AB}" destId="{EF11FB35-6190-455D-BCDE-810D9D0DD465}" srcOrd="0" destOrd="0" presId="urn:microsoft.com/office/officeart/2005/8/layout/process2"/>
    <dgm:cxn modelId="{9575D790-2597-4B6E-9AE8-00848EA65723}" type="presOf" srcId="{8EFC245E-4605-4C45-A2A7-3CD506FED1B6}" destId="{2D22FB1E-CE1F-4AF7-BA39-C5000B319246}" srcOrd="1" destOrd="0" presId="urn:microsoft.com/office/officeart/2005/8/layout/process2"/>
    <dgm:cxn modelId="{4638525D-7E6F-484C-88F6-650B70F222A4}" type="presOf" srcId="{2B6F3EF8-ABB3-4226-A4BB-70B406920E81}" destId="{EF8075A6-93EE-4124-931F-FE5B6BE1FA5A}" srcOrd="0" destOrd="0" presId="urn:microsoft.com/office/officeart/2005/8/layout/process2"/>
    <dgm:cxn modelId="{EEDCC210-0284-4E34-AF97-7DA025849FD6}" type="presOf" srcId="{A508F1F6-7E02-44D0-948C-1C9661C68CC4}" destId="{D6A94F7F-48B6-4602-B1F6-E3F60502FDAB}" srcOrd="0" destOrd="0" presId="urn:microsoft.com/office/officeart/2005/8/layout/process2"/>
    <dgm:cxn modelId="{E21F926C-D865-4F1D-8A54-1212A00DD511}" srcId="{F6D00378-D87E-420B-A483-88DE7043B239}" destId="{0083A738-2630-4DC4-B0CE-2A23226F0949}" srcOrd="0" destOrd="0" parTransId="{681AB832-35D1-4A67-97B0-FD00540DAAEB}" sibTransId="{2B6F3EF8-ABB3-4226-A4BB-70B406920E81}"/>
    <dgm:cxn modelId="{1CA42B41-A923-4822-9618-C5E0616A4BED}" srcId="{F6D00378-D87E-420B-A483-88DE7043B239}" destId="{9F2F5DD7-3E18-40BD-8EF6-DCDA06218319}" srcOrd="3" destOrd="0" parTransId="{539CBB77-D1DD-4D43-BCBC-EB31FD18DA38}" sibTransId="{16FC0A51-F9F1-4C0D-9B99-69419F7F26E9}"/>
    <dgm:cxn modelId="{55F5BBB9-97D7-47E0-BF72-92F140AF145E}" type="presOf" srcId="{A508F1F6-7E02-44D0-948C-1C9661C68CC4}" destId="{7912AD96-9760-44DB-837D-D6CDD1F81920}" srcOrd="1" destOrd="0" presId="urn:microsoft.com/office/officeart/2005/8/layout/process2"/>
    <dgm:cxn modelId="{5CFBE889-8120-4114-9E0D-E25E0577C8D3}" srcId="{F6D00378-D87E-420B-A483-88DE7043B239}" destId="{917B9833-15F6-4797-AE26-B871934B4CEC}" srcOrd="2" destOrd="0" parTransId="{E305B272-A7CC-43A7-85C9-D90A3BFA3932}" sibTransId="{A508F1F6-7E02-44D0-948C-1C9661C68CC4}"/>
    <dgm:cxn modelId="{C6321EE2-D91F-4996-80DF-50CA002E074F}" srcId="{F6D00378-D87E-420B-A483-88DE7043B239}" destId="{7CF67BE3-FF48-4A28-A071-0792E185255A}" srcOrd="5" destOrd="0" parTransId="{50142A17-664F-4D75-931A-C90C71BAFA7D}" sibTransId="{82DF7367-AF87-43A7-9695-AD10B39E345F}"/>
    <dgm:cxn modelId="{B7DB35D4-B47B-416F-91C0-B64DCFF233D1}" type="presOf" srcId="{16FC0A51-F9F1-4C0D-9B99-69419F7F26E9}" destId="{45D7FE0D-A666-4DE6-8581-7A05582F495F}" srcOrd="1" destOrd="0" presId="urn:microsoft.com/office/officeart/2005/8/layout/process2"/>
    <dgm:cxn modelId="{179C5AA2-260D-4A2B-857B-3531D58E13E7}" type="presOf" srcId="{4A07AD0F-3C19-4B7C-9CCF-2D909EAEE17F}" destId="{7E85E675-75DD-4596-A131-84056D77004A}" srcOrd="0" destOrd="0" presId="urn:microsoft.com/office/officeart/2005/8/layout/process2"/>
    <dgm:cxn modelId="{A6804A0B-1EA5-4560-A083-90E2C3BD7B78}" type="presOf" srcId="{8EFC245E-4605-4C45-A2A7-3CD506FED1B6}" destId="{12D9EF23-51F0-4DF3-8A6A-18F3822C1AA4}" srcOrd="0" destOrd="0" presId="urn:microsoft.com/office/officeart/2005/8/layout/process2"/>
    <dgm:cxn modelId="{2EC5A8D6-6453-45DA-959F-13B0914C3012}" type="presOf" srcId="{0083A738-2630-4DC4-B0CE-2A23226F0949}" destId="{8343FA8F-7242-49CE-AAA3-98D3C52E5D62}" srcOrd="0" destOrd="0" presId="urn:microsoft.com/office/officeart/2005/8/layout/process2"/>
    <dgm:cxn modelId="{B19A81C3-8741-4ED2-9B72-74BA2E7ABBC4}" type="presOf" srcId="{16FC0A51-F9F1-4C0D-9B99-69419F7F26E9}" destId="{CC41616E-274E-4229-9A0F-1B35278E11B4}" srcOrd="0" destOrd="0" presId="urn:microsoft.com/office/officeart/2005/8/layout/process2"/>
    <dgm:cxn modelId="{F6C638E2-4BC1-48CF-B565-4FE165DA7558}" type="presParOf" srcId="{9D5D8285-2FB8-40F9-BDEF-C4E5C9C59082}" destId="{8343FA8F-7242-49CE-AAA3-98D3C52E5D62}" srcOrd="0" destOrd="0" presId="urn:microsoft.com/office/officeart/2005/8/layout/process2"/>
    <dgm:cxn modelId="{07697624-E216-44BF-8FD8-47311D9A3872}" type="presParOf" srcId="{9D5D8285-2FB8-40F9-BDEF-C4E5C9C59082}" destId="{EF8075A6-93EE-4124-931F-FE5B6BE1FA5A}" srcOrd="1" destOrd="0" presId="urn:microsoft.com/office/officeart/2005/8/layout/process2"/>
    <dgm:cxn modelId="{CB2AAA2F-0DF5-4B00-A16B-C86A6317FECD}" type="presParOf" srcId="{EF8075A6-93EE-4124-931F-FE5B6BE1FA5A}" destId="{3883237E-A298-4F34-B2BF-708BAF9D84C5}" srcOrd="0" destOrd="0" presId="urn:microsoft.com/office/officeart/2005/8/layout/process2"/>
    <dgm:cxn modelId="{83FCCEDE-DB15-4834-B654-90DF5DA4E069}" type="presParOf" srcId="{9D5D8285-2FB8-40F9-BDEF-C4E5C9C59082}" destId="{7E85E675-75DD-4596-A131-84056D77004A}" srcOrd="2" destOrd="0" presId="urn:microsoft.com/office/officeart/2005/8/layout/process2"/>
    <dgm:cxn modelId="{8F8E6749-06A5-44D1-8EC3-27B55F75CD68}" type="presParOf" srcId="{9D5D8285-2FB8-40F9-BDEF-C4E5C9C59082}" destId="{E7892BF2-5E88-4161-B943-1B076E949C38}" srcOrd="3" destOrd="0" presId="urn:microsoft.com/office/officeart/2005/8/layout/process2"/>
    <dgm:cxn modelId="{6BBF36F5-9439-4D22-9D11-276CAE79B9C9}" type="presParOf" srcId="{E7892BF2-5E88-4161-B943-1B076E949C38}" destId="{58BE1D39-1A70-455A-95E7-D60E75A1F2D0}" srcOrd="0" destOrd="0" presId="urn:microsoft.com/office/officeart/2005/8/layout/process2"/>
    <dgm:cxn modelId="{51605E95-316A-487A-BAC2-7D7F286D7975}" type="presParOf" srcId="{9D5D8285-2FB8-40F9-BDEF-C4E5C9C59082}" destId="{55AFF60C-A7F8-4E25-94FC-4DA0435ECFC2}" srcOrd="4" destOrd="0" presId="urn:microsoft.com/office/officeart/2005/8/layout/process2"/>
    <dgm:cxn modelId="{30FDE59C-FEF7-4406-8C97-07C38479BDD0}" type="presParOf" srcId="{9D5D8285-2FB8-40F9-BDEF-C4E5C9C59082}" destId="{D6A94F7F-48B6-4602-B1F6-E3F60502FDAB}" srcOrd="5" destOrd="0" presId="urn:microsoft.com/office/officeart/2005/8/layout/process2"/>
    <dgm:cxn modelId="{0F76B7C6-2EB2-46CF-9063-C27B5A0833F5}" type="presParOf" srcId="{D6A94F7F-48B6-4602-B1F6-E3F60502FDAB}" destId="{7912AD96-9760-44DB-837D-D6CDD1F81920}" srcOrd="0" destOrd="0" presId="urn:microsoft.com/office/officeart/2005/8/layout/process2"/>
    <dgm:cxn modelId="{728B42B3-BA34-40DE-9DC0-6F0171763148}" type="presParOf" srcId="{9D5D8285-2FB8-40F9-BDEF-C4E5C9C59082}" destId="{8756FBAD-9986-4A25-B6D8-527F806673A2}" srcOrd="6" destOrd="0" presId="urn:microsoft.com/office/officeart/2005/8/layout/process2"/>
    <dgm:cxn modelId="{98756314-759D-449C-B9A5-FAC6D459A269}" type="presParOf" srcId="{9D5D8285-2FB8-40F9-BDEF-C4E5C9C59082}" destId="{CC41616E-274E-4229-9A0F-1B35278E11B4}" srcOrd="7" destOrd="0" presId="urn:microsoft.com/office/officeart/2005/8/layout/process2"/>
    <dgm:cxn modelId="{E37EDD62-4BC0-4D7A-AA6D-B1090FF1336B}" type="presParOf" srcId="{CC41616E-274E-4229-9A0F-1B35278E11B4}" destId="{45D7FE0D-A666-4DE6-8581-7A05582F495F}" srcOrd="0" destOrd="0" presId="urn:microsoft.com/office/officeart/2005/8/layout/process2"/>
    <dgm:cxn modelId="{1569C987-9232-4BDF-B103-08FE801CF053}" type="presParOf" srcId="{9D5D8285-2FB8-40F9-BDEF-C4E5C9C59082}" destId="{EF11FB35-6190-455D-BCDE-810D9D0DD465}" srcOrd="8" destOrd="0" presId="urn:microsoft.com/office/officeart/2005/8/layout/process2"/>
    <dgm:cxn modelId="{799354ED-B3C4-4DB7-8612-2904D5A1FFE6}" type="presParOf" srcId="{9D5D8285-2FB8-40F9-BDEF-C4E5C9C59082}" destId="{12D9EF23-51F0-4DF3-8A6A-18F3822C1AA4}" srcOrd="9" destOrd="0" presId="urn:microsoft.com/office/officeart/2005/8/layout/process2"/>
    <dgm:cxn modelId="{C9770037-4A48-496F-914C-4A5B35047639}" type="presParOf" srcId="{12D9EF23-51F0-4DF3-8A6A-18F3822C1AA4}" destId="{2D22FB1E-CE1F-4AF7-BA39-C5000B319246}" srcOrd="0" destOrd="0" presId="urn:microsoft.com/office/officeart/2005/8/layout/process2"/>
    <dgm:cxn modelId="{41FE2108-18A6-436E-B9C2-C17752195BF8}" type="presParOf" srcId="{9D5D8285-2FB8-40F9-BDEF-C4E5C9C59082}" destId="{082B41E8-51A7-4C13-B8AB-634C4570E476}" srcOrd="10" destOrd="0" presId="urn:microsoft.com/office/officeart/2005/8/layout/process2"/>
  </dgm:cxnLst>
  <dgm:bg>
    <a:effectLst>
      <a:glow rad="647700">
        <a:schemeClr val="accent1">
          <a:lumMod val="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5D50C-9CC9-4514-8A8A-16062AB96A0C}">
      <dsp:nvSpPr>
        <dsp:cNvPr id="0" name=""/>
        <dsp:cNvSpPr/>
      </dsp:nvSpPr>
      <dsp:spPr>
        <a:xfrm rot="5400000">
          <a:off x="874675" y="1176938"/>
          <a:ext cx="487925" cy="55548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EF57E6E-3443-4A3E-A19B-97EF7883210F}">
      <dsp:nvSpPr>
        <dsp:cNvPr id="0" name=""/>
        <dsp:cNvSpPr/>
      </dsp:nvSpPr>
      <dsp:spPr>
        <a:xfrm>
          <a:off x="804" y="51105"/>
          <a:ext cx="4111608" cy="109891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Vérnyomáscsökkenése, </a:t>
          </a:r>
          <a:r>
            <a:rPr lang="hu-HU" sz="2400" kern="1200" dirty="0" err="1" smtClean="0"/>
            <a:t>hipovolémia</a:t>
          </a:r>
          <a:endParaRPr lang="hu-HU" sz="2400" kern="1200" dirty="0"/>
        </a:p>
      </dsp:txBody>
      <dsp:txXfrm>
        <a:off x="54458" y="104759"/>
        <a:ext cx="4004300" cy="991606"/>
      </dsp:txXfrm>
    </dsp:sp>
    <dsp:sp modelId="{882355B9-AC91-432E-A14D-0A22001F9DB8}">
      <dsp:nvSpPr>
        <dsp:cNvPr id="0" name=""/>
        <dsp:cNvSpPr/>
      </dsp:nvSpPr>
      <dsp:spPr>
        <a:xfrm>
          <a:off x="2467298" y="1436392"/>
          <a:ext cx="597392" cy="464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F3F4C-0CA9-4E32-8805-F6CEC826F0DF}">
      <dsp:nvSpPr>
        <dsp:cNvPr id="0" name=""/>
        <dsp:cNvSpPr/>
      </dsp:nvSpPr>
      <dsp:spPr>
        <a:xfrm rot="5400000">
          <a:off x="2243299" y="1943652"/>
          <a:ext cx="487925" cy="55548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EF0003B-8927-4E31-A8C4-06175B30D1BE}">
      <dsp:nvSpPr>
        <dsp:cNvPr id="0" name=""/>
        <dsp:cNvSpPr/>
      </dsp:nvSpPr>
      <dsp:spPr>
        <a:xfrm>
          <a:off x="1362597" y="1285245"/>
          <a:ext cx="1314879" cy="57493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Renin</a:t>
          </a:r>
          <a:endParaRPr lang="hu-HU" sz="2400" kern="1200" dirty="0"/>
        </a:p>
      </dsp:txBody>
      <dsp:txXfrm>
        <a:off x="1390668" y="1313316"/>
        <a:ext cx="1258737" cy="518796"/>
      </dsp:txXfrm>
    </dsp:sp>
    <dsp:sp modelId="{F36AD008-2C13-4BD2-987E-1DABAC94E707}">
      <dsp:nvSpPr>
        <dsp:cNvPr id="0" name=""/>
        <dsp:cNvSpPr/>
      </dsp:nvSpPr>
      <dsp:spPr>
        <a:xfrm>
          <a:off x="3042505" y="2082238"/>
          <a:ext cx="597392" cy="464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696B8-5B21-4431-9A1C-55964BA54F06}">
      <dsp:nvSpPr>
        <dsp:cNvPr id="0" name=""/>
        <dsp:cNvSpPr/>
      </dsp:nvSpPr>
      <dsp:spPr>
        <a:xfrm rot="5400000">
          <a:off x="4430424" y="2646659"/>
          <a:ext cx="487925" cy="55548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5AD876A-7F5B-4834-B440-4DE472C9DB67}">
      <dsp:nvSpPr>
        <dsp:cNvPr id="0" name=""/>
        <dsp:cNvSpPr/>
      </dsp:nvSpPr>
      <dsp:spPr>
        <a:xfrm>
          <a:off x="2778642" y="1881474"/>
          <a:ext cx="4115863" cy="76657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Angiotenzinogénből</a:t>
          </a:r>
          <a:r>
            <a:rPr lang="hu-HU" sz="2400" kern="1200" dirty="0" smtClean="0"/>
            <a:t> </a:t>
          </a:r>
          <a:r>
            <a:rPr lang="hu-HU" sz="2400" kern="1200" dirty="0" err="1" smtClean="0"/>
            <a:t>Angiotenzin</a:t>
          </a:r>
          <a:r>
            <a:rPr lang="hu-HU" sz="2400" kern="1200" dirty="0" smtClean="0"/>
            <a:t> I</a:t>
          </a:r>
          <a:endParaRPr lang="hu-HU" sz="2400" kern="1200" dirty="0"/>
        </a:p>
      </dsp:txBody>
      <dsp:txXfrm>
        <a:off x="2816070" y="1918902"/>
        <a:ext cx="4041007" cy="691721"/>
      </dsp:txXfrm>
    </dsp:sp>
    <dsp:sp modelId="{A9AA4326-AE28-4A06-BFCB-6CDA2CFA2D87}">
      <dsp:nvSpPr>
        <dsp:cNvPr id="0" name=""/>
        <dsp:cNvSpPr/>
      </dsp:nvSpPr>
      <dsp:spPr>
        <a:xfrm>
          <a:off x="6416570" y="2823903"/>
          <a:ext cx="597392" cy="464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27B96-6E2F-4F1A-8BFC-D22ABEFDA0CB}">
      <dsp:nvSpPr>
        <dsp:cNvPr id="0" name=""/>
        <dsp:cNvSpPr/>
      </dsp:nvSpPr>
      <dsp:spPr>
        <a:xfrm>
          <a:off x="4997962" y="2884546"/>
          <a:ext cx="2790642" cy="79410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Angiotenzin</a:t>
          </a:r>
          <a:r>
            <a:rPr lang="hu-HU" sz="2400" kern="1200" dirty="0" smtClean="0"/>
            <a:t> II</a:t>
          </a:r>
          <a:endParaRPr lang="hu-HU" sz="2400" kern="1200" dirty="0"/>
        </a:p>
      </dsp:txBody>
      <dsp:txXfrm>
        <a:off x="5036734" y="2923318"/>
        <a:ext cx="2713098" cy="7165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A2365-D970-4669-A58C-E2F26CCF0718}">
      <dsp:nvSpPr>
        <dsp:cNvPr id="0" name=""/>
        <dsp:cNvSpPr/>
      </dsp:nvSpPr>
      <dsp:spPr>
        <a:xfrm rot="5400000">
          <a:off x="1357995" y="1234302"/>
          <a:ext cx="963627" cy="65527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59E29E4-5440-48BA-A682-2655EF50107B}">
      <dsp:nvSpPr>
        <dsp:cNvPr id="0" name=""/>
        <dsp:cNvSpPr/>
      </dsp:nvSpPr>
      <dsp:spPr>
        <a:xfrm>
          <a:off x="706983" y="41549"/>
          <a:ext cx="2228231" cy="107030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L-Arginin</a:t>
          </a:r>
          <a:endParaRPr lang="hu-HU" sz="2400" kern="1200" dirty="0"/>
        </a:p>
      </dsp:txBody>
      <dsp:txXfrm>
        <a:off x="759240" y="93806"/>
        <a:ext cx="2123717" cy="965790"/>
      </dsp:txXfrm>
    </dsp:sp>
    <dsp:sp modelId="{6780FE0E-6D92-452A-AF98-3A9227A5B715}">
      <dsp:nvSpPr>
        <dsp:cNvPr id="0" name=""/>
        <dsp:cNvSpPr/>
      </dsp:nvSpPr>
      <dsp:spPr>
        <a:xfrm>
          <a:off x="2606601" y="137173"/>
          <a:ext cx="1112104" cy="865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5D5FC2-4454-4FC1-9228-B628C7BB1B35}">
      <dsp:nvSpPr>
        <dsp:cNvPr id="0" name=""/>
        <dsp:cNvSpPr/>
      </dsp:nvSpPr>
      <dsp:spPr>
        <a:xfrm rot="5400000">
          <a:off x="2444781" y="2555952"/>
          <a:ext cx="827080" cy="4660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EBB7565-1379-4EE8-A2C3-6F2A84B8D034}">
      <dsp:nvSpPr>
        <dsp:cNvPr id="0" name=""/>
        <dsp:cNvSpPr/>
      </dsp:nvSpPr>
      <dsp:spPr>
        <a:xfrm>
          <a:off x="2163511" y="1265053"/>
          <a:ext cx="1529076" cy="107030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000" kern="1200" dirty="0" smtClean="0"/>
            <a:t>NO</a:t>
          </a:r>
          <a:endParaRPr lang="hu-HU" sz="4000" kern="1200" dirty="0"/>
        </a:p>
      </dsp:txBody>
      <dsp:txXfrm>
        <a:off x="2215768" y="1317310"/>
        <a:ext cx="1424562" cy="965790"/>
      </dsp:txXfrm>
    </dsp:sp>
    <dsp:sp modelId="{88A7E41D-904A-442D-B6AE-6DBB952764CA}">
      <dsp:nvSpPr>
        <dsp:cNvPr id="0" name=""/>
        <dsp:cNvSpPr/>
      </dsp:nvSpPr>
      <dsp:spPr>
        <a:xfrm>
          <a:off x="3692588" y="1367131"/>
          <a:ext cx="1112104" cy="865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8141E-F20D-4A62-A5BA-280090CA44C5}">
      <dsp:nvSpPr>
        <dsp:cNvPr id="0" name=""/>
        <dsp:cNvSpPr/>
      </dsp:nvSpPr>
      <dsp:spPr>
        <a:xfrm rot="5400000">
          <a:off x="2078197" y="3705782"/>
          <a:ext cx="1661181" cy="61385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A4005C6B-3CA3-46B8-9ADB-75839502D382}">
      <dsp:nvSpPr>
        <dsp:cNvPr id="0" name=""/>
        <dsp:cNvSpPr/>
      </dsp:nvSpPr>
      <dsp:spPr>
        <a:xfrm>
          <a:off x="3599075" y="2426738"/>
          <a:ext cx="2307239" cy="125212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IC </a:t>
          </a:r>
          <a:r>
            <a:rPr lang="hu-HU" sz="2000" kern="1200" dirty="0" err="1" smtClean="0"/>
            <a:t>Ca</a:t>
          </a:r>
          <a:r>
            <a:rPr lang="hu-HU" sz="2000" kern="1200" dirty="0" smtClean="0"/>
            <a:t> koncentráció csökkenése, </a:t>
          </a:r>
          <a:r>
            <a:rPr lang="hu-HU" sz="2000" kern="1200" dirty="0" err="1" smtClean="0"/>
            <a:t>miozin</a:t>
          </a:r>
          <a:r>
            <a:rPr lang="hu-HU" sz="2000" kern="1200" dirty="0" smtClean="0"/>
            <a:t> </a:t>
          </a:r>
          <a:r>
            <a:rPr lang="hu-HU" sz="2000" kern="1200" dirty="0" err="1" smtClean="0"/>
            <a:t>defoszforiláció</a:t>
          </a:r>
          <a:r>
            <a:rPr lang="hu-HU" sz="2000" kern="1200" dirty="0" smtClean="0"/>
            <a:t> </a:t>
          </a:r>
          <a:endParaRPr lang="hu-HU" sz="2000" kern="1200" dirty="0"/>
        </a:p>
      </dsp:txBody>
      <dsp:txXfrm>
        <a:off x="3660210" y="2487873"/>
        <a:ext cx="2184969" cy="1129857"/>
      </dsp:txXfrm>
    </dsp:sp>
    <dsp:sp modelId="{A2E66F85-1C62-403E-B225-0172D952F5AD}">
      <dsp:nvSpPr>
        <dsp:cNvPr id="0" name=""/>
        <dsp:cNvSpPr/>
      </dsp:nvSpPr>
      <dsp:spPr>
        <a:xfrm>
          <a:off x="5517233" y="2619727"/>
          <a:ext cx="1112104" cy="865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56577-9269-45BC-BC2B-BB21D84E13B0}">
      <dsp:nvSpPr>
        <dsp:cNvPr id="0" name=""/>
        <dsp:cNvSpPr/>
      </dsp:nvSpPr>
      <dsp:spPr>
        <a:xfrm rot="5400000">
          <a:off x="6349131" y="2595397"/>
          <a:ext cx="508532" cy="1063851"/>
        </a:xfrm>
        <a:prstGeom prst="upArrow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9A354F6-E4F9-47AB-A47C-670BECD5FCC0}">
      <dsp:nvSpPr>
        <dsp:cNvPr id="0" name=""/>
        <dsp:cNvSpPr/>
      </dsp:nvSpPr>
      <dsp:spPr>
        <a:xfrm>
          <a:off x="3462275" y="4042537"/>
          <a:ext cx="2890016" cy="128055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Trombocita</a:t>
          </a:r>
          <a:r>
            <a:rPr lang="hu-HU" sz="2400" kern="1200" dirty="0" smtClean="0"/>
            <a:t> </a:t>
          </a:r>
          <a:r>
            <a:rPr lang="hu-HU" sz="2400" kern="1200" dirty="0" err="1" smtClean="0"/>
            <a:t>aggregáció</a:t>
          </a:r>
          <a:r>
            <a:rPr lang="hu-HU" sz="2400" kern="1200" dirty="0" smtClean="0"/>
            <a:t>, adhézió gátlása</a:t>
          </a:r>
          <a:endParaRPr lang="hu-HU" sz="2400" kern="1200" dirty="0"/>
        </a:p>
      </dsp:txBody>
      <dsp:txXfrm>
        <a:off x="3524798" y="4105060"/>
        <a:ext cx="2764970" cy="1155508"/>
      </dsp:txXfrm>
    </dsp:sp>
    <dsp:sp modelId="{1E3FB99D-5199-4A47-80AB-E6EEE1EC81A8}">
      <dsp:nvSpPr>
        <dsp:cNvPr id="0" name=""/>
        <dsp:cNvSpPr/>
      </dsp:nvSpPr>
      <dsp:spPr>
        <a:xfrm>
          <a:off x="7244186" y="4303588"/>
          <a:ext cx="1112104" cy="865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F1FD8C-AC86-47F3-A04B-567E048DA319}">
      <dsp:nvSpPr>
        <dsp:cNvPr id="0" name=""/>
        <dsp:cNvSpPr/>
      </dsp:nvSpPr>
      <dsp:spPr>
        <a:xfrm>
          <a:off x="7198151" y="2559456"/>
          <a:ext cx="2486416" cy="107030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err="1" smtClean="0"/>
            <a:t>vazodilatáció</a:t>
          </a:r>
          <a:endParaRPr lang="hu-HU" sz="2800" kern="1200" dirty="0"/>
        </a:p>
      </dsp:txBody>
      <dsp:txXfrm>
        <a:off x="7250408" y="2611713"/>
        <a:ext cx="2381902" cy="9657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1BC27-0601-47E4-8FEA-42401C7F38A3}">
      <dsp:nvSpPr>
        <dsp:cNvPr id="0" name=""/>
        <dsp:cNvSpPr/>
      </dsp:nvSpPr>
      <dsp:spPr>
        <a:xfrm rot="5400000">
          <a:off x="1092024" y="132234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895B5D0-E375-4C35-94E1-B0E5D72C8B1A}">
      <dsp:nvSpPr>
        <dsp:cNvPr id="0" name=""/>
        <dsp:cNvSpPr/>
      </dsp:nvSpPr>
      <dsp:spPr>
        <a:xfrm>
          <a:off x="782177" y="25930"/>
          <a:ext cx="1968752" cy="13780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Gyulladásos </a:t>
          </a:r>
          <a:r>
            <a:rPr lang="hu-HU" sz="1800" kern="1200" dirty="0" err="1" smtClean="0"/>
            <a:t>citokinek</a:t>
          </a:r>
          <a:endParaRPr lang="hu-HU" sz="1800" kern="1200" dirty="0"/>
        </a:p>
      </dsp:txBody>
      <dsp:txXfrm>
        <a:off x="849461" y="93214"/>
        <a:ext cx="1834184" cy="1243494"/>
      </dsp:txXfrm>
    </dsp:sp>
    <dsp:sp modelId="{3D299367-520A-47CF-B0C0-18894BB6FFE2}">
      <dsp:nvSpPr>
        <dsp:cNvPr id="0" name=""/>
        <dsp:cNvSpPr/>
      </dsp:nvSpPr>
      <dsp:spPr>
        <a:xfrm>
          <a:off x="2750929" y="157360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400" kern="1200"/>
        </a:p>
      </dsp:txBody>
      <dsp:txXfrm>
        <a:off x="2750929" y="157360"/>
        <a:ext cx="1431882" cy="1113811"/>
      </dsp:txXfrm>
    </dsp:sp>
    <dsp:sp modelId="{DF155C5B-08FD-46F0-9362-A0DAB1E1425C}">
      <dsp:nvSpPr>
        <dsp:cNvPr id="0" name=""/>
        <dsp:cNvSpPr/>
      </dsp:nvSpPr>
      <dsp:spPr>
        <a:xfrm rot="5400000">
          <a:off x="2724329" y="287036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9567AB9-72E3-41F7-AF65-16033240F504}">
      <dsp:nvSpPr>
        <dsp:cNvPr id="0" name=""/>
        <dsp:cNvSpPr/>
      </dsp:nvSpPr>
      <dsp:spPr>
        <a:xfrm>
          <a:off x="2414482" y="1573950"/>
          <a:ext cx="1968752" cy="13780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Kén-hidrogén</a:t>
          </a:r>
          <a:endParaRPr lang="hu-HU" sz="1800" kern="1200" dirty="0"/>
        </a:p>
      </dsp:txBody>
      <dsp:txXfrm>
        <a:off x="2481766" y="1641234"/>
        <a:ext cx="1834184" cy="1243494"/>
      </dsp:txXfrm>
    </dsp:sp>
    <dsp:sp modelId="{325E795C-EF0C-4078-966F-FF7745F606DA}">
      <dsp:nvSpPr>
        <dsp:cNvPr id="0" name=""/>
        <dsp:cNvSpPr/>
      </dsp:nvSpPr>
      <dsp:spPr>
        <a:xfrm>
          <a:off x="4383234" y="1705379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400" kern="1200"/>
        </a:p>
      </dsp:txBody>
      <dsp:txXfrm>
        <a:off x="4383234" y="1705379"/>
        <a:ext cx="1431882" cy="1113811"/>
      </dsp:txXfrm>
    </dsp:sp>
    <dsp:sp modelId="{76046F12-0884-4A82-AA2E-79DBDCB3AF9E}">
      <dsp:nvSpPr>
        <dsp:cNvPr id="0" name=""/>
        <dsp:cNvSpPr/>
      </dsp:nvSpPr>
      <dsp:spPr>
        <a:xfrm>
          <a:off x="4046787" y="3121969"/>
          <a:ext cx="1968752" cy="13780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ATP szenzitív K-csatornák </a:t>
          </a:r>
          <a:r>
            <a:rPr lang="hu-HU" sz="1800" kern="1200" dirty="0" err="1" smtClean="0"/>
            <a:t>hiperpolarizációja</a:t>
          </a:r>
          <a:endParaRPr lang="hu-HU" sz="1800" kern="1200" dirty="0"/>
        </a:p>
      </dsp:txBody>
      <dsp:txXfrm>
        <a:off x="4114071" y="3189253"/>
        <a:ext cx="1834184" cy="1243494"/>
      </dsp:txXfrm>
    </dsp:sp>
    <dsp:sp modelId="{0FAB7072-BE90-4843-81C4-A621E25C07A5}">
      <dsp:nvSpPr>
        <dsp:cNvPr id="0" name=""/>
        <dsp:cNvSpPr/>
      </dsp:nvSpPr>
      <dsp:spPr>
        <a:xfrm>
          <a:off x="6015539" y="3253399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2200" kern="1200"/>
        </a:p>
      </dsp:txBody>
      <dsp:txXfrm>
        <a:off x="6015539" y="3253399"/>
        <a:ext cx="1431882" cy="11138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3FA8F-7242-49CE-AAA3-98D3C52E5D62}">
      <dsp:nvSpPr>
        <dsp:cNvPr id="0" name=""/>
        <dsp:cNvSpPr/>
      </dsp:nvSpPr>
      <dsp:spPr>
        <a:xfrm>
          <a:off x="1832087" y="4095"/>
          <a:ext cx="5022625" cy="53768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Folyadék+</a:t>
          </a:r>
          <a:r>
            <a:rPr lang="hu-HU" sz="2800" kern="1200" dirty="0" err="1" smtClean="0"/>
            <a:t>Noradrenalin</a:t>
          </a:r>
          <a:endParaRPr lang="hu-HU" sz="2800" kern="1200" dirty="0"/>
        </a:p>
      </dsp:txBody>
      <dsp:txXfrm>
        <a:off x="1847835" y="19843"/>
        <a:ext cx="4991129" cy="506189"/>
      </dsp:txXfrm>
    </dsp:sp>
    <dsp:sp modelId="{EF8075A6-93EE-4124-931F-FE5B6BE1FA5A}">
      <dsp:nvSpPr>
        <dsp:cNvPr id="0" name=""/>
        <dsp:cNvSpPr/>
      </dsp:nvSpPr>
      <dsp:spPr>
        <a:xfrm rot="5400000">
          <a:off x="4079040" y="577028"/>
          <a:ext cx="528718" cy="634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800" kern="1200"/>
        </a:p>
      </dsp:txBody>
      <dsp:txXfrm rot="-5400000">
        <a:off x="4153061" y="629900"/>
        <a:ext cx="380677" cy="370103"/>
      </dsp:txXfrm>
    </dsp:sp>
    <dsp:sp modelId="{7E85E675-75DD-4596-A131-84056D77004A}">
      <dsp:nvSpPr>
        <dsp:cNvPr id="0" name=""/>
        <dsp:cNvSpPr/>
      </dsp:nvSpPr>
      <dsp:spPr>
        <a:xfrm>
          <a:off x="2880584" y="1246737"/>
          <a:ext cx="2925630" cy="45015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err="1" smtClean="0"/>
            <a:t>Vasopresszin</a:t>
          </a:r>
          <a:endParaRPr lang="hu-HU" sz="2800" kern="1200" dirty="0"/>
        </a:p>
      </dsp:txBody>
      <dsp:txXfrm>
        <a:off x="2893769" y="1259922"/>
        <a:ext cx="2899260" cy="423787"/>
      </dsp:txXfrm>
    </dsp:sp>
    <dsp:sp modelId="{E7892BF2-5E88-4161-B943-1B076E949C38}">
      <dsp:nvSpPr>
        <dsp:cNvPr id="0" name=""/>
        <dsp:cNvSpPr/>
      </dsp:nvSpPr>
      <dsp:spPr>
        <a:xfrm rot="5400000">
          <a:off x="4079040" y="1732143"/>
          <a:ext cx="528718" cy="634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800" kern="1200"/>
        </a:p>
      </dsp:txBody>
      <dsp:txXfrm rot="-5400000">
        <a:off x="4153061" y="1785015"/>
        <a:ext cx="380677" cy="370103"/>
      </dsp:txXfrm>
    </dsp:sp>
    <dsp:sp modelId="{55AFF60C-A7F8-4E25-94FC-4DA0435ECFC2}">
      <dsp:nvSpPr>
        <dsp:cNvPr id="0" name=""/>
        <dsp:cNvSpPr/>
      </dsp:nvSpPr>
      <dsp:spPr>
        <a:xfrm>
          <a:off x="2873788" y="2401853"/>
          <a:ext cx="2939222" cy="3693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err="1" smtClean="0"/>
            <a:t>Angiotenzin</a:t>
          </a:r>
          <a:r>
            <a:rPr lang="hu-HU" sz="2800" kern="1200" dirty="0" smtClean="0"/>
            <a:t> II</a:t>
          </a:r>
          <a:endParaRPr lang="hu-HU" sz="2800" kern="1200" dirty="0"/>
        </a:p>
      </dsp:txBody>
      <dsp:txXfrm>
        <a:off x="2884607" y="2412672"/>
        <a:ext cx="2917584" cy="347759"/>
      </dsp:txXfrm>
    </dsp:sp>
    <dsp:sp modelId="{D6A94F7F-48B6-4602-B1F6-E3F60502FDAB}">
      <dsp:nvSpPr>
        <dsp:cNvPr id="0" name=""/>
        <dsp:cNvSpPr/>
      </dsp:nvSpPr>
      <dsp:spPr>
        <a:xfrm rot="5400000">
          <a:off x="4079040" y="2806499"/>
          <a:ext cx="528718" cy="634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800" kern="1200"/>
        </a:p>
      </dsp:txBody>
      <dsp:txXfrm rot="-5400000">
        <a:off x="4153061" y="2859371"/>
        <a:ext cx="380677" cy="370103"/>
      </dsp:txXfrm>
    </dsp:sp>
    <dsp:sp modelId="{8756FBAD-9986-4A25-B6D8-527F806673A2}">
      <dsp:nvSpPr>
        <dsp:cNvPr id="0" name=""/>
        <dsp:cNvSpPr/>
      </dsp:nvSpPr>
      <dsp:spPr>
        <a:xfrm>
          <a:off x="2139223" y="3476208"/>
          <a:ext cx="4408353" cy="44897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err="1" smtClean="0"/>
            <a:t>Metilénkék</a:t>
          </a:r>
          <a:endParaRPr lang="hu-HU" sz="2800" kern="1200" dirty="0"/>
        </a:p>
      </dsp:txBody>
      <dsp:txXfrm>
        <a:off x="2152373" y="3489358"/>
        <a:ext cx="4382053" cy="422673"/>
      </dsp:txXfrm>
    </dsp:sp>
    <dsp:sp modelId="{CC41616E-274E-4229-9A0F-1B35278E11B4}">
      <dsp:nvSpPr>
        <dsp:cNvPr id="0" name=""/>
        <dsp:cNvSpPr/>
      </dsp:nvSpPr>
      <dsp:spPr>
        <a:xfrm rot="5400000">
          <a:off x="4079040" y="3960430"/>
          <a:ext cx="528718" cy="634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800" kern="1200"/>
        </a:p>
      </dsp:txBody>
      <dsp:txXfrm rot="-5400000">
        <a:off x="4153061" y="4013302"/>
        <a:ext cx="380677" cy="370103"/>
      </dsp:txXfrm>
    </dsp:sp>
    <dsp:sp modelId="{EF11FB35-6190-455D-BCDE-810D9D0DD465}">
      <dsp:nvSpPr>
        <dsp:cNvPr id="0" name=""/>
        <dsp:cNvSpPr/>
      </dsp:nvSpPr>
      <dsp:spPr>
        <a:xfrm>
          <a:off x="1975644" y="4630139"/>
          <a:ext cx="4735510" cy="52289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err="1" smtClean="0"/>
            <a:t>Hidroxikobalamin</a:t>
          </a:r>
          <a:endParaRPr lang="hu-HU" sz="2800" kern="1200" dirty="0"/>
        </a:p>
      </dsp:txBody>
      <dsp:txXfrm>
        <a:off x="1990959" y="4645454"/>
        <a:ext cx="4704880" cy="492265"/>
      </dsp:txXfrm>
    </dsp:sp>
    <dsp:sp modelId="{12D9EF23-51F0-4DF3-8A6A-18F3822C1AA4}">
      <dsp:nvSpPr>
        <dsp:cNvPr id="0" name=""/>
        <dsp:cNvSpPr/>
      </dsp:nvSpPr>
      <dsp:spPr>
        <a:xfrm rot="5400000">
          <a:off x="4079040" y="5188283"/>
          <a:ext cx="528718" cy="6344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2800" kern="1200"/>
        </a:p>
      </dsp:txBody>
      <dsp:txXfrm rot="-5400000">
        <a:off x="4153061" y="5241155"/>
        <a:ext cx="380677" cy="370103"/>
      </dsp:txXfrm>
    </dsp:sp>
    <dsp:sp modelId="{082B41E8-51A7-4C13-B8AB-634C4570E476}">
      <dsp:nvSpPr>
        <dsp:cNvPr id="0" name=""/>
        <dsp:cNvSpPr/>
      </dsp:nvSpPr>
      <dsp:spPr>
        <a:xfrm>
          <a:off x="2047352" y="5857992"/>
          <a:ext cx="4592094" cy="54662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C-vitamin, Hidrokortizon</a:t>
          </a:r>
          <a:endParaRPr lang="hu-HU" sz="2800" kern="1200" dirty="0"/>
        </a:p>
      </dsp:txBody>
      <dsp:txXfrm>
        <a:off x="2063362" y="5874002"/>
        <a:ext cx="4560074" cy="514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89EBE-A83E-4A56-BA09-917A375BB935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3C692-3B6C-4B5A-B70E-7BAC5E028D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596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80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888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52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01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558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418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092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72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618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176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987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0A13F-946C-438F-B575-D0274056BE9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40DFC-4C85-44C9-B647-9338368C6E1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602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?term=Levy%20B%5bAuthor%5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mc/articles/PMC6389278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888110" y="1333246"/>
            <a:ext cx="5780233" cy="1470025"/>
          </a:xfrm>
        </p:spPr>
        <p:txBody>
          <a:bodyPr/>
          <a:lstStyle/>
          <a:p>
            <a:r>
              <a:rPr lang="hu-HU" dirty="0" err="1" smtClean="0">
                <a:solidFill>
                  <a:srgbClr val="002060"/>
                </a:solidFill>
              </a:rPr>
              <a:t>Perioperatív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 err="1" smtClean="0">
                <a:solidFill>
                  <a:srgbClr val="002060"/>
                </a:solidFill>
              </a:rPr>
              <a:t>vasoplegia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779912" y="4104456"/>
            <a:ext cx="5364088" cy="2996952"/>
          </a:xfrm>
        </p:spPr>
        <p:txBody>
          <a:bodyPr/>
          <a:lstStyle/>
          <a:p>
            <a:pPr algn="r"/>
            <a:r>
              <a:rPr lang="hu-HU" dirty="0" smtClean="0"/>
              <a:t>Nagy Judit</a:t>
            </a:r>
          </a:p>
          <a:p>
            <a:pPr algn="r"/>
            <a:r>
              <a:rPr lang="hu-HU" dirty="0" err="1" smtClean="0"/>
              <a:t>Aneszteziológiai</a:t>
            </a:r>
            <a:r>
              <a:rPr lang="hu-HU" dirty="0" smtClean="0"/>
              <a:t> és Intenzív Terápiás Intézet</a:t>
            </a:r>
          </a:p>
          <a:p>
            <a:pPr algn="r"/>
            <a:r>
              <a:rPr lang="hu-HU" dirty="0" smtClean="0"/>
              <a:t>MIRA 2023. Szeptember 29-30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89" y="0"/>
            <a:ext cx="3783601" cy="1320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" y="2488266"/>
            <a:ext cx="34956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03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Renin</a:t>
            </a:r>
            <a:r>
              <a:rPr lang="hu-HU" dirty="0" smtClean="0"/>
              <a:t> szint függően van hatása a mortalitásra </a:t>
            </a:r>
          </a:p>
          <a:p>
            <a:r>
              <a:rPr lang="hu-HU" dirty="0" smtClean="0"/>
              <a:t>10-20ng/</a:t>
            </a:r>
            <a:r>
              <a:rPr lang="hu-HU" dirty="0" err="1" smtClean="0"/>
              <a:t>ttkg</a:t>
            </a:r>
            <a:r>
              <a:rPr lang="hu-HU" dirty="0" smtClean="0"/>
              <a:t>/min 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12977"/>
            <a:ext cx="6081211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442" y="5286077"/>
            <a:ext cx="6596558" cy="1571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711" y="2614434"/>
            <a:ext cx="4148402" cy="2061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730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tx2"/>
                </a:solidFill>
              </a:rPr>
              <a:t>Nitrogén-oxid</a:t>
            </a:r>
            <a:endParaRPr lang="hu-HU" dirty="0">
              <a:solidFill>
                <a:schemeClr val="tx2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670274"/>
              </p:ext>
            </p:extLst>
          </p:nvPr>
        </p:nvGraphicFramePr>
        <p:xfrm>
          <a:off x="-540568" y="1124744"/>
          <a:ext cx="9684568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06729" y="2564904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err="1" smtClean="0">
                <a:solidFill>
                  <a:schemeClr val="accent2">
                    <a:lumMod val="50000"/>
                  </a:schemeClr>
                </a:solidFill>
              </a:rPr>
              <a:t>iNO-</a:t>
            </a:r>
            <a:r>
              <a:rPr lang="hu-HU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hu-HU" sz="3200" dirty="0" err="1" smtClean="0">
                <a:solidFill>
                  <a:schemeClr val="accent2">
                    <a:lumMod val="50000"/>
                  </a:schemeClr>
                </a:solidFill>
              </a:rPr>
              <a:t>szintáz</a:t>
            </a:r>
            <a:endParaRPr lang="hu-H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Felfelé nyíl 5"/>
          <p:cNvSpPr/>
          <p:nvPr/>
        </p:nvSpPr>
        <p:spPr>
          <a:xfrm>
            <a:off x="395536" y="3620644"/>
            <a:ext cx="144016" cy="110449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106729" y="4581128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err="1" smtClean="0">
                <a:solidFill>
                  <a:srgbClr val="C00000"/>
                </a:solidFill>
              </a:rPr>
              <a:t>Bradikinin</a:t>
            </a:r>
            <a:r>
              <a:rPr lang="hu-HU" sz="2400" dirty="0" smtClean="0">
                <a:solidFill>
                  <a:srgbClr val="C00000"/>
                </a:solidFill>
              </a:rPr>
              <a:t>, </a:t>
            </a:r>
            <a:r>
              <a:rPr lang="hu-HU" sz="2400" dirty="0" err="1" smtClean="0">
                <a:solidFill>
                  <a:srgbClr val="C00000"/>
                </a:solidFill>
              </a:rPr>
              <a:t>trombin</a:t>
            </a:r>
            <a:r>
              <a:rPr lang="hu-HU" sz="2400" dirty="0" smtClean="0">
                <a:solidFill>
                  <a:srgbClr val="C00000"/>
                </a:solidFill>
              </a:rPr>
              <a:t>, LPS</a:t>
            </a:r>
            <a:endParaRPr lang="hu-HU" sz="2400" dirty="0">
              <a:solidFill>
                <a:srgbClr val="C00000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6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rgbClr val="002060"/>
                </a:solidFill>
              </a:rPr>
              <a:t>Metilénkék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iNOS</a:t>
            </a:r>
            <a:r>
              <a:rPr lang="hu-HU" dirty="0" smtClean="0"/>
              <a:t> gátló</a:t>
            </a:r>
          </a:p>
          <a:p>
            <a:endParaRPr lang="hu-HU" dirty="0" smtClean="0"/>
          </a:p>
          <a:p>
            <a:r>
              <a:rPr lang="hu-HU" dirty="0" smtClean="0"/>
              <a:t>Csökken </a:t>
            </a:r>
            <a:r>
              <a:rPr lang="hu-HU" dirty="0" err="1" smtClean="0"/>
              <a:t>splanchnikus</a:t>
            </a:r>
            <a:r>
              <a:rPr lang="hu-HU" dirty="0" smtClean="0"/>
              <a:t> keringés</a:t>
            </a:r>
          </a:p>
          <a:p>
            <a:r>
              <a:rPr lang="hu-HU" dirty="0" smtClean="0"/>
              <a:t>Növekszik a </a:t>
            </a:r>
            <a:r>
              <a:rPr lang="hu-HU" dirty="0" err="1" smtClean="0"/>
              <a:t>pulmonáris</a:t>
            </a:r>
            <a:r>
              <a:rPr lang="hu-HU" dirty="0" smtClean="0"/>
              <a:t> </a:t>
            </a:r>
            <a:r>
              <a:rPr lang="hu-HU" dirty="0" err="1" smtClean="0"/>
              <a:t>vaszkuláris</a:t>
            </a:r>
            <a:r>
              <a:rPr lang="hu-HU" dirty="0" smtClean="0"/>
              <a:t> rezisztencia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MAP, SVR ↑, CO normalizálódik,↓ TNF</a:t>
            </a:r>
            <a:r>
              <a:rPr lang="el-GR" dirty="0" smtClean="0"/>
              <a:t>α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Csökken a </a:t>
            </a:r>
            <a:r>
              <a:rPr lang="hu-HU" dirty="0" err="1" smtClean="0"/>
              <a:t>vasopresszor</a:t>
            </a:r>
            <a:r>
              <a:rPr lang="hu-HU" dirty="0" smtClean="0"/>
              <a:t> igény</a:t>
            </a:r>
            <a:endParaRPr lang="hu-HU" dirty="0"/>
          </a:p>
        </p:txBody>
      </p:sp>
      <p:sp>
        <p:nvSpPr>
          <p:cNvPr id="4" name="Lefelé nyíl 3"/>
          <p:cNvSpPr/>
          <p:nvPr/>
        </p:nvSpPr>
        <p:spPr>
          <a:xfrm>
            <a:off x="4079241" y="3717032"/>
            <a:ext cx="14401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9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Bólus</a:t>
            </a:r>
            <a:r>
              <a:rPr lang="hu-HU" dirty="0" smtClean="0"/>
              <a:t> (1-2mg/</a:t>
            </a:r>
            <a:r>
              <a:rPr lang="hu-HU" dirty="0" err="1" smtClean="0"/>
              <a:t>ttkg</a:t>
            </a:r>
            <a:r>
              <a:rPr lang="hu-HU" dirty="0" smtClean="0"/>
              <a:t>), majd folyamatos adagolás 48-72 óráig (1mg/</a:t>
            </a:r>
            <a:r>
              <a:rPr lang="hu-HU" dirty="0" err="1" smtClean="0"/>
              <a:t>ttkg</a:t>
            </a:r>
            <a:r>
              <a:rPr lang="hu-HU" dirty="0" smtClean="0"/>
              <a:t>/h)</a:t>
            </a:r>
          </a:p>
          <a:p>
            <a:r>
              <a:rPr lang="hu-HU" dirty="0" smtClean="0"/>
              <a:t>Mellékhatásai ritkák, de súlyosak lehetnek:</a:t>
            </a:r>
          </a:p>
          <a:p>
            <a:pPr lvl="1"/>
            <a:r>
              <a:rPr lang="hu-HU" dirty="0" err="1" smtClean="0"/>
              <a:t>Hemolítikus</a:t>
            </a:r>
            <a:r>
              <a:rPr lang="hu-HU" dirty="0" smtClean="0"/>
              <a:t> anémia</a:t>
            </a:r>
          </a:p>
          <a:p>
            <a:pPr lvl="1"/>
            <a:r>
              <a:rPr lang="hu-HU" dirty="0" err="1" smtClean="0"/>
              <a:t>Methemoglobinémia</a:t>
            </a:r>
            <a:r>
              <a:rPr lang="hu-HU" dirty="0" smtClean="0"/>
              <a:t>, </a:t>
            </a:r>
            <a:r>
              <a:rPr lang="hu-HU" dirty="0" err="1" smtClean="0"/>
              <a:t>hiperbilirubinémia</a:t>
            </a:r>
            <a:endParaRPr lang="hu-HU" dirty="0" smtClean="0"/>
          </a:p>
          <a:p>
            <a:pPr lvl="1"/>
            <a:r>
              <a:rPr lang="hu-HU" dirty="0" smtClean="0"/>
              <a:t>Szerotonin szindróma (</a:t>
            </a:r>
            <a:r>
              <a:rPr lang="hu-HU" dirty="0" err="1" smtClean="0"/>
              <a:t>monoamin</a:t>
            </a:r>
            <a:r>
              <a:rPr lang="hu-HU" dirty="0" smtClean="0"/>
              <a:t> </a:t>
            </a:r>
            <a:r>
              <a:rPr lang="hu-HU" dirty="0" err="1" smtClean="0"/>
              <a:t>oxidáz</a:t>
            </a:r>
            <a:r>
              <a:rPr lang="hu-HU" dirty="0" smtClean="0"/>
              <a:t> gátló kezelés esetén)</a:t>
            </a:r>
          </a:p>
          <a:p>
            <a:r>
              <a:rPr lang="hu-HU" dirty="0" smtClean="0"/>
              <a:t>Kontraindikált várandósoknál</a:t>
            </a:r>
          </a:p>
          <a:p>
            <a:r>
              <a:rPr lang="hu-HU" dirty="0" err="1" smtClean="0"/>
              <a:t>Pulzoximetriát</a:t>
            </a:r>
            <a:r>
              <a:rPr lang="hu-HU" dirty="0" smtClean="0"/>
              <a:t> zavarja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69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solidFill>
                  <a:srgbClr val="002060"/>
                </a:solidFill>
              </a:rPr>
              <a:t>C vitamin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/>
              <a:t>Szükéges</a:t>
            </a:r>
            <a:r>
              <a:rPr lang="hu-HU" dirty="0"/>
              <a:t> az endogén </a:t>
            </a:r>
            <a:r>
              <a:rPr lang="hu-HU" dirty="0" err="1"/>
              <a:t>noradrenalin</a:t>
            </a:r>
            <a:r>
              <a:rPr lang="hu-HU" dirty="0"/>
              <a:t> és </a:t>
            </a:r>
            <a:r>
              <a:rPr lang="hu-HU" dirty="0" err="1"/>
              <a:t>vazopresszin</a:t>
            </a:r>
            <a:r>
              <a:rPr lang="hu-HU" dirty="0"/>
              <a:t> szintézishez</a:t>
            </a:r>
          </a:p>
          <a:p>
            <a:r>
              <a:rPr lang="hu-HU" dirty="0"/>
              <a:t>Véd az oxidatív stressz indukálta </a:t>
            </a:r>
            <a:r>
              <a:rPr lang="hu-HU" dirty="0" err="1"/>
              <a:t>pathológiás</a:t>
            </a:r>
            <a:r>
              <a:rPr lang="hu-HU" dirty="0"/>
              <a:t> </a:t>
            </a:r>
            <a:r>
              <a:rPr lang="hu-HU" dirty="0" err="1"/>
              <a:t>vazokonstrikcióval</a:t>
            </a:r>
            <a:r>
              <a:rPr lang="hu-HU" dirty="0"/>
              <a:t> szemben.</a:t>
            </a:r>
          </a:p>
          <a:p>
            <a:r>
              <a:rPr lang="hu-HU" dirty="0" smtClean="0"/>
              <a:t>Gátolja </a:t>
            </a:r>
            <a:r>
              <a:rPr lang="hu-HU" dirty="0"/>
              <a:t>az indukálható nitrogén monoxid </a:t>
            </a:r>
            <a:r>
              <a:rPr lang="hu-HU" dirty="0" err="1"/>
              <a:t>szintáz</a:t>
            </a:r>
            <a:r>
              <a:rPr lang="hu-HU" dirty="0"/>
              <a:t> </a:t>
            </a:r>
            <a:r>
              <a:rPr lang="hu-HU" dirty="0" err="1" smtClean="0"/>
              <a:t>expresszióját</a:t>
            </a:r>
            <a:r>
              <a:rPr lang="hu-HU" dirty="0" smtClean="0"/>
              <a:t> </a:t>
            </a:r>
          </a:p>
          <a:p>
            <a:r>
              <a:rPr lang="hu-HU" dirty="0" smtClean="0"/>
              <a:t>A </a:t>
            </a:r>
            <a:r>
              <a:rPr lang="hu-HU" dirty="0"/>
              <a:t>protein </a:t>
            </a:r>
            <a:r>
              <a:rPr lang="hu-HU" dirty="0" err="1"/>
              <a:t>foszfatáz</a:t>
            </a:r>
            <a:r>
              <a:rPr lang="hu-HU" dirty="0"/>
              <a:t> 2A (PP2A) aktivációjának gátlásával véd a </a:t>
            </a:r>
            <a:r>
              <a:rPr lang="hu-HU" dirty="0" err="1"/>
              <a:t>vaszkuláris</a:t>
            </a:r>
            <a:r>
              <a:rPr lang="hu-HU" dirty="0"/>
              <a:t> </a:t>
            </a:r>
            <a:r>
              <a:rPr lang="hu-HU" dirty="0" err="1"/>
              <a:t>leakkel</a:t>
            </a:r>
            <a:r>
              <a:rPr lang="hu-HU" dirty="0"/>
              <a:t> </a:t>
            </a:r>
            <a:r>
              <a:rPr lang="hu-HU" dirty="0" smtClean="0"/>
              <a:t>szemben</a:t>
            </a:r>
          </a:p>
          <a:p>
            <a:r>
              <a:rPr lang="hu-HU" dirty="0" err="1" smtClean="0"/>
              <a:t>Szabadgyökfogó</a:t>
            </a:r>
            <a:endParaRPr lang="hu-HU" dirty="0" smtClean="0"/>
          </a:p>
          <a:p>
            <a:r>
              <a:rPr lang="hu-HU" dirty="0" smtClean="0"/>
              <a:t>25mg/</a:t>
            </a:r>
            <a:r>
              <a:rPr lang="hu-HU" dirty="0" err="1" smtClean="0"/>
              <a:t>ttkg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60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>
                <a:solidFill>
                  <a:srgbClr val="002060"/>
                </a:solidFill>
              </a:rPr>
              <a:t>Kén-hidrogén</a:t>
            </a:r>
            <a:endParaRPr lang="hu-HU" dirty="0">
              <a:solidFill>
                <a:srgbClr val="002060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0044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6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rgbClr val="002060"/>
                </a:solidFill>
              </a:rPr>
              <a:t>Hidroxikobalamin-</a:t>
            </a:r>
            <a:r>
              <a:rPr lang="hu-HU" dirty="0" smtClean="0">
                <a:solidFill>
                  <a:srgbClr val="002060"/>
                </a:solidFill>
              </a:rPr>
              <a:t> B12 vitamin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Nagy dózisban: 5g/15 min</a:t>
            </a:r>
          </a:p>
          <a:p>
            <a:r>
              <a:rPr lang="hu-HU" dirty="0" smtClean="0"/>
              <a:t>Főleg a diasztolés vérnyomásra hat</a:t>
            </a:r>
          </a:p>
          <a:p>
            <a:r>
              <a:rPr lang="hu-HU" dirty="0" err="1" smtClean="0"/>
              <a:t>Kén-hidrogénez</a:t>
            </a:r>
            <a:r>
              <a:rPr lang="hu-HU" dirty="0" smtClean="0"/>
              <a:t> kötődik          sejtek </a:t>
            </a:r>
            <a:r>
              <a:rPr lang="hu-HU" dirty="0" err="1" smtClean="0"/>
              <a:t>hiperpolarizációja</a:t>
            </a:r>
            <a:endParaRPr lang="hu-HU" dirty="0" smtClean="0"/>
          </a:p>
          <a:p>
            <a:r>
              <a:rPr lang="hu-HU" dirty="0" err="1" smtClean="0"/>
              <a:t>Citokin</a:t>
            </a:r>
            <a:r>
              <a:rPr lang="hu-HU" dirty="0" smtClean="0"/>
              <a:t> felszabadulást gátolja</a:t>
            </a:r>
          </a:p>
          <a:p>
            <a:r>
              <a:rPr lang="hu-HU" dirty="0" smtClean="0"/>
              <a:t>Jelentős mellékhatások nélkül!</a:t>
            </a:r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4860032" y="3068960"/>
            <a:ext cx="72008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864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rgbClr val="002060"/>
                </a:solidFill>
              </a:rPr>
              <a:t>Kortikoszteroid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NF-KB-n</a:t>
            </a:r>
            <a:r>
              <a:rPr lang="hu-HU" dirty="0" smtClean="0"/>
              <a:t> keresztül az </a:t>
            </a:r>
            <a:r>
              <a:rPr lang="hu-HU" dirty="0" err="1" smtClean="0"/>
              <a:t>expresszióra</a:t>
            </a:r>
            <a:r>
              <a:rPr lang="hu-HU" dirty="0" smtClean="0"/>
              <a:t> és közvetlenül az </a:t>
            </a:r>
            <a:r>
              <a:rPr lang="hu-HU" dirty="0" err="1" smtClean="0"/>
              <a:t>arachidonsav</a:t>
            </a:r>
            <a:r>
              <a:rPr lang="hu-HU" dirty="0"/>
              <a:t> </a:t>
            </a:r>
            <a:r>
              <a:rPr lang="hu-HU" dirty="0" smtClean="0"/>
              <a:t>kaszkádra hat</a:t>
            </a:r>
          </a:p>
          <a:p>
            <a:r>
              <a:rPr lang="hu-HU" dirty="0" smtClean="0"/>
              <a:t>Gátolja az </a:t>
            </a:r>
            <a:r>
              <a:rPr lang="hu-HU" dirty="0" err="1" smtClean="0"/>
              <a:t>iNOS</a:t>
            </a:r>
            <a:r>
              <a:rPr lang="hu-HU" dirty="0" smtClean="0"/>
              <a:t> és COX2 </a:t>
            </a:r>
            <a:r>
              <a:rPr lang="hu-HU" dirty="0" err="1" smtClean="0"/>
              <a:t>expresszióját</a:t>
            </a:r>
            <a:endParaRPr lang="hu-HU" dirty="0" smtClean="0"/>
          </a:p>
          <a:p>
            <a:r>
              <a:rPr lang="hu-HU" dirty="0" smtClean="0"/>
              <a:t>Befolyásolja a keringő immunsejteket, </a:t>
            </a:r>
            <a:r>
              <a:rPr lang="hu-HU" dirty="0" err="1" smtClean="0"/>
              <a:t>citokinek</a:t>
            </a:r>
            <a:r>
              <a:rPr lang="hu-HU" dirty="0" smtClean="0"/>
              <a:t> termelődését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25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665145"/>
              </p:ext>
            </p:extLst>
          </p:nvPr>
        </p:nvGraphicFramePr>
        <p:xfrm>
          <a:off x="0" y="332656"/>
          <a:ext cx="868680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717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23928" y="2924944"/>
            <a:ext cx="4546848" cy="859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dirty="0" smtClean="0">
                <a:solidFill>
                  <a:srgbClr val="002060"/>
                </a:solidFill>
              </a:rPr>
              <a:t>Köszönöm a figyelmet!</a:t>
            </a:r>
            <a:endParaRPr lang="hu-HU" sz="36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" y="2488266"/>
            <a:ext cx="34956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0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rgbClr val="002060"/>
                </a:solidFill>
              </a:rPr>
              <a:t>Vazoplegia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Perzisztáló</a:t>
            </a:r>
            <a:r>
              <a:rPr lang="hu-HU" dirty="0" smtClean="0"/>
              <a:t> alacsony szisztémás </a:t>
            </a:r>
            <a:r>
              <a:rPr lang="hu-HU" dirty="0" err="1" smtClean="0"/>
              <a:t>vaszkuláris</a:t>
            </a:r>
            <a:r>
              <a:rPr lang="hu-HU" dirty="0" smtClean="0"/>
              <a:t> rezisztencia</a:t>
            </a:r>
          </a:p>
          <a:p>
            <a:r>
              <a:rPr lang="hu-HU" dirty="0" smtClean="0"/>
              <a:t>Normális vagy magas szívteljesítmény</a:t>
            </a:r>
          </a:p>
          <a:p>
            <a:r>
              <a:rPr lang="hu-HU" dirty="0" smtClean="0"/>
              <a:t>Súlyos, kontrollálhatatlan </a:t>
            </a:r>
            <a:r>
              <a:rPr lang="hu-HU" dirty="0" err="1" smtClean="0"/>
              <a:t>vazodilatáció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5" name="Jobbra nyíl 4"/>
          <p:cNvSpPr/>
          <p:nvPr/>
        </p:nvSpPr>
        <p:spPr>
          <a:xfrm>
            <a:off x="539552" y="4581128"/>
            <a:ext cx="136815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2195736" y="4221088"/>
            <a:ext cx="6264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err="1" smtClean="0"/>
              <a:t>Vazopresszor</a:t>
            </a:r>
            <a:r>
              <a:rPr lang="hu-HU" sz="3200" dirty="0" smtClean="0"/>
              <a:t> és folyadékterápiára rezisztens </a:t>
            </a:r>
            <a:r>
              <a:rPr lang="hu-HU" sz="3200" dirty="0" err="1" smtClean="0"/>
              <a:t>hipotenzió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40176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chemeClr val="tx2"/>
                </a:solidFill>
              </a:rPr>
              <a:t>Vazoplegia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Szepszis</a:t>
            </a:r>
          </a:p>
          <a:p>
            <a:r>
              <a:rPr lang="hu-HU" dirty="0" err="1" smtClean="0"/>
              <a:t>Anaphylaxia</a:t>
            </a:r>
            <a:endParaRPr lang="hu-HU" dirty="0" smtClean="0"/>
          </a:p>
          <a:p>
            <a:r>
              <a:rPr lang="hu-HU" dirty="0" smtClean="0"/>
              <a:t>Vérzés, transzfúzió</a:t>
            </a:r>
          </a:p>
          <a:p>
            <a:r>
              <a:rPr lang="hu-HU" dirty="0" smtClean="0"/>
              <a:t>Égés, trauma</a:t>
            </a:r>
          </a:p>
          <a:p>
            <a:r>
              <a:rPr lang="hu-HU" dirty="0" smtClean="0"/>
              <a:t>Hasnyálmirigy gyulladás</a:t>
            </a:r>
          </a:p>
          <a:p>
            <a:r>
              <a:rPr lang="hu-HU" dirty="0" smtClean="0"/>
              <a:t>Sebészi beavatkozások: szívsebészet (20-45%), </a:t>
            </a:r>
            <a:r>
              <a:rPr lang="hu-HU" dirty="0" err="1" smtClean="0"/>
              <a:t>szervtranszplantációk</a:t>
            </a:r>
            <a:r>
              <a:rPr lang="hu-HU" dirty="0"/>
              <a:t> </a:t>
            </a:r>
            <a:r>
              <a:rPr lang="hu-HU" dirty="0" smtClean="0"/>
              <a:t>(máj)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7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rgbClr val="002060"/>
                </a:solidFill>
              </a:rPr>
              <a:t>Preoperatív</a:t>
            </a:r>
            <a:r>
              <a:rPr lang="hu-HU" dirty="0" smtClean="0">
                <a:solidFill>
                  <a:srgbClr val="002060"/>
                </a:solidFill>
              </a:rPr>
              <a:t> paraméterek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Angiotenzin-konvertáz</a:t>
            </a:r>
            <a:r>
              <a:rPr lang="hu-HU" dirty="0" smtClean="0"/>
              <a:t> enzim inhibitorok (ACEI), </a:t>
            </a:r>
            <a:r>
              <a:rPr lang="hu-HU" dirty="0" err="1" smtClean="0"/>
              <a:t>Angiotenzin</a:t>
            </a:r>
            <a:r>
              <a:rPr lang="hu-HU" dirty="0" smtClean="0"/>
              <a:t> receptor blokkolók (ARB), </a:t>
            </a:r>
            <a:r>
              <a:rPr lang="el-GR" dirty="0"/>
              <a:t>β-</a:t>
            </a:r>
            <a:r>
              <a:rPr lang="hu-HU" dirty="0" smtClean="0"/>
              <a:t>blokkolók, </a:t>
            </a:r>
            <a:r>
              <a:rPr lang="hu-HU" dirty="0" err="1" smtClean="0"/>
              <a:t>Ca</a:t>
            </a:r>
            <a:r>
              <a:rPr lang="hu-HU" dirty="0" smtClean="0"/>
              <a:t> csatorna blokkolók</a:t>
            </a:r>
          </a:p>
          <a:p>
            <a:r>
              <a:rPr lang="hu-HU" dirty="0" err="1" smtClean="0"/>
              <a:t>heparin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amiodarone</a:t>
            </a:r>
            <a:r>
              <a:rPr lang="hu-HU" dirty="0" smtClean="0"/>
              <a:t> </a:t>
            </a:r>
          </a:p>
          <a:p>
            <a:r>
              <a:rPr lang="hu-HU" dirty="0" smtClean="0"/>
              <a:t>diabetes mellitus (krónikus gyulladás)</a:t>
            </a:r>
          </a:p>
          <a:p>
            <a:r>
              <a:rPr lang="hu-HU" dirty="0"/>
              <a:t>k</a:t>
            </a:r>
            <a:r>
              <a:rPr lang="hu-HU" dirty="0" smtClean="0"/>
              <a:t>rónikus veseelégtelenség</a:t>
            </a:r>
          </a:p>
          <a:p>
            <a:r>
              <a:rPr lang="hu-HU" dirty="0" err="1" smtClean="0"/>
              <a:t>kongesztiv</a:t>
            </a:r>
            <a:r>
              <a:rPr lang="hu-HU" dirty="0" smtClean="0"/>
              <a:t> szívelégtelenség</a:t>
            </a:r>
          </a:p>
          <a:p>
            <a:r>
              <a:rPr lang="hu-HU" dirty="0" err="1" smtClean="0"/>
              <a:t>Ejekciós</a:t>
            </a:r>
            <a:r>
              <a:rPr lang="hu-HU" dirty="0" smtClean="0"/>
              <a:t> frakció</a:t>
            </a:r>
            <a:r>
              <a:rPr lang="hu-HU" dirty="0"/>
              <a:t> &lt;35</a:t>
            </a:r>
            <a:r>
              <a:rPr lang="hu-HU" dirty="0" smtClean="0"/>
              <a:t>%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20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" r="-34"/>
          <a:stretch/>
        </p:blipFill>
        <p:spPr bwMode="auto">
          <a:xfrm>
            <a:off x="1475655" y="-27384"/>
            <a:ext cx="6196733" cy="634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179512" y="6474822"/>
            <a:ext cx="11161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hlinkClick r:id="rId3"/>
              </a:rPr>
              <a:t>Bruno Levy</a:t>
            </a:r>
            <a:r>
              <a:rPr lang="hu-HU" sz="1600" u="sng" dirty="0"/>
              <a:t> et </a:t>
            </a:r>
            <a:r>
              <a:rPr lang="hu-HU" sz="1600" u="sng" dirty="0" err="1"/>
              <a:t>al</a:t>
            </a:r>
            <a:r>
              <a:rPr lang="hu-HU" sz="1600" u="sng" dirty="0"/>
              <a:t>. </a:t>
            </a:r>
            <a:r>
              <a:rPr lang="hu-HU" sz="1600" dirty="0" smtClean="0"/>
              <a:t>:</a:t>
            </a:r>
            <a:r>
              <a:rPr lang="en-US" sz="1600" dirty="0" err="1" smtClean="0"/>
              <a:t>Vasoplegia</a:t>
            </a:r>
            <a:r>
              <a:rPr lang="en-US" sz="1600" dirty="0" smtClean="0"/>
              <a:t> </a:t>
            </a:r>
            <a:r>
              <a:rPr lang="en-US" sz="1600" dirty="0"/>
              <a:t>treatments: the past, the present, and the </a:t>
            </a:r>
            <a:r>
              <a:rPr lang="en-US" sz="1600" dirty="0" smtClean="0"/>
              <a:t>future</a:t>
            </a:r>
            <a:r>
              <a:rPr lang="hu-HU" sz="1600" dirty="0" smtClean="0"/>
              <a:t> </a:t>
            </a:r>
            <a:r>
              <a:rPr lang="en-US" sz="1600" u="sng" dirty="0" err="1" smtClean="0">
                <a:hlinkClick r:id="rId4"/>
              </a:rPr>
              <a:t>Crit</a:t>
            </a:r>
            <a:r>
              <a:rPr lang="en-US" sz="1600" u="sng" dirty="0" smtClean="0">
                <a:hlinkClick r:id="rId4"/>
              </a:rPr>
              <a:t> </a:t>
            </a:r>
            <a:r>
              <a:rPr lang="en-US" sz="1600" u="sng" dirty="0">
                <a:hlinkClick r:id="rId4"/>
              </a:rPr>
              <a:t>Care.</a:t>
            </a:r>
            <a:r>
              <a:rPr lang="en-US" sz="1600" dirty="0"/>
              <a:t> 2018; 22: 52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9555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mtClean="0">
                <a:solidFill>
                  <a:srgbClr val="002060"/>
                </a:solidFill>
              </a:rPr>
              <a:t>Vasopresszin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V1a receptoron keresztül </a:t>
            </a:r>
            <a:r>
              <a:rPr lang="hu-HU" dirty="0"/>
              <a:t>artériás, vénás tónus </a:t>
            </a:r>
            <a:r>
              <a:rPr lang="hu-HU" dirty="0" smtClean="0"/>
              <a:t>fokozó</a:t>
            </a:r>
          </a:p>
          <a:p>
            <a:r>
              <a:rPr lang="hu-HU" dirty="0" smtClean="0"/>
              <a:t>RAAS </a:t>
            </a:r>
            <a:r>
              <a:rPr lang="hu-HU" dirty="0"/>
              <a:t>és a szimpatikus idegrendszer blokkolásának kompenzálására </a:t>
            </a:r>
            <a:endParaRPr lang="hu-HU" dirty="0" smtClean="0"/>
          </a:p>
          <a:p>
            <a:r>
              <a:rPr lang="hu-HU" dirty="0" smtClean="0"/>
              <a:t>Acidózisban is effektív</a:t>
            </a:r>
          </a:p>
          <a:p>
            <a:r>
              <a:rPr lang="en-US" dirty="0" smtClean="0"/>
              <a:t>B</a:t>
            </a:r>
            <a:r>
              <a:rPr lang="hu-HU" dirty="0" smtClean="0"/>
              <a:t>ó</a:t>
            </a:r>
            <a:r>
              <a:rPr lang="en-US" dirty="0" err="1" smtClean="0"/>
              <a:t>lus</a:t>
            </a:r>
            <a:r>
              <a:rPr lang="hu-HU" dirty="0" smtClean="0"/>
              <a:t>/ folyamatos adagolás </a:t>
            </a:r>
          </a:p>
        </p:txBody>
      </p:sp>
    </p:spTree>
    <p:extLst>
      <p:ext uri="{BB962C8B-B14F-4D97-AF65-F5344CB8AC3E}">
        <p14:creationId xmlns:p14="http://schemas.microsoft.com/office/powerpoint/2010/main" val="173043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DE</a:t>
            </a:r>
            <a:r>
              <a:rPr lang="hu-HU" dirty="0"/>
              <a:t>: csökkent szívteljesítmény, oxigénszállító kapacitás, megnövekedett </a:t>
            </a:r>
            <a:r>
              <a:rPr lang="hu-HU" dirty="0" err="1"/>
              <a:t>pulmonáris</a:t>
            </a:r>
            <a:r>
              <a:rPr lang="hu-HU" dirty="0"/>
              <a:t> </a:t>
            </a:r>
            <a:r>
              <a:rPr lang="hu-HU" dirty="0" err="1"/>
              <a:t>vaszkuláris</a:t>
            </a:r>
            <a:r>
              <a:rPr lang="hu-HU" dirty="0"/>
              <a:t> rezisztencia, csökkent vese véráramlás, </a:t>
            </a:r>
            <a:r>
              <a:rPr lang="hu-HU" dirty="0" err="1"/>
              <a:t>splanchnikus</a:t>
            </a:r>
            <a:r>
              <a:rPr lang="hu-HU" dirty="0"/>
              <a:t> </a:t>
            </a:r>
            <a:r>
              <a:rPr lang="hu-HU" dirty="0" err="1"/>
              <a:t>konstrikció</a:t>
            </a:r>
            <a:endParaRPr lang="hu-HU" dirty="0"/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706" y="4725144"/>
            <a:ext cx="4102181" cy="1967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37" y="3803485"/>
            <a:ext cx="4466772" cy="1343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3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rgbClr val="002060"/>
                </a:solidFill>
              </a:rPr>
              <a:t>Renin-Angiotenzin-Aldoszteron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5561" y="0"/>
            <a:ext cx="1541837" cy="192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72454302"/>
              </p:ext>
            </p:extLst>
          </p:nvPr>
        </p:nvGraphicFramePr>
        <p:xfrm>
          <a:off x="251520" y="1340768"/>
          <a:ext cx="871296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2843808" y="4293096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err="1" smtClean="0">
                <a:solidFill>
                  <a:schemeClr val="accent6">
                    <a:lumMod val="50000"/>
                  </a:schemeClr>
                </a:solidFill>
              </a:rPr>
              <a:t>Angiotenzin</a:t>
            </a:r>
            <a:r>
              <a:rPr lang="hu-HU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accent6">
                    <a:lumMod val="50000"/>
                  </a:schemeClr>
                </a:solidFill>
              </a:rPr>
              <a:t>convertáz</a:t>
            </a:r>
            <a:r>
              <a:rPr lang="hu-HU" sz="2400" dirty="0" smtClean="0">
                <a:solidFill>
                  <a:schemeClr val="accent6">
                    <a:lumMod val="50000"/>
                  </a:schemeClr>
                </a:solidFill>
              </a:rPr>
              <a:t> enzim</a:t>
            </a:r>
            <a:endParaRPr lang="hu-H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83568" y="5919663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AT II receptorok </a:t>
            </a:r>
            <a:r>
              <a:rPr lang="hu-HU" sz="2400" dirty="0" err="1" smtClean="0"/>
              <a:t>downregulációja</a:t>
            </a:r>
            <a:r>
              <a:rPr lang="hu-HU" sz="2400" dirty="0" smtClean="0"/>
              <a:t> csökkenti az AT II hatást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954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>
                <a:solidFill>
                  <a:srgbClr val="002060"/>
                </a:solidFill>
              </a:rPr>
              <a:t>Angiotenzin</a:t>
            </a:r>
            <a:r>
              <a:rPr lang="hu-HU" dirty="0" smtClean="0">
                <a:solidFill>
                  <a:srgbClr val="002060"/>
                </a:solidFill>
              </a:rPr>
              <a:t> II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AT-1 receptoron keresztül </a:t>
            </a:r>
          </a:p>
          <a:p>
            <a:r>
              <a:rPr lang="hu-HU" dirty="0"/>
              <a:t>F</a:t>
            </a:r>
            <a:r>
              <a:rPr lang="hu-HU" dirty="0" smtClean="0"/>
              <a:t>okozza az </a:t>
            </a:r>
            <a:r>
              <a:rPr lang="hu-HU" dirty="0" err="1" smtClean="0"/>
              <a:t>aldoszteron</a:t>
            </a:r>
            <a:r>
              <a:rPr lang="hu-HU" dirty="0" smtClean="0"/>
              <a:t> felszabadulást</a:t>
            </a:r>
          </a:p>
          <a:p>
            <a:r>
              <a:rPr lang="hu-HU" dirty="0" smtClean="0"/>
              <a:t>Fokozza a </a:t>
            </a:r>
            <a:r>
              <a:rPr lang="hu-HU" dirty="0" err="1" smtClean="0"/>
              <a:t>vazopresszin</a:t>
            </a:r>
            <a:r>
              <a:rPr lang="hu-HU" dirty="0" smtClean="0"/>
              <a:t> felszabadulást az agyalapi mirigy hátsó lebenyéből</a:t>
            </a:r>
          </a:p>
          <a:p>
            <a:endParaRPr lang="hu-HU" dirty="0" smtClean="0"/>
          </a:p>
          <a:p>
            <a:r>
              <a:rPr lang="hu-HU" dirty="0" smtClean="0"/>
              <a:t>Na és folyadék r</a:t>
            </a:r>
            <a:r>
              <a:rPr lang="en-US" dirty="0" err="1" smtClean="0"/>
              <a:t>eabs</a:t>
            </a:r>
            <a:r>
              <a:rPr lang="hu-HU" dirty="0" err="1" smtClean="0"/>
              <a:t>zorpciója</a:t>
            </a:r>
            <a:endParaRPr lang="hu-HU" dirty="0" smtClean="0"/>
          </a:p>
          <a:p>
            <a:r>
              <a:rPr lang="hu-HU" dirty="0" smtClean="0"/>
              <a:t>Megnövekedett </a:t>
            </a:r>
            <a:r>
              <a:rPr lang="hu-HU" dirty="0" err="1" smtClean="0"/>
              <a:t>miokardium</a:t>
            </a:r>
            <a:r>
              <a:rPr lang="hu-HU" dirty="0" smtClean="0"/>
              <a:t> </a:t>
            </a:r>
            <a:r>
              <a:rPr lang="hu-HU" dirty="0" err="1" smtClean="0"/>
              <a:t>kontraktilitás</a:t>
            </a:r>
            <a:endParaRPr lang="hu-HU" dirty="0" smtClean="0"/>
          </a:p>
          <a:p>
            <a:r>
              <a:rPr lang="hu-HU" dirty="0" smtClean="0"/>
              <a:t>Mobilizálja a vénás vért a </a:t>
            </a:r>
            <a:r>
              <a:rPr lang="hu-HU" dirty="0" err="1" smtClean="0"/>
              <a:t>mezenteriális</a:t>
            </a:r>
            <a:r>
              <a:rPr lang="hu-HU" dirty="0" smtClean="0"/>
              <a:t> artériákból</a:t>
            </a:r>
            <a:r>
              <a:rPr lang="en-US" dirty="0"/>
              <a:t/>
            </a:r>
            <a:br>
              <a:rPr lang="en-US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729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414</Words>
  <Application>Microsoft Office PowerPoint</Application>
  <PresentationFormat>Diavetítés a képernyőre (4:3 oldalarány)</PresentationFormat>
  <Paragraphs>99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Office-téma</vt:lpstr>
      <vt:lpstr>Perioperatív vasoplegia</vt:lpstr>
      <vt:lpstr>Vazoplegia</vt:lpstr>
      <vt:lpstr>Vazoplegia</vt:lpstr>
      <vt:lpstr>Preoperatív paraméterek</vt:lpstr>
      <vt:lpstr>PowerPoint bemutató</vt:lpstr>
      <vt:lpstr>Vasopresszin</vt:lpstr>
      <vt:lpstr>PowerPoint bemutató</vt:lpstr>
      <vt:lpstr>Renin-Angiotenzin-Aldoszteron</vt:lpstr>
      <vt:lpstr>Angiotenzin II</vt:lpstr>
      <vt:lpstr>PowerPoint bemutató</vt:lpstr>
      <vt:lpstr>Nitrogén-oxid</vt:lpstr>
      <vt:lpstr>Metilénkék</vt:lpstr>
      <vt:lpstr>PowerPoint bemutató</vt:lpstr>
      <vt:lpstr>C vitamin</vt:lpstr>
      <vt:lpstr>Kén-hidrogén</vt:lpstr>
      <vt:lpstr>Hidroxikobalamin- B12 vitamin</vt:lpstr>
      <vt:lpstr>Kortikoszteroid</vt:lpstr>
      <vt:lpstr>PowerPoint bemutató</vt:lpstr>
      <vt:lpstr>PowerPoint bemutató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Periooperatív vasoplegia</dc:title>
  <dc:creator>felhasznalo</dc:creator>
  <cp:lastModifiedBy>felhasznalo</cp:lastModifiedBy>
  <cp:revision>66</cp:revision>
  <dcterms:created xsi:type="dcterms:W3CDTF">2023-09-23T12:15:15Z</dcterms:created>
  <dcterms:modified xsi:type="dcterms:W3CDTF">2023-09-29T06:26:48Z</dcterms:modified>
</cp:coreProperties>
</file>