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58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57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361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601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835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806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16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682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581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267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86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522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C815E-F153-4236-9395-60507EF13CAD}" type="datetimeFigureOut">
              <a:rPr lang="hu-HU" smtClean="0"/>
              <a:t>2023. 09. 29.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A662-5D44-46E9-BF63-D3E0610273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223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val="2371061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Mira - Molnár Zsol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92" y="432707"/>
            <a:ext cx="11930244" cy="594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9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Szélesvásznú</PresentationFormat>
  <Paragraphs>0</Paragraphs>
  <Slides>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Office-téma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mmlab</dc:creator>
  <cp:lastModifiedBy>mmlab</cp:lastModifiedBy>
  <cp:revision>1</cp:revision>
  <dcterms:created xsi:type="dcterms:W3CDTF">2023-09-29T10:23:49Z</dcterms:created>
  <dcterms:modified xsi:type="dcterms:W3CDTF">2023-09-29T10:28:36Z</dcterms:modified>
</cp:coreProperties>
</file>