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0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Poppins" panose="00000500000000000000" pitchFamily="2" charset="-18"/>
      <p:regular r:id="rId13"/>
      <p:bold r:id="rId14"/>
      <p:italic r:id="rId15"/>
      <p:boldItalic r:id="rId1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an Egri" initials="ZE" lastIdx="1" clrIdx="0">
    <p:extLst>
      <p:ext uri="{19B8F6BF-5375-455C-9EA6-DF929625EA0E}">
        <p15:presenceInfo xmlns:p15="http://schemas.microsoft.com/office/powerpoint/2012/main" userId="132fd478fe12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46"/>
    <a:srgbClr val="9DA8C4"/>
    <a:srgbClr val="1B9A63"/>
    <a:srgbClr val="00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7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5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06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3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6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67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6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6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7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2023. 03. 13.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1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EAFED07B-614C-4ECF-AE8B-1B726A2DD9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86" y="723123"/>
            <a:ext cx="3357563" cy="7239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1994263" y="2523197"/>
            <a:ext cx="58452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Vizsga</a:t>
            </a:r>
            <a:endParaRPr lang="en-US" sz="66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41686" y="6134877"/>
            <a:ext cx="417321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2022.03.12</a:t>
            </a:r>
          </a:p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Alcím 2"/>
          <p:cNvSpPr>
            <a:spLocks noGrp="1"/>
          </p:cNvSpPr>
          <p:nvPr/>
        </p:nvSpPr>
        <p:spPr>
          <a:xfrm>
            <a:off x="0" y="5071349"/>
            <a:ext cx="4441370" cy="122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Dr. </a:t>
            </a:r>
            <a:r>
              <a:rPr lang="hu-HU" sz="1800" b="1" dirty="0" err="1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Dömse</a:t>
            </a:r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Eszter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ortopéd- traumatológus szakorvos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PTE ÁOK Sportmedicina Tanszék</a:t>
            </a:r>
          </a:p>
          <a:p>
            <a:endParaRPr lang="hu-HU" sz="1800" dirty="0">
              <a:solidFill>
                <a:schemeClr val="accent3">
                  <a:lumMod val="75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51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0" y="579615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Csapat:Luxatio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lang="en-US" sz="30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-1" y="232228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spc="600" dirty="0">
                <a:solidFill>
                  <a:srgbClr val="9DA8C4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Vizsga</a:t>
            </a:r>
            <a:endParaRPr lang="en-US" sz="1200" b="1" spc="600" dirty="0">
              <a:solidFill>
                <a:srgbClr val="9DA8C4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emély, sport, kültéri, játékos látható&#10;&#10;Automatikusan generált leírás">
            <a:extLst>
              <a:ext uri="{FF2B5EF4-FFF2-40B4-BE49-F238E27FC236}">
                <a16:creationId xmlns:a16="http://schemas.microsoft.com/office/drawing/2014/main" id="{9046DCE6-03A1-25A9-2702-47F9C02BD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49" y="116114"/>
            <a:ext cx="3353042" cy="3353042"/>
          </a:xfrm>
          <a:prstGeom prst="rect">
            <a:avLst/>
          </a:prstGeom>
        </p:spPr>
      </p:pic>
      <p:pic>
        <p:nvPicPr>
          <p:cNvPr id="13" name="Kép 12" descr="A képen ruházat, alsónadrág látható&#10;&#10;Automatikusan generált leírás">
            <a:extLst>
              <a:ext uri="{FF2B5EF4-FFF2-40B4-BE49-F238E27FC236}">
                <a16:creationId xmlns:a16="http://schemas.microsoft.com/office/drawing/2014/main" id="{E353CE94-5BB3-ACD9-DA8B-DC85B2DEA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13" y="1072043"/>
            <a:ext cx="3955002" cy="244715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5240D8B-9840-7FBD-F27D-EA070386E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" y="3485248"/>
            <a:ext cx="4211745" cy="337275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77E028A-4838-2FF1-2784-6F9432139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82" y="3701988"/>
            <a:ext cx="5575376" cy="31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0" y="579615"/>
            <a:ext cx="10244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2. csapat: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Nyílt lábszártörés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(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F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ract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Cruris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ap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G.III.)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-1" y="232228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Vizsga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Kép 13" descr="A képen függöny, természet látható&#10;&#10;Automatikusan generált leírás">
            <a:extLst>
              <a:ext uri="{FF2B5EF4-FFF2-40B4-BE49-F238E27FC236}">
                <a16:creationId xmlns:a16="http://schemas.microsoft.com/office/drawing/2014/main" id="{2E66398E-1262-D088-48AE-DD77BD2EE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2" y="3684233"/>
            <a:ext cx="5526088" cy="3173767"/>
          </a:xfrm>
          <a:prstGeom prst="rect">
            <a:avLst/>
          </a:prstGeom>
        </p:spPr>
      </p:pic>
      <p:pic>
        <p:nvPicPr>
          <p:cNvPr id="18" name="Kép 17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ED08F0E9-ECFB-1192-64C9-7D4F55624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905" y="237711"/>
            <a:ext cx="5460095" cy="3057653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638BFDB-EBC2-B3E1-049B-B3180E9C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0" y="2351072"/>
            <a:ext cx="6075518" cy="31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0" y="579615"/>
            <a:ext cx="9078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3. Csapat: Bokaszalag szakadás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lasio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lig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Talofib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Ant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B4214DB1-1739-46E0-9AB3-D560201541B4}"/>
              </a:ext>
            </a:extLst>
          </p:cNvPr>
          <p:cNvSpPr txBox="1"/>
          <p:nvPr/>
        </p:nvSpPr>
        <p:spPr>
          <a:xfrm>
            <a:off x="-1" y="232228"/>
            <a:ext cx="9078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60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Vizsga</a:t>
            </a:r>
            <a:endParaRPr kumimoji="0" lang="en-US" sz="1200" b="1" i="0" u="none" strike="noStrike" kern="1200" cap="none" spc="60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 descr="A képen ruházat, alsónadrág látható&#10;&#10;Automatikusan generált leírás">
            <a:extLst>
              <a:ext uri="{FF2B5EF4-FFF2-40B4-BE49-F238E27FC236}">
                <a16:creationId xmlns:a16="http://schemas.microsoft.com/office/drawing/2014/main" id="{4DCDFBA3-3AF7-23E7-60EB-0AE73229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60" y="116114"/>
            <a:ext cx="4344140" cy="397799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E1B9E42-15E3-A347-6BF2-0B555AE81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340" y="3987961"/>
            <a:ext cx="4219733" cy="2870039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165663D-B5C4-05B2-3F5C-995AFE1FFE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270" y="2467383"/>
            <a:ext cx="4304555" cy="32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557786" y="2967335"/>
            <a:ext cx="907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5400" b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Köszönöm a figyelmet!</a:t>
            </a:r>
            <a:endParaRPr lang="en-US" sz="54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463162" y="6134877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2021. január 12.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1324B418-5E8B-4604-A494-6D9DBD3A66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273" y="723123"/>
            <a:ext cx="33575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73</Words>
  <Application>Microsoft Office PowerPoint</Application>
  <PresentationFormat>Szélesvásznú</PresentationFormat>
  <Paragraphs>21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Arial</vt:lpstr>
      <vt:lpstr>Poppins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Dr. Dömse Eszter</cp:lastModifiedBy>
  <cp:revision>60</cp:revision>
  <dcterms:created xsi:type="dcterms:W3CDTF">2020-12-03T17:17:37Z</dcterms:created>
  <dcterms:modified xsi:type="dcterms:W3CDTF">2023-03-13T05:54:43Z</dcterms:modified>
</cp:coreProperties>
</file>