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9" r:id="rId6"/>
    <p:sldId id="261" r:id="rId7"/>
    <p:sldId id="260" r:id="rId8"/>
    <p:sldId id="264" r:id="rId9"/>
    <p:sldId id="272" r:id="rId10"/>
    <p:sldId id="279" r:id="rId11"/>
    <p:sldId id="280" r:id="rId12"/>
    <p:sldId id="275" r:id="rId13"/>
    <p:sldId id="276" r:id="rId14"/>
    <p:sldId id="268" r:id="rId15"/>
    <p:sldId id="278" r:id="rId16"/>
    <p:sldId id="273" r:id="rId17"/>
    <p:sldId id="263" r:id="rId18"/>
    <p:sldId id="274" r:id="rId19"/>
    <p:sldId id="282" r:id="rId20"/>
    <p:sldId id="283" r:id="rId21"/>
    <p:sldId id="281" r:id="rId22"/>
    <p:sldId id="258" r:id="rId23"/>
  </p:sldIdLst>
  <p:sldSz cx="12192000" cy="6858000"/>
  <p:notesSz cx="6858000" cy="9144000"/>
  <p:defaultTextStyle>
    <a:defPPr rtl="0">
      <a:defRPr lang="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6A024B-0857-4AF8-AF3E-26DA14536005}" v="2119" dt="2024-09-23T21:35:06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1" autoAdjust="0"/>
    <p:restoredTop sz="94660"/>
  </p:normalViewPr>
  <p:slideViewPr>
    <p:cSldViewPr snapToGrid="0">
      <p:cViewPr varScale="1">
        <p:scale>
          <a:sx n="78" d="100"/>
          <a:sy n="78" d="100"/>
        </p:scale>
        <p:origin x="6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F07C93-D41A-4E56-A290-B35DCBD0CCB0}" type="doc">
      <dgm:prSet loTypeId="urn:microsoft.com/office/officeart/2005/8/layout/lProcess1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6AAED8A4-4EC2-482A-952D-330C59BFE7A7}">
      <dgm:prSet phldrT="[Szöveg]" custT="1"/>
      <dgm:spPr/>
      <dgm:t>
        <a:bodyPr/>
        <a:lstStyle/>
        <a:p>
          <a:r>
            <a:rPr lang="hu-HU" sz="2400" b="1" dirty="0"/>
            <a:t>Gyakoriság az ITO populációban</a:t>
          </a:r>
        </a:p>
      </dgm:t>
    </dgm:pt>
    <dgm:pt modelId="{EFDCA6E8-0CC7-4BDD-82FF-8B61669E977F}" type="parTrans" cxnId="{BF48FD18-7F55-4EB9-939C-6976D935AB67}">
      <dgm:prSet/>
      <dgm:spPr/>
      <dgm:t>
        <a:bodyPr/>
        <a:lstStyle/>
        <a:p>
          <a:endParaRPr lang="hu-HU"/>
        </a:p>
      </dgm:t>
    </dgm:pt>
    <dgm:pt modelId="{37B4AEDA-8017-4327-B77C-500FEFF6C0D3}" type="sibTrans" cxnId="{BF48FD18-7F55-4EB9-939C-6976D935AB67}">
      <dgm:prSet/>
      <dgm:spPr/>
      <dgm:t>
        <a:bodyPr/>
        <a:lstStyle/>
        <a:p>
          <a:endParaRPr lang="hu-HU"/>
        </a:p>
      </dgm:t>
    </dgm:pt>
    <dgm:pt modelId="{6538E097-C7A9-428F-8315-BD91E949D6D6}">
      <dgm:prSet phldrT="[Szöveg]" custT="1"/>
      <dgm:spPr/>
      <dgm:t>
        <a:bodyPr/>
        <a:lstStyle/>
        <a:p>
          <a:r>
            <a:rPr lang="hu-HU" sz="3600" dirty="0"/>
            <a:t>20-60%</a:t>
          </a:r>
        </a:p>
      </dgm:t>
    </dgm:pt>
    <dgm:pt modelId="{218D741C-7FEC-4A5D-BDC8-1A25186A4CF4}" type="parTrans" cxnId="{537D6997-CD1F-479C-A668-A81B30E0F912}">
      <dgm:prSet/>
      <dgm:spPr/>
      <dgm:t>
        <a:bodyPr/>
        <a:lstStyle/>
        <a:p>
          <a:endParaRPr lang="hu-HU"/>
        </a:p>
      </dgm:t>
    </dgm:pt>
    <dgm:pt modelId="{425E9269-40D4-424A-B9E8-4F02B017F633}" type="sibTrans" cxnId="{537D6997-CD1F-479C-A668-A81B30E0F912}">
      <dgm:prSet/>
      <dgm:spPr/>
      <dgm:t>
        <a:bodyPr/>
        <a:lstStyle/>
        <a:p>
          <a:endParaRPr lang="hu-HU"/>
        </a:p>
      </dgm:t>
    </dgm:pt>
    <dgm:pt modelId="{78785F18-6C6C-4B57-B3B4-434CE2A964DB}">
      <dgm:prSet phldrT="[Szöveg]" custT="1"/>
      <dgm:spPr/>
      <dgm:t>
        <a:bodyPr/>
        <a:lstStyle/>
        <a:p>
          <a:r>
            <a:rPr lang="hu-HU" sz="2400" b="1" dirty="0"/>
            <a:t>Előfordulás a kritikus állapotú betegeknél</a:t>
          </a:r>
        </a:p>
      </dgm:t>
    </dgm:pt>
    <dgm:pt modelId="{64B224DF-5C23-40F9-9118-D912B330FB4E}" type="parTrans" cxnId="{46D5FE3F-C3EB-4007-89FA-8B4847F4132C}">
      <dgm:prSet/>
      <dgm:spPr/>
      <dgm:t>
        <a:bodyPr/>
        <a:lstStyle/>
        <a:p>
          <a:endParaRPr lang="hu-HU"/>
        </a:p>
      </dgm:t>
    </dgm:pt>
    <dgm:pt modelId="{10A0CA14-DEB6-49FF-A854-E833524EA9E4}" type="sibTrans" cxnId="{46D5FE3F-C3EB-4007-89FA-8B4847F4132C}">
      <dgm:prSet/>
      <dgm:spPr/>
      <dgm:t>
        <a:bodyPr/>
        <a:lstStyle/>
        <a:p>
          <a:endParaRPr lang="hu-HU"/>
        </a:p>
      </dgm:t>
    </dgm:pt>
    <dgm:pt modelId="{3130A2A2-2BC7-4B86-ADB0-ABF4C9EC4A3D}">
      <dgm:prSet phldrT="[Szöveg]" custT="1"/>
      <dgm:spPr/>
      <dgm:t>
        <a:bodyPr/>
        <a:lstStyle/>
        <a:p>
          <a:r>
            <a:rPr lang="hu-HU" sz="3600" dirty="0"/>
            <a:t>50%</a:t>
          </a:r>
        </a:p>
      </dgm:t>
    </dgm:pt>
    <dgm:pt modelId="{898E7827-154F-41E1-8AD8-AD15EEDD859C}" type="parTrans" cxnId="{87A3433A-7765-4DD3-BD7C-B2C23A8246D2}">
      <dgm:prSet/>
      <dgm:spPr/>
      <dgm:t>
        <a:bodyPr/>
        <a:lstStyle/>
        <a:p>
          <a:endParaRPr lang="hu-HU"/>
        </a:p>
      </dgm:t>
    </dgm:pt>
    <dgm:pt modelId="{15165BD2-56B9-488F-B74A-87A50D49AA2F}" type="sibTrans" cxnId="{87A3433A-7765-4DD3-BD7C-B2C23A8246D2}">
      <dgm:prSet/>
      <dgm:spPr/>
      <dgm:t>
        <a:bodyPr/>
        <a:lstStyle/>
        <a:p>
          <a:endParaRPr lang="hu-HU"/>
        </a:p>
      </dgm:t>
    </dgm:pt>
    <dgm:pt modelId="{D8F9AACE-951F-4CFD-86D6-1CCD43BC04CC}">
      <dgm:prSet phldrT="[Szöveg]" custT="1"/>
      <dgm:spPr/>
      <dgm:t>
        <a:bodyPr/>
        <a:lstStyle/>
        <a:p>
          <a:r>
            <a:rPr lang="hu-HU" sz="2400" b="1" dirty="0"/>
            <a:t>Dialízisre szoruló betegek mortalitása</a:t>
          </a:r>
        </a:p>
      </dgm:t>
    </dgm:pt>
    <dgm:pt modelId="{5A531481-1A03-48A5-BFE8-772BC81AA035}" type="parTrans" cxnId="{0A81A17E-BD54-4F32-A278-7DC37B91B3A0}">
      <dgm:prSet/>
      <dgm:spPr/>
      <dgm:t>
        <a:bodyPr/>
        <a:lstStyle/>
        <a:p>
          <a:endParaRPr lang="hu-HU"/>
        </a:p>
      </dgm:t>
    </dgm:pt>
    <dgm:pt modelId="{745CD947-6860-4213-B160-B8B56A8150B6}" type="sibTrans" cxnId="{0A81A17E-BD54-4F32-A278-7DC37B91B3A0}">
      <dgm:prSet/>
      <dgm:spPr/>
      <dgm:t>
        <a:bodyPr/>
        <a:lstStyle/>
        <a:p>
          <a:endParaRPr lang="hu-HU"/>
        </a:p>
      </dgm:t>
    </dgm:pt>
    <dgm:pt modelId="{BAFB7B17-1AA8-4CDB-910C-D27AE9EAA459}">
      <dgm:prSet phldrT="[Szöveg]" custT="1"/>
      <dgm:spPr/>
      <dgm:t>
        <a:bodyPr/>
        <a:lstStyle/>
        <a:p>
          <a:r>
            <a:rPr lang="hu-HU" sz="3600" dirty="0"/>
            <a:t>50%</a:t>
          </a:r>
        </a:p>
      </dgm:t>
    </dgm:pt>
    <dgm:pt modelId="{1F01DC89-BF99-469C-8165-875D7A18A430}" type="parTrans" cxnId="{AF53E6C5-D2E7-4305-AD19-32C14256EDB4}">
      <dgm:prSet/>
      <dgm:spPr/>
      <dgm:t>
        <a:bodyPr/>
        <a:lstStyle/>
        <a:p>
          <a:endParaRPr lang="hu-HU"/>
        </a:p>
      </dgm:t>
    </dgm:pt>
    <dgm:pt modelId="{573CF3F9-76B9-4620-9396-4727C974DDC5}" type="sibTrans" cxnId="{AF53E6C5-D2E7-4305-AD19-32C14256EDB4}">
      <dgm:prSet/>
      <dgm:spPr/>
      <dgm:t>
        <a:bodyPr/>
        <a:lstStyle/>
        <a:p>
          <a:endParaRPr lang="hu-HU"/>
        </a:p>
      </dgm:t>
    </dgm:pt>
    <dgm:pt modelId="{C02F0AFC-0EA7-43AB-AFCC-E746D2EFE0F7}" type="pres">
      <dgm:prSet presAssocID="{C8F07C93-D41A-4E56-A290-B35DCBD0CCB0}" presName="Name0" presStyleCnt="0">
        <dgm:presLayoutVars>
          <dgm:dir/>
          <dgm:animLvl val="lvl"/>
          <dgm:resizeHandles val="exact"/>
        </dgm:presLayoutVars>
      </dgm:prSet>
      <dgm:spPr/>
    </dgm:pt>
    <dgm:pt modelId="{430321B9-CA4C-4B73-9E3E-70F1CC5AF275}" type="pres">
      <dgm:prSet presAssocID="{6AAED8A4-4EC2-482A-952D-330C59BFE7A7}" presName="vertFlow" presStyleCnt="0"/>
      <dgm:spPr/>
    </dgm:pt>
    <dgm:pt modelId="{4F6CFD11-9B5C-4D1E-80A2-22C2FAD2DB80}" type="pres">
      <dgm:prSet presAssocID="{6AAED8A4-4EC2-482A-952D-330C59BFE7A7}" presName="header" presStyleLbl="node1" presStyleIdx="0" presStyleCnt="3"/>
      <dgm:spPr/>
    </dgm:pt>
    <dgm:pt modelId="{F9BF639E-C310-4C09-987C-A71FF357C616}" type="pres">
      <dgm:prSet presAssocID="{218D741C-7FEC-4A5D-BDC8-1A25186A4CF4}" presName="parTrans" presStyleLbl="sibTrans2D1" presStyleIdx="0" presStyleCnt="3"/>
      <dgm:spPr/>
    </dgm:pt>
    <dgm:pt modelId="{BCF6F764-2C92-4544-B224-9076F5554960}" type="pres">
      <dgm:prSet presAssocID="{6538E097-C7A9-428F-8315-BD91E949D6D6}" presName="child" presStyleLbl="alignAccFollowNode1" presStyleIdx="0" presStyleCnt="3">
        <dgm:presLayoutVars>
          <dgm:chMax val="0"/>
          <dgm:bulletEnabled val="1"/>
        </dgm:presLayoutVars>
      </dgm:prSet>
      <dgm:spPr/>
    </dgm:pt>
    <dgm:pt modelId="{D98126D5-9862-418B-AF12-1529F3E5723E}" type="pres">
      <dgm:prSet presAssocID="{6AAED8A4-4EC2-482A-952D-330C59BFE7A7}" presName="hSp" presStyleCnt="0"/>
      <dgm:spPr/>
    </dgm:pt>
    <dgm:pt modelId="{81E23639-59E7-4984-8468-61D93E46AC81}" type="pres">
      <dgm:prSet presAssocID="{78785F18-6C6C-4B57-B3B4-434CE2A964DB}" presName="vertFlow" presStyleCnt="0"/>
      <dgm:spPr/>
    </dgm:pt>
    <dgm:pt modelId="{D8120722-95DF-428D-9760-EBAFFD268102}" type="pres">
      <dgm:prSet presAssocID="{78785F18-6C6C-4B57-B3B4-434CE2A964DB}" presName="header" presStyleLbl="node1" presStyleIdx="1" presStyleCnt="3"/>
      <dgm:spPr/>
    </dgm:pt>
    <dgm:pt modelId="{CCE93679-4292-4DCF-BF90-EDDBC0F17180}" type="pres">
      <dgm:prSet presAssocID="{898E7827-154F-41E1-8AD8-AD15EEDD859C}" presName="parTrans" presStyleLbl="sibTrans2D1" presStyleIdx="1" presStyleCnt="3"/>
      <dgm:spPr/>
    </dgm:pt>
    <dgm:pt modelId="{5C9C60E2-3EFC-463D-9345-D5887ED7CA08}" type="pres">
      <dgm:prSet presAssocID="{3130A2A2-2BC7-4B86-ADB0-ABF4C9EC4A3D}" presName="child" presStyleLbl="alignAccFollowNode1" presStyleIdx="1" presStyleCnt="3">
        <dgm:presLayoutVars>
          <dgm:chMax val="0"/>
          <dgm:bulletEnabled val="1"/>
        </dgm:presLayoutVars>
      </dgm:prSet>
      <dgm:spPr/>
    </dgm:pt>
    <dgm:pt modelId="{7857C6CA-8F54-4C87-B103-C973BC42B80A}" type="pres">
      <dgm:prSet presAssocID="{78785F18-6C6C-4B57-B3B4-434CE2A964DB}" presName="hSp" presStyleCnt="0"/>
      <dgm:spPr/>
    </dgm:pt>
    <dgm:pt modelId="{C223299C-8569-4DCD-A9C0-AE39EDE7E42E}" type="pres">
      <dgm:prSet presAssocID="{D8F9AACE-951F-4CFD-86D6-1CCD43BC04CC}" presName="vertFlow" presStyleCnt="0"/>
      <dgm:spPr/>
    </dgm:pt>
    <dgm:pt modelId="{60C31DC2-E365-4DED-B73C-3AC5990A47D7}" type="pres">
      <dgm:prSet presAssocID="{D8F9AACE-951F-4CFD-86D6-1CCD43BC04CC}" presName="header" presStyleLbl="node1" presStyleIdx="2" presStyleCnt="3"/>
      <dgm:spPr/>
    </dgm:pt>
    <dgm:pt modelId="{CF251CE0-4AA5-4408-9489-B7FBF0CC6425}" type="pres">
      <dgm:prSet presAssocID="{1F01DC89-BF99-469C-8165-875D7A18A430}" presName="parTrans" presStyleLbl="sibTrans2D1" presStyleIdx="2" presStyleCnt="3"/>
      <dgm:spPr/>
    </dgm:pt>
    <dgm:pt modelId="{55F11D0E-7305-4404-84F0-92B783758D69}" type="pres">
      <dgm:prSet presAssocID="{BAFB7B17-1AA8-4CDB-910C-D27AE9EAA459}" presName="child" presStyleLbl="alignAccFollowNode1" presStyleIdx="2" presStyleCnt="3">
        <dgm:presLayoutVars>
          <dgm:chMax val="0"/>
          <dgm:bulletEnabled val="1"/>
        </dgm:presLayoutVars>
      </dgm:prSet>
      <dgm:spPr/>
    </dgm:pt>
  </dgm:ptLst>
  <dgm:cxnLst>
    <dgm:cxn modelId="{CEDF4D03-3EAC-42CF-8CBB-62FC678DA225}" type="presOf" srcId="{C8F07C93-D41A-4E56-A290-B35DCBD0CCB0}" destId="{C02F0AFC-0EA7-43AB-AFCC-E746D2EFE0F7}" srcOrd="0" destOrd="0" presId="urn:microsoft.com/office/officeart/2005/8/layout/lProcess1"/>
    <dgm:cxn modelId="{F7C9DC0B-83B4-4039-8344-B4CE1F932587}" type="presOf" srcId="{3130A2A2-2BC7-4B86-ADB0-ABF4C9EC4A3D}" destId="{5C9C60E2-3EFC-463D-9345-D5887ED7CA08}" srcOrd="0" destOrd="0" presId="urn:microsoft.com/office/officeart/2005/8/layout/lProcess1"/>
    <dgm:cxn modelId="{BF48FD18-7F55-4EB9-939C-6976D935AB67}" srcId="{C8F07C93-D41A-4E56-A290-B35DCBD0CCB0}" destId="{6AAED8A4-4EC2-482A-952D-330C59BFE7A7}" srcOrd="0" destOrd="0" parTransId="{EFDCA6E8-0CC7-4BDD-82FF-8B61669E977F}" sibTransId="{37B4AEDA-8017-4327-B77C-500FEFF6C0D3}"/>
    <dgm:cxn modelId="{EC29F223-B595-4C79-BFC4-E317AC0B9C8B}" type="presOf" srcId="{D8F9AACE-951F-4CFD-86D6-1CCD43BC04CC}" destId="{60C31DC2-E365-4DED-B73C-3AC5990A47D7}" srcOrd="0" destOrd="0" presId="urn:microsoft.com/office/officeart/2005/8/layout/lProcess1"/>
    <dgm:cxn modelId="{03743B24-22E1-4FDC-B00D-BE857786CFAE}" type="presOf" srcId="{78785F18-6C6C-4B57-B3B4-434CE2A964DB}" destId="{D8120722-95DF-428D-9760-EBAFFD268102}" srcOrd="0" destOrd="0" presId="urn:microsoft.com/office/officeart/2005/8/layout/lProcess1"/>
    <dgm:cxn modelId="{1DC99129-D5A9-4226-A904-E9D1994903D4}" type="presOf" srcId="{6AAED8A4-4EC2-482A-952D-330C59BFE7A7}" destId="{4F6CFD11-9B5C-4D1E-80A2-22C2FAD2DB80}" srcOrd="0" destOrd="0" presId="urn:microsoft.com/office/officeart/2005/8/layout/lProcess1"/>
    <dgm:cxn modelId="{87A3433A-7765-4DD3-BD7C-B2C23A8246D2}" srcId="{78785F18-6C6C-4B57-B3B4-434CE2A964DB}" destId="{3130A2A2-2BC7-4B86-ADB0-ABF4C9EC4A3D}" srcOrd="0" destOrd="0" parTransId="{898E7827-154F-41E1-8AD8-AD15EEDD859C}" sibTransId="{15165BD2-56B9-488F-B74A-87A50D49AA2F}"/>
    <dgm:cxn modelId="{46D5FE3F-C3EB-4007-89FA-8B4847F4132C}" srcId="{C8F07C93-D41A-4E56-A290-B35DCBD0CCB0}" destId="{78785F18-6C6C-4B57-B3B4-434CE2A964DB}" srcOrd="1" destOrd="0" parTransId="{64B224DF-5C23-40F9-9118-D912B330FB4E}" sibTransId="{10A0CA14-DEB6-49FF-A854-E833524EA9E4}"/>
    <dgm:cxn modelId="{CAE6BA67-EAC2-4E58-86D0-4B0F79B3705A}" type="presOf" srcId="{1F01DC89-BF99-469C-8165-875D7A18A430}" destId="{CF251CE0-4AA5-4408-9489-B7FBF0CC6425}" srcOrd="0" destOrd="0" presId="urn:microsoft.com/office/officeart/2005/8/layout/lProcess1"/>
    <dgm:cxn modelId="{9BA78048-229F-421D-8410-096E72C018E7}" type="presOf" srcId="{6538E097-C7A9-428F-8315-BD91E949D6D6}" destId="{BCF6F764-2C92-4544-B224-9076F5554960}" srcOrd="0" destOrd="0" presId="urn:microsoft.com/office/officeart/2005/8/layout/lProcess1"/>
    <dgm:cxn modelId="{BAA2F056-08EF-4D33-8EBF-664E7E94E2B8}" type="presOf" srcId="{BAFB7B17-1AA8-4CDB-910C-D27AE9EAA459}" destId="{55F11D0E-7305-4404-84F0-92B783758D69}" srcOrd="0" destOrd="0" presId="urn:microsoft.com/office/officeart/2005/8/layout/lProcess1"/>
    <dgm:cxn modelId="{0A81A17E-BD54-4F32-A278-7DC37B91B3A0}" srcId="{C8F07C93-D41A-4E56-A290-B35DCBD0CCB0}" destId="{D8F9AACE-951F-4CFD-86D6-1CCD43BC04CC}" srcOrd="2" destOrd="0" parTransId="{5A531481-1A03-48A5-BFE8-772BC81AA035}" sibTransId="{745CD947-6860-4213-B160-B8B56A8150B6}"/>
    <dgm:cxn modelId="{537D6997-CD1F-479C-A668-A81B30E0F912}" srcId="{6AAED8A4-4EC2-482A-952D-330C59BFE7A7}" destId="{6538E097-C7A9-428F-8315-BD91E949D6D6}" srcOrd="0" destOrd="0" parTransId="{218D741C-7FEC-4A5D-BDC8-1A25186A4CF4}" sibTransId="{425E9269-40D4-424A-B9E8-4F02B017F633}"/>
    <dgm:cxn modelId="{AF53E6C5-D2E7-4305-AD19-32C14256EDB4}" srcId="{D8F9AACE-951F-4CFD-86D6-1CCD43BC04CC}" destId="{BAFB7B17-1AA8-4CDB-910C-D27AE9EAA459}" srcOrd="0" destOrd="0" parTransId="{1F01DC89-BF99-469C-8165-875D7A18A430}" sibTransId="{573CF3F9-76B9-4620-9396-4727C974DDC5}"/>
    <dgm:cxn modelId="{74785CCC-C6CD-4FFC-9779-BFFC2B20AC81}" type="presOf" srcId="{898E7827-154F-41E1-8AD8-AD15EEDD859C}" destId="{CCE93679-4292-4DCF-BF90-EDDBC0F17180}" srcOrd="0" destOrd="0" presId="urn:microsoft.com/office/officeart/2005/8/layout/lProcess1"/>
    <dgm:cxn modelId="{5CA137FD-B521-436B-B07B-4B13D8FB936A}" type="presOf" srcId="{218D741C-7FEC-4A5D-BDC8-1A25186A4CF4}" destId="{F9BF639E-C310-4C09-987C-A71FF357C616}" srcOrd="0" destOrd="0" presId="urn:microsoft.com/office/officeart/2005/8/layout/lProcess1"/>
    <dgm:cxn modelId="{1038C4F6-185C-4BDD-9DC9-F5C9A6CD5425}" type="presParOf" srcId="{C02F0AFC-0EA7-43AB-AFCC-E746D2EFE0F7}" destId="{430321B9-CA4C-4B73-9E3E-70F1CC5AF275}" srcOrd="0" destOrd="0" presId="urn:microsoft.com/office/officeart/2005/8/layout/lProcess1"/>
    <dgm:cxn modelId="{51252FDC-A70A-4EA2-8B9C-1EB0B59B172C}" type="presParOf" srcId="{430321B9-CA4C-4B73-9E3E-70F1CC5AF275}" destId="{4F6CFD11-9B5C-4D1E-80A2-22C2FAD2DB80}" srcOrd="0" destOrd="0" presId="urn:microsoft.com/office/officeart/2005/8/layout/lProcess1"/>
    <dgm:cxn modelId="{B5C246CE-6794-44C4-8C78-CDD7CDA76B92}" type="presParOf" srcId="{430321B9-CA4C-4B73-9E3E-70F1CC5AF275}" destId="{F9BF639E-C310-4C09-987C-A71FF357C616}" srcOrd="1" destOrd="0" presId="urn:microsoft.com/office/officeart/2005/8/layout/lProcess1"/>
    <dgm:cxn modelId="{98A83DFE-9762-46FF-8ED1-78FC56594D6D}" type="presParOf" srcId="{430321B9-CA4C-4B73-9E3E-70F1CC5AF275}" destId="{BCF6F764-2C92-4544-B224-9076F5554960}" srcOrd="2" destOrd="0" presId="urn:microsoft.com/office/officeart/2005/8/layout/lProcess1"/>
    <dgm:cxn modelId="{40456A7C-1FD6-45F8-9129-06E7741091D0}" type="presParOf" srcId="{C02F0AFC-0EA7-43AB-AFCC-E746D2EFE0F7}" destId="{D98126D5-9862-418B-AF12-1529F3E5723E}" srcOrd="1" destOrd="0" presId="urn:microsoft.com/office/officeart/2005/8/layout/lProcess1"/>
    <dgm:cxn modelId="{E7370E02-A99F-4B08-A586-7ABC629486D3}" type="presParOf" srcId="{C02F0AFC-0EA7-43AB-AFCC-E746D2EFE0F7}" destId="{81E23639-59E7-4984-8468-61D93E46AC81}" srcOrd="2" destOrd="0" presId="urn:microsoft.com/office/officeart/2005/8/layout/lProcess1"/>
    <dgm:cxn modelId="{3C22DEF6-3090-4596-B15B-36BB39B3995F}" type="presParOf" srcId="{81E23639-59E7-4984-8468-61D93E46AC81}" destId="{D8120722-95DF-428D-9760-EBAFFD268102}" srcOrd="0" destOrd="0" presId="urn:microsoft.com/office/officeart/2005/8/layout/lProcess1"/>
    <dgm:cxn modelId="{C1352394-183E-4BDE-9A05-D226A7D34A72}" type="presParOf" srcId="{81E23639-59E7-4984-8468-61D93E46AC81}" destId="{CCE93679-4292-4DCF-BF90-EDDBC0F17180}" srcOrd="1" destOrd="0" presId="urn:microsoft.com/office/officeart/2005/8/layout/lProcess1"/>
    <dgm:cxn modelId="{336BB755-64BA-4C3A-864E-EEA0BD8D3D24}" type="presParOf" srcId="{81E23639-59E7-4984-8468-61D93E46AC81}" destId="{5C9C60E2-3EFC-463D-9345-D5887ED7CA08}" srcOrd="2" destOrd="0" presId="urn:microsoft.com/office/officeart/2005/8/layout/lProcess1"/>
    <dgm:cxn modelId="{6F0E636A-5B97-44D9-BC8E-C63440E90FDB}" type="presParOf" srcId="{C02F0AFC-0EA7-43AB-AFCC-E746D2EFE0F7}" destId="{7857C6CA-8F54-4C87-B103-C973BC42B80A}" srcOrd="3" destOrd="0" presId="urn:microsoft.com/office/officeart/2005/8/layout/lProcess1"/>
    <dgm:cxn modelId="{13A6444A-F19B-482E-A75C-A8A2EDA70321}" type="presParOf" srcId="{C02F0AFC-0EA7-43AB-AFCC-E746D2EFE0F7}" destId="{C223299C-8569-4DCD-A9C0-AE39EDE7E42E}" srcOrd="4" destOrd="0" presId="urn:microsoft.com/office/officeart/2005/8/layout/lProcess1"/>
    <dgm:cxn modelId="{EE961A09-AB78-4A25-9805-C483C3AF62AA}" type="presParOf" srcId="{C223299C-8569-4DCD-A9C0-AE39EDE7E42E}" destId="{60C31DC2-E365-4DED-B73C-3AC5990A47D7}" srcOrd="0" destOrd="0" presId="urn:microsoft.com/office/officeart/2005/8/layout/lProcess1"/>
    <dgm:cxn modelId="{A72D619B-409F-47A1-9B36-7429E25818B1}" type="presParOf" srcId="{C223299C-8569-4DCD-A9C0-AE39EDE7E42E}" destId="{CF251CE0-4AA5-4408-9489-B7FBF0CC6425}" srcOrd="1" destOrd="0" presId="urn:microsoft.com/office/officeart/2005/8/layout/lProcess1"/>
    <dgm:cxn modelId="{22114BA3-EE9F-4D1D-8487-673FED629183}" type="presParOf" srcId="{C223299C-8569-4DCD-A9C0-AE39EDE7E42E}" destId="{55F11D0E-7305-4404-84F0-92B783758D69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29C1A6-6E24-42FC-B99C-F5D4F59900AD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/>
      <dgm:spPr/>
      <dgm:t>
        <a:bodyPr/>
        <a:lstStyle/>
        <a:p>
          <a:endParaRPr lang="hu-HU"/>
        </a:p>
      </dgm:t>
    </dgm:pt>
    <dgm:pt modelId="{9C73F7DC-84A0-4A45-A3A3-D0951B3C8EC3}">
      <dgm:prSet/>
      <dgm:spPr/>
      <dgm:t>
        <a:bodyPr/>
        <a:lstStyle/>
        <a:p>
          <a:r>
            <a:rPr lang="hu-HU" b="0" i="0" dirty="0"/>
            <a:t>Súlyos elektrolitzavar (</a:t>
          </a:r>
          <a:r>
            <a:rPr lang="hu-HU" b="0" i="0" dirty="0" err="1"/>
            <a:t>Hyperkalaemia</a:t>
          </a:r>
          <a:r>
            <a:rPr lang="hu-HU" b="0" i="0" dirty="0"/>
            <a:t>)</a:t>
          </a:r>
          <a:endParaRPr lang="hu-HU" dirty="0"/>
        </a:p>
      </dgm:t>
    </dgm:pt>
    <dgm:pt modelId="{BEEAC9C4-03B6-44E6-BDBE-AECBD97A455E}" type="parTrans" cxnId="{EBACC44C-C0FA-42D7-AD80-C3E1DA1A2DAD}">
      <dgm:prSet/>
      <dgm:spPr/>
      <dgm:t>
        <a:bodyPr/>
        <a:lstStyle/>
        <a:p>
          <a:endParaRPr lang="hu-HU"/>
        </a:p>
      </dgm:t>
    </dgm:pt>
    <dgm:pt modelId="{9073E246-A4DF-4C45-89D8-E1EFB2427A2C}" type="sibTrans" cxnId="{EBACC44C-C0FA-42D7-AD80-C3E1DA1A2DAD}">
      <dgm:prSet/>
      <dgm:spPr/>
      <dgm:t>
        <a:bodyPr/>
        <a:lstStyle/>
        <a:p>
          <a:endParaRPr lang="hu-HU"/>
        </a:p>
      </dgm:t>
    </dgm:pt>
    <dgm:pt modelId="{B945B10E-ADD9-423D-A2C9-42DCE2F19133}">
      <dgm:prSet/>
      <dgm:spPr/>
      <dgm:t>
        <a:bodyPr/>
        <a:lstStyle/>
        <a:p>
          <a:r>
            <a:rPr lang="hu-HU" b="0" i="0" dirty="0"/>
            <a:t>Metabolikus acidózis</a:t>
          </a:r>
          <a:endParaRPr lang="hu-HU" dirty="0"/>
        </a:p>
      </dgm:t>
    </dgm:pt>
    <dgm:pt modelId="{BD35E5A8-A0DB-4FE5-A1FC-AB6AE6261CB6}" type="parTrans" cxnId="{DD3B9F3B-E8DF-417D-A088-FE77490ACD10}">
      <dgm:prSet/>
      <dgm:spPr/>
      <dgm:t>
        <a:bodyPr/>
        <a:lstStyle/>
        <a:p>
          <a:endParaRPr lang="hu-HU"/>
        </a:p>
      </dgm:t>
    </dgm:pt>
    <dgm:pt modelId="{B1E7C9CB-8546-4F75-B0E1-347187089314}" type="sibTrans" cxnId="{DD3B9F3B-E8DF-417D-A088-FE77490ACD10}">
      <dgm:prSet/>
      <dgm:spPr/>
      <dgm:t>
        <a:bodyPr/>
        <a:lstStyle/>
        <a:p>
          <a:endParaRPr lang="hu-HU"/>
        </a:p>
      </dgm:t>
    </dgm:pt>
    <dgm:pt modelId="{B6CCB713-1926-4188-9DD1-3378C4972C55}">
      <dgm:prSet/>
      <dgm:spPr/>
      <dgm:t>
        <a:bodyPr/>
        <a:lstStyle/>
        <a:p>
          <a:r>
            <a:rPr lang="hu-HU" b="0" i="0"/>
            <a:t>Folyadéktúlterhelés</a:t>
          </a:r>
          <a:endParaRPr lang="hu-HU"/>
        </a:p>
      </dgm:t>
    </dgm:pt>
    <dgm:pt modelId="{E7C2EC4E-FCC7-4C44-BDE3-59200FC12095}" type="parTrans" cxnId="{811E1373-47DC-400F-80F6-890D1FCADF07}">
      <dgm:prSet/>
      <dgm:spPr/>
      <dgm:t>
        <a:bodyPr/>
        <a:lstStyle/>
        <a:p>
          <a:endParaRPr lang="hu-HU"/>
        </a:p>
      </dgm:t>
    </dgm:pt>
    <dgm:pt modelId="{C285C7FF-2C5E-4BCB-B7D2-34EDCFFAA686}" type="sibTrans" cxnId="{811E1373-47DC-400F-80F6-890D1FCADF07}">
      <dgm:prSet/>
      <dgm:spPr/>
      <dgm:t>
        <a:bodyPr/>
        <a:lstStyle/>
        <a:p>
          <a:endParaRPr lang="hu-HU"/>
        </a:p>
      </dgm:t>
    </dgm:pt>
    <dgm:pt modelId="{4A59A519-B6CF-4B92-905E-51C5AB5768D1}">
      <dgm:prSet/>
      <dgm:spPr/>
      <dgm:t>
        <a:bodyPr/>
        <a:lstStyle/>
        <a:p>
          <a:r>
            <a:rPr lang="hu-HU" b="0" i="0" dirty="0" err="1"/>
            <a:t>Oligo-anuria</a:t>
          </a:r>
          <a:r>
            <a:rPr lang="hu-HU" b="0" i="0" dirty="0"/>
            <a:t> (legalább 12 órán át </a:t>
          </a:r>
          <a:r>
            <a:rPr lang="hu-HU" b="0" i="0" dirty="0" err="1"/>
            <a:t>perzisztál</a:t>
          </a:r>
          <a:r>
            <a:rPr lang="hu-HU" b="0" i="0" dirty="0"/>
            <a:t>)</a:t>
          </a:r>
          <a:endParaRPr lang="hu-HU" dirty="0"/>
        </a:p>
      </dgm:t>
    </dgm:pt>
    <dgm:pt modelId="{DF93E962-01FC-461D-B47D-7BAD985064B1}" type="parTrans" cxnId="{4C3F0E10-CEA5-4B8E-AF9E-BA2569EDE3CE}">
      <dgm:prSet/>
      <dgm:spPr/>
      <dgm:t>
        <a:bodyPr/>
        <a:lstStyle/>
        <a:p>
          <a:endParaRPr lang="hu-HU"/>
        </a:p>
      </dgm:t>
    </dgm:pt>
    <dgm:pt modelId="{4D323873-D7AE-458C-80F3-3A33E80F24DA}" type="sibTrans" cxnId="{4C3F0E10-CEA5-4B8E-AF9E-BA2569EDE3CE}">
      <dgm:prSet/>
      <dgm:spPr/>
      <dgm:t>
        <a:bodyPr/>
        <a:lstStyle/>
        <a:p>
          <a:endParaRPr lang="hu-HU"/>
        </a:p>
      </dgm:t>
    </dgm:pt>
    <dgm:pt modelId="{37892EE0-74EB-4F06-8A6D-AF88FC471566}">
      <dgm:prSet/>
      <dgm:spPr/>
      <dgm:t>
        <a:bodyPr/>
        <a:lstStyle/>
        <a:p>
          <a:r>
            <a:rPr lang="hu-HU" b="0" i="0"/>
            <a:t>Uraemia</a:t>
          </a:r>
          <a:endParaRPr lang="hu-HU"/>
        </a:p>
      </dgm:t>
    </dgm:pt>
    <dgm:pt modelId="{3034C331-6571-47A0-847A-634BECC227C8}" type="parTrans" cxnId="{4633BB61-E771-4509-9DAD-AFCDB7ADDDAF}">
      <dgm:prSet/>
      <dgm:spPr/>
      <dgm:t>
        <a:bodyPr/>
        <a:lstStyle/>
        <a:p>
          <a:endParaRPr lang="hu-HU"/>
        </a:p>
      </dgm:t>
    </dgm:pt>
    <dgm:pt modelId="{E0850E38-D245-46AC-ABEE-33CA442E24C8}" type="sibTrans" cxnId="{4633BB61-E771-4509-9DAD-AFCDB7ADDDAF}">
      <dgm:prSet/>
      <dgm:spPr/>
      <dgm:t>
        <a:bodyPr/>
        <a:lstStyle/>
        <a:p>
          <a:endParaRPr lang="hu-HU"/>
        </a:p>
      </dgm:t>
    </dgm:pt>
    <dgm:pt modelId="{63154EA7-D1A4-4702-9E4D-6EA9F1D5A0BC}">
      <dgm:prSet/>
      <dgm:spPr/>
      <dgm:t>
        <a:bodyPr/>
        <a:lstStyle/>
        <a:p>
          <a:r>
            <a:rPr lang="hu-HU" b="0" i="0" dirty="0"/>
            <a:t>Se-</a:t>
          </a:r>
          <a:r>
            <a:rPr lang="hu-HU" b="0" i="0" dirty="0" err="1"/>
            <a:t>creatinin</a:t>
          </a:r>
          <a:r>
            <a:rPr lang="hu-HU" b="0" i="0" dirty="0"/>
            <a:t> &gt; 2x (KDIGO 2,3)</a:t>
          </a:r>
          <a:endParaRPr lang="hu-HU" dirty="0"/>
        </a:p>
      </dgm:t>
    </dgm:pt>
    <dgm:pt modelId="{8D2F4E48-7A65-4FA7-ACC3-6965B19BAE7D}" type="parTrans" cxnId="{C7CEF509-D6E3-4DA3-9BD6-5549D747E55D}">
      <dgm:prSet/>
      <dgm:spPr/>
      <dgm:t>
        <a:bodyPr/>
        <a:lstStyle/>
        <a:p>
          <a:endParaRPr lang="hu-HU"/>
        </a:p>
      </dgm:t>
    </dgm:pt>
    <dgm:pt modelId="{F110207C-27AF-4D81-AD31-7B00C9BC7FC1}" type="sibTrans" cxnId="{C7CEF509-D6E3-4DA3-9BD6-5549D747E55D}">
      <dgm:prSet/>
      <dgm:spPr/>
      <dgm:t>
        <a:bodyPr/>
        <a:lstStyle/>
        <a:p>
          <a:endParaRPr lang="hu-HU"/>
        </a:p>
      </dgm:t>
    </dgm:pt>
    <dgm:pt modelId="{EC5EA0A9-D9B5-46F8-AAF8-2B9036645710}" type="pres">
      <dgm:prSet presAssocID="{7629C1A6-6E24-42FC-B99C-F5D4F59900AD}" presName="linear" presStyleCnt="0">
        <dgm:presLayoutVars>
          <dgm:animLvl val="lvl"/>
          <dgm:resizeHandles val="exact"/>
        </dgm:presLayoutVars>
      </dgm:prSet>
      <dgm:spPr/>
    </dgm:pt>
    <dgm:pt modelId="{B30E3B0B-43FC-46FB-9C73-990AEC16B179}" type="pres">
      <dgm:prSet presAssocID="{9C73F7DC-84A0-4A45-A3A3-D0951B3C8EC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B0FDB18-D361-4360-B9D7-0F5173A1F064}" type="pres">
      <dgm:prSet presAssocID="{9073E246-A4DF-4C45-89D8-E1EFB2427A2C}" presName="spacer" presStyleCnt="0"/>
      <dgm:spPr/>
    </dgm:pt>
    <dgm:pt modelId="{0BFC30A4-0BC4-48A5-95DC-F0DA6BBD25BA}" type="pres">
      <dgm:prSet presAssocID="{B945B10E-ADD9-423D-A2C9-42DCE2F1913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1AB2128-01F4-4142-8593-D3BD011F4C14}" type="pres">
      <dgm:prSet presAssocID="{B1E7C9CB-8546-4F75-B0E1-347187089314}" presName="spacer" presStyleCnt="0"/>
      <dgm:spPr/>
    </dgm:pt>
    <dgm:pt modelId="{52B874F7-3F86-45D5-B7FB-D6D47A787D23}" type="pres">
      <dgm:prSet presAssocID="{B6CCB713-1926-4188-9DD1-3378C4972C5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1170E7A-6A52-47D7-BEE4-BF2756ADE4C9}" type="pres">
      <dgm:prSet presAssocID="{C285C7FF-2C5E-4BCB-B7D2-34EDCFFAA686}" presName="spacer" presStyleCnt="0"/>
      <dgm:spPr/>
    </dgm:pt>
    <dgm:pt modelId="{57D1DB40-EF6A-47E1-A423-889B52E0F4AD}" type="pres">
      <dgm:prSet presAssocID="{4A59A519-B6CF-4B92-905E-51C5AB5768D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3995A5B-87C1-4D61-818C-D6EF5EAC6BF5}" type="pres">
      <dgm:prSet presAssocID="{4D323873-D7AE-458C-80F3-3A33E80F24DA}" presName="spacer" presStyleCnt="0"/>
      <dgm:spPr/>
    </dgm:pt>
    <dgm:pt modelId="{3959FD2A-A1EF-4A28-8589-C85723087022}" type="pres">
      <dgm:prSet presAssocID="{37892EE0-74EB-4F06-8A6D-AF88FC47156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E4D3EB6-3328-4F34-8CCD-141C2C7966B7}" type="pres">
      <dgm:prSet presAssocID="{E0850E38-D245-46AC-ABEE-33CA442E24C8}" presName="spacer" presStyleCnt="0"/>
      <dgm:spPr/>
    </dgm:pt>
    <dgm:pt modelId="{DC1E680D-8825-4A70-9EF3-2AD18E054413}" type="pres">
      <dgm:prSet presAssocID="{63154EA7-D1A4-4702-9E4D-6EA9F1D5A0B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7CEF509-D6E3-4DA3-9BD6-5549D747E55D}" srcId="{7629C1A6-6E24-42FC-B99C-F5D4F59900AD}" destId="{63154EA7-D1A4-4702-9E4D-6EA9F1D5A0BC}" srcOrd="5" destOrd="0" parTransId="{8D2F4E48-7A65-4FA7-ACC3-6965B19BAE7D}" sibTransId="{F110207C-27AF-4D81-AD31-7B00C9BC7FC1}"/>
    <dgm:cxn modelId="{4C3F0E10-CEA5-4B8E-AF9E-BA2569EDE3CE}" srcId="{7629C1A6-6E24-42FC-B99C-F5D4F59900AD}" destId="{4A59A519-B6CF-4B92-905E-51C5AB5768D1}" srcOrd="3" destOrd="0" parTransId="{DF93E962-01FC-461D-B47D-7BAD985064B1}" sibTransId="{4D323873-D7AE-458C-80F3-3A33E80F24DA}"/>
    <dgm:cxn modelId="{DD3B9F3B-E8DF-417D-A088-FE77490ACD10}" srcId="{7629C1A6-6E24-42FC-B99C-F5D4F59900AD}" destId="{B945B10E-ADD9-423D-A2C9-42DCE2F19133}" srcOrd="1" destOrd="0" parTransId="{BD35E5A8-A0DB-4FE5-A1FC-AB6AE6261CB6}" sibTransId="{B1E7C9CB-8546-4F75-B0E1-347187089314}"/>
    <dgm:cxn modelId="{4633BB61-E771-4509-9DAD-AFCDB7ADDDAF}" srcId="{7629C1A6-6E24-42FC-B99C-F5D4F59900AD}" destId="{37892EE0-74EB-4F06-8A6D-AF88FC471566}" srcOrd="4" destOrd="0" parTransId="{3034C331-6571-47A0-847A-634BECC227C8}" sibTransId="{E0850E38-D245-46AC-ABEE-33CA442E24C8}"/>
    <dgm:cxn modelId="{90BBA643-F4A0-4E9B-AB54-E8F576045BAF}" type="presOf" srcId="{37892EE0-74EB-4F06-8A6D-AF88FC471566}" destId="{3959FD2A-A1EF-4A28-8589-C85723087022}" srcOrd="0" destOrd="0" presId="urn:microsoft.com/office/officeart/2005/8/layout/vList2"/>
    <dgm:cxn modelId="{B3487668-835C-476E-8F39-20DB2B3484CB}" type="presOf" srcId="{B945B10E-ADD9-423D-A2C9-42DCE2F19133}" destId="{0BFC30A4-0BC4-48A5-95DC-F0DA6BBD25BA}" srcOrd="0" destOrd="0" presId="urn:microsoft.com/office/officeart/2005/8/layout/vList2"/>
    <dgm:cxn modelId="{EBACC44C-C0FA-42D7-AD80-C3E1DA1A2DAD}" srcId="{7629C1A6-6E24-42FC-B99C-F5D4F59900AD}" destId="{9C73F7DC-84A0-4A45-A3A3-D0951B3C8EC3}" srcOrd="0" destOrd="0" parTransId="{BEEAC9C4-03B6-44E6-BDBE-AECBD97A455E}" sibTransId="{9073E246-A4DF-4C45-89D8-E1EFB2427A2C}"/>
    <dgm:cxn modelId="{811E1373-47DC-400F-80F6-890D1FCADF07}" srcId="{7629C1A6-6E24-42FC-B99C-F5D4F59900AD}" destId="{B6CCB713-1926-4188-9DD1-3378C4972C55}" srcOrd="2" destOrd="0" parTransId="{E7C2EC4E-FCC7-4C44-BDE3-59200FC12095}" sibTransId="{C285C7FF-2C5E-4BCB-B7D2-34EDCFFAA686}"/>
    <dgm:cxn modelId="{6D909A55-DEDA-497B-850F-7068CB1AB71A}" type="presOf" srcId="{63154EA7-D1A4-4702-9E4D-6EA9F1D5A0BC}" destId="{DC1E680D-8825-4A70-9EF3-2AD18E054413}" srcOrd="0" destOrd="0" presId="urn:microsoft.com/office/officeart/2005/8/layout/vList2"/>
    <dgm:cxn modelId="{595CDAA3-D4CF-4C10-B2E0-EAA237984411}" type="presOf" srcId="{4A59A519-B6CF-4B92-905E-51C5AB5768D1}" destId="{57D1DB40-EF6A-47E1-A423-889B52E0F4AD}" srcOrd="0" destOrd="0" presId="urn:microsoft.com/office/officeart/2005/8/layout/vList2"/>
    <dgm:cxn modelId="{5588DDE1-717E-4476-9DFF-893D38CDBCED}" type="presOf" srcId="{9C73F7DC-84A0-4A45-A3A3-D0951B3C8EC3}" destId="{B30E3B0B-43FC-46FB-9C73-990AEC16B179}" srcOrd="0" destOrd="0" presId="urn:microsoft.com/office/officeart/2005/8/layout/vList2"/>
    <dgm:cxn modelId="{C70618EB-EB35-4AA1-BBED-AB1D78AFF335}" type="presOf" srcId="{B6CCB713-1926-4188-9DD1-3378C4972C55}" destId="{52B874F7-3F86-45D5-B7FB-D6D47A787D23}" srcOrd="0" destOrd="0" presId="urn:microsoft.com/office/officeart/2005/8/layout/vList2"/>
    <dgm:cxn modelId="{91684BFA-7422-4811-A767-E0A85151DBB8}" type="presOf" srcId="{7629C1A6-6E24-42FC-B99C-F5D4F59900AD}" destId="{EC5EA0A9-D9B5-46F8-AAF8-2B9036645710}" srcOrd="0" destOrd="0" presId="urn:microsoft.com/office/officeart/2005/8/layout/vList2"/>
    <dgm:cxn modelId="{2B0A9183-1F9C-47CC-A52D-76EECB5908AC}" type="presParOf" srcId="{EC5EA0A9-D9B5-46F8-AAF8-2B9036645710}" destId="{B30E3B0B-43FC-46FB-9C73-990AEC16B179}" srcOrd="0" destOrd="0" presId="urn:microsoft.com/office/officeart/2005/8/layout/vList2"/>
    <dgm:cxn modelId="{3E884F7F-11BD-47C3-917D-B1E7A771E5F4}" type="presParOf" srcId="{EC5EA0A9-D9B5-46F8-AAF8-2B9036645710}" destId="{AB0FDB18-D361-4360-B9D7-0F5173A1F064}" srcOrd="1" destOrd="0" presId="urn:microsoft.com/office/officeart/2005/8/layout/vList2"/>
    <dgm:cxn modelId="{88C2DA23-D715-4AA1-A4D6-8C101EB465FF}" type="presParOf" srcId="{EC5EA0A9-D9B5-46F8-AAF8-2B9036645710}" destId="{0BFC30A4-0BC4-48A5-95DC-F0DA6BBD25BA}" srcOrd="2" destOrd="0" presId="urn:microsoft.com/office/officeart/2005/8/layout/vList2"/>
    <dgm:cxn modelId="{A6E516B0-8504-4B74-ACE3-F7A59EA28097}" type="presParOf" srcId="{EC5EA0A9-D9B5-46F8-AAF8-2B9036645710}" destId="{91AB2128-01F4-4142-8593-D3BD011F4C14}" srcOrd="3" destOrd="0" presId="urn:microsoft.com/office/officeart/2005/8/layout/vList2"/>
    <dgm:cxn modelId="{3C5F319B-3F79-41D0-BC40-E5BC43878F17}" type="presParOf" srcId="{EC5EA0A9-D9B5-46F8-AAF8-2B9036645710}" destId="{52B874F7-3F86-45D5-B7FB-D6D47A787D23}" srcOrd="4" destOrd="0" presId="urn:microsoft.com/office/officeart/2005/8/layout/vList2"/>
    <dgm:cxn modelId="{CFE852A2-A4BA-4904-971E-BC26EE517EB4}" type="presParOf" srcId="{EC5EA0A9-D9B5-46F8-AAF8-2B9036645710}" destId="{61170E7A-6A52-47D7-BEE4-BF2756ADE4C9}" srcOrd="5" destOrd="0" presId="urn:microsoft.com/office/officeart/2005/8/layout/vList2"/>
    <dgm:cxn modelId="{283A1C87-22B1-4150-B512-525D23708615}" type="presParOf" srcId="{EC5EA0A9-D9B5-46F8-AAF8-2B9036645710}" destId="{57D1DB40-EF6A-47E1-A423-889B52E0F4AD}" srcOrd="6" destOrd="0" presId="urn:microsoft.com/office/officeart/2005/8/layout/vList2"/>
    <dgm:cxn modelId="{7DD6D945-AB55-47A8-B743-AA49B580DF34}" type="presParOf" srcId="{EC5EA0A9-D9B5-46F8-AAF8-2B9036645710}" destId="{A3995A5B-87C1-4D61-818C-D6EF5EAC6BF5}" srcOrd="7" destOrd="0" presId="urn:microsoft.com/office/officeart/2005/8/layout/vList2"/>
    <dgm:cxn modelId="{503D4CBE-5CF3-474A-A43F-1D4124D05016}" type="presParOf" srcId="{EC5EA0A9-D9B5-46F8-AAF8-2B9036645710}" destId="{3959FD2A-A1EF-4A28-8589-C85723087022}" srcOrd="8" destOrd="0" presId="urn:microsoft.com/office/officeart/2005/8/layout/vList2"/>
    <dgm:cxn modelId="{39176506-2E51-4E6D-B859-BE1952144F2F}" type="presParOf" srcId="{EC5EA0A9-D9B5-46F8-AAF8-2B9036645710}" destId="{1E4D3EB6-3328-4F34-8CCD-141C2C7966B7}" srcOrd="9" destOrd="0" presId="urn:microsoft.com/office/officeart/2005/8/layout/vList2"/>
    <dgm:cxn modelId="{FB3810AF-7AF8-44A1-AA5F-5C24D640ABAD}" type="presParOf" srcId="{EC5EA0A9-D9B5-46F8-AAF8-2B9036645710}" destId="{DC1E680D-8825-4A70-9EF3-2AD18E05441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19A1B8-E1F7-44DB-8FB9-4CE661D35E21}" type="doc">
      <dgm:prSet loTypeId="urn:microsoft.com/office/officeart/2005/8/layout/vList5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hu-HU"/>
        </a:p>
      </dgm:t>
    </dgm:pt>
    <dgm:pt modelId="{7524CD1A-A4D1-4758-ABC9-CB7EDC38B6E8}">
      <dgm:prSet phldrT="[Szöveg]"/>
      <dgm:spPr/>
      <dgm:t>
        <a:bodyPr/>
        <a:lstStyle/>
        <a:p>
          <a:r>
            <a:rPr lang="hu-HU" dirty="0"/>
            <a:t>Gyulladásos mediátor elimináció</a:t>
          </a:r>
          <a:r>
            <a:rPr lang="hu-HU" baseline="30000" dirty="0"/>
            <a:t>4</a:t>
          </a:r>
          <a:endParaRPr lang="hu-HU" baseline="30000" dirty="0">
            <a:solidFill>
              <a:schemeClr val="tx1"/>
            </a:solidFill>
          </a:endParaRPr>
        </a:p>
      </dgm:t>
    </dgm:pt>
    <dgm:pt modelId="{14862818-C075-4D26-BACC-6D7EC7EEFA0A}" type="parTrans" cxnId="{7DDDDFDA-D047-4A3A-9CB7-714B986515A5}">
      <dgm:prSet/>
      <dgm:spPr/>
      <dgm:t>
        <a:bodyPr/>
        <a:lstStyle/>
        <a:p>
          <a:endParaRPr lang="hu-HU"/>
        </a:p>
      </dgm:t>
    </dgm:pt>
    <dgm:pt modelId="{59DEFEFB-FE28-4C67-BD66-833988A5F213}" type="sibTrans" cxnId="{7DDDDFDA-D047-4A3A-9CB7-714B986515A5}">
      <dgm:prSet/>
      <dgm:spPr/>
      <dgm:t>
        <a:bodyPr/>
        <a:lstStyle/>
        <a:p>
          <a:endParaRPr lang="hu-HU"/>
        </a:p>
      </dgm:t>
    </dgm:pt>
    <dgm:pt modelId="{74CA046C-8DA8-427D-861F-D021F4DE173F}">
      <dgm:prSet phldrT="[Szöveg]"/>
      <dgm:spPr/>
      <dgm:t>
        <a:bodyPr/>
        <a:lstStyle/>
        <a:p>
          <a:r>
            <a:rPr lang="hu-HU" dirty="0" err="1"/>
            <a:t>Exogén</a:t>
          </a:r>
          <a:r>
            <a:rPr lang="hu-HU" dirty="0"/>
            <a:t> toxin eltávolítás</a:t>
          </a:r>
        </a:p>
      </dgm:t>
    </dgm:pt>
    <dgm:pt modelId="{AE6D47DB-7EB3-4376-A537-C2293D114B73}" type="parTrans" cxnId="{2CFE6CD6-5FD7-4E5B-B175-CEA62AD6080A}">
      <dgm:prSet/>
      <dgm:spPr/>
      <dgm:t>
        <a:bodyPr/>
        <a:lstStyle/>
        <a:p>
          <a:endParaRPr lang="hu-HU"/>
        </a:p>
      </dgm:t>
    </dgm:pt>
    <dgm:pt modelId="{CCE17430-85FA-432B-A2DD-E66278914D82}" type="sibTrans" cxnId="{2CFE6CD6-5FD7-4E5B-B175-CEA62AD6080A}">
      <dgm:prSet/>
      <dgm:spPr/>
      <dgm:t>
        <a:bodyPr/>
        <a:lstStyle/>
        <a:p>
          <a:endParaRPr lang="hu-HU"/>
        </a:p>
      </dgm:t>
    </dgm:pt>
    <dgm:pt modelId="{4A902407-9835-49BA-9E34-E3796D63899D}">
      <dgm:prSet phldrT="[Szöveg]"/>
      <dgm:spPr/>
      <dgm:t>
        <a:bodyPr/>
        <a:lstStyle/>
        <a:p>
          <a:r>
            <a:rPr lang="hu-HU" dirty="0"/>
            <a:t>Alkoholok, lítium, </a:t>
          </a:r>
          <a:r>
            <a:rPr lang="hu-HU" dirty="0" err="1"/>
            <a:t>methotrexate</a:t>
          </a:r>
          <a:r>
            <a:rPr lang="hu-HU" dirty="0"/>
            <a:t>, </a:t>
          </a:r>
          <a:r>
            <a:rPr lang="hu-HU" dirty="0" err="1"/>
            <a:t>szalicilát</a:t>
          </a:r>
          <a:r>
            <a:rPr lang="hu-HU" dirty="0"/>
            <a:t> </a:t>
          </a:r>
        </a:p>
      </dgm:t>
    </dgm:pt>
    <dgm:pt modelId="{8BDE94E8-9F1E-4D54-B02C-FCB1C8FA227D}" type="parTrans" cxnId="{8556DCE2-D24E-40FB-B809-B5CC54E89C6D}">
      <dgm:prSet/>
      <dgm:spPr/>
      <dgm:t>
        <a:bodyPr/>
        <a:lstStyle/>
        <a:p>
          <a:endParaRPr lang="hu-HU"/>
        </a:p>
      </dgm:t>
    </dgm:pt>
    <dgm:pt modelId="{2FEB6739-F9E5-4D52-B9BD-BD6118A79B27}" type="sibTrans" cxnId="{8556DCE2-D24E-40FB-B809-B5CC54E89C6D}">
      <dgm:prSet/>
      <dgm:spPr/>
      <dgm:t>
        <a:bodyPr/>
        <a:lstStyle/>
        <a:p>
          <a:endParaRPr lang="hu-HU"/>
        </a:p>
      </dgm:t>
    </dgm:pt>
    <dgm:pt modelId="{6BA8A66F-706B-4BAC-A8D9-D8BCFA9D5CE1}">
      <dgm:prSet phldrT="[Szöveg]"/>
      <dgm:spPr/>
      <dgm:t>
        <a:bodyPr/>
        <a:lstStyle/>
        <a:p>
          <a:r>
            <a:rPr lang="hu-HU" dirty="0"/>
            <a:t>SIRS, szepszis, ARDS, </a:t>
          </a:r>
          <a:r>
            <a:rPr lang="hu-HU" dirty="0" err="1"/>
            <a:t>cardiopulmonalis</a:t>
          </a:r>
          <a:r>
            <a:rPr lang="hu-HU" dirty="0"/>
            <a:t> </a:t>
          </a:r>
          <a:r>
            <a:rPr lang="hu-HU" dirty="0" err="1"/>
            <a:t>bypass</a:t>
          </a:r>
          <a:endParaRPr lang="hu-HU" dirty="0"/>
        </a:p>
      </dgm:t>
    </dgm:pt>
    <dgm:pt modelId="{8D07C3B6-3B7D-4F5B-A9AF-7FFFD192BC64}" type="parTrans" cxnId="{82B54DDE-9C42-4329-892C-7012BF4D3E4D}">
      <dgm:prSet/>
      <dgm:spPr/>
      <dgm:t>
        <a:bodyPr/>
        <a:lstStyle/>
        <a:p>
          <a:endParaRPr lang="hu-HU"/>
        </a:p>
      </dgm:t>
    </dgm:pt>
    <dgm:pt modelId="{2B14D0E6-6C60-4EE0-9765-66D23D930BC0}" type="sibTrans" cxnId="{82B54DDE-9C42-4329-892C-7012BF4D3E4D}">
      <dgm:prSet/>
      <dgm:spPr/>
      <dgm:t>
        <a:bodyPr/>
        <a:lstStyle/>
        <a:p>
          <a:endParaRPr lang="hu-HU"/>
        </a:p>
      </dgm:t>
    </dgm:pt>
    <dgm:pt modelId="{E586EC47-DFC0-4DFC-A054-0B3F6B845CC6}">
      <dgm:prSet phldrT="[Szöveg]"/>
      <dgm:spPr/>
      <dgm:t>
        <a:bodyPr/>
        <a:lstStyle/>
        <a:p>
          <a:r>
            <a:rPr lang="hu-HU" dirty="0"/>
            <a:t>Akut májelégtelenség</a:t>
          </a:r>
        </a:p>
      </dgm:t>
    </dgm:pt>
    <dgm:pt modelId="{7B087F4C-8C20-479A-B7DB-A8C179ADF6BA}" type="parTrans" cxnId="{5F251EB7-0BBF-43B5-B473-3014EB650329}">
      <dgm:prSet/>
      <dgm:spPr/>
      <dgm:t>
        <a:bodyPr/>
        <a:lstStyle/>
        <a:p>
          <a:endParaRPr lang="hu-HU"/>
        </a:p>
      </dgm:t>
    </dgm:pt>
    <dgm:pt modelId="{AA48F417-4C42-4EB7-9B57-C9530D34B981}" type="sibTrans" cxnId="{5F251EB7-0BBF-43B5-B473-3014EB650329}">
      <dgm:prSet/>
      <dgm:spPr/>
      <dgm:t>
        <a:bodyPr/>
        <a:lstStyle/>
        <a:p>
          <a:endParaRPr lang="hu-HU"/>
        </a:p>
      </dgm:t>
    </dgm:pt>
    <dgm:pt modelId="{82284B67-31B9-4817-AC13-91ECE1157A98}">
      <dgm:prSet phldrT="[Szöveg]"/>
      <dgm:spPr/>
      <dgm:t>
        <a:bodyPr/>
        <a:lstStyle/>
        <a:p>
          <a:r>
            <a:rPr lang="hu-HU" dirty="0"/>
            <a:t>Bridging a gyógyulásig vagy transzplantációig</a:t>
          </a:r>
        </a:p>
      </dgm:t>
    </dgm:pt>
    <dgm:pt modelId="{4EDC61F8-3185-4444-B777-A34837BFD8DB}" type="parTrans" cxnId="{396507F0-D25A-40DF-B16F-426842B72B2C}">
      <dgm:prSet/>
      <dgm:spPr/>
      <dgm:t>
        <a:bodyPr/>
        <a:lstStyle/>
        <a:p>
          <a:endParaRPr lang="hu-HU"/>
        </a:p>
      </dgm:t>
    </dgm:pt>
    <dgm:pt modelId="{E9EF86FD-CF27-4364-9D5C-A5EFF26E8DC9}" type="sibTrans" cxnId="{396507F0-D25A-40DF-B16F-426842B72B2C}">
      <dgm:prSet/>
      <dgm:spPr/>
      <dgm:t>
        <a:bodyPr/>
        <a:lstStyle/>
        <a:p>
          <a:endParaRPr lang="hu-HU"/>
        </a:p>
      </dgm:t>
    </dgm:pt>
    <dgm:pt modelId="{BD08C315-C04F-4572-8515-C6FA2A10BE20}">
      <dgm:prSet phldrT="[Szöveg]"/>
      <dgm:spPr/>
      <dgm:t>
        <a:bodyPr/>
        <a:lstStyle/>
        <a:p>
          <a:r>
            <a:rPr lang="hu-HU" dirty="0"/>
            <a:t>Folyadékeltávoltás</a:t>
          </a:r>
          <a:r>
            <a:rPr lang="hu-HU" baseline="30000" dirty="0"/>
            <a:t>4</a:t>
          </a:r>
          <a:endParaRPr lang="hu-HU" baseline="30000" dirty="0">
            <a:solidFill>
              <a:schemeClr val="tx1"/>
            </a:solidFill>
          </a:endParaRPr>
        </a:p>
      </dgm:t>
    </dgm:pt>
    <dgm:pt modelId="{BC827E8E-6671-4A75-B35C-98677A7E23A1}" type="parTrans" cxnId="{1B1E7902-9D43-4760-AFE6-6622CC3C8255}">
      <dgm:prSet/>
      <dgm:spPr/>
      <dgm:t>
        <a:bodyPr/>
        <a:lstStyle/>
        <a:p>
          <a:endParaRPr lang="hu-HU"/>
        </a:p>
      </dgm:t>
    </dgm:pt>
    <dgm:pt modelId="{A004BBB1-B0BF-4449-87B6-EADADB84DE6E}" type="sibTrans" cxnId="{1B1E7902-9D43-4760-AFE6-6622CC3C8255}">
      <dgm:prSet/>
      <dgm:spPr/>
      <dgm:t>
        <a:bodyPr/>
        <a:lstStyle/>
        <a:p>
          <a:endParaRPr lang="hu-HU"/>
        </a:p>
      </dgm:t>
    </dgm:pt>
    <dgm:pt modelId="{48541E90-B620-4D08-80EF-A970B0F98F26}">
      <dgm:prSet phldrT="[Szöveg]"/>
      <dgm:spPr/>
      <dgm:t>
        <a:bodyPr/>
        <a:lstStyle/>
        <a:p>
          <a:r>
            <a:rPr lang="hu-HU" dirty="0"/>
            <a:t>ARDS, </a:t>
          </a:r>
          <a:r>
            <a:rPr lang="hu-HU" dirty="0" err="1"/>
            <a:t>cardiopulmonaris</a:t>
          </a:r>
          <a:r>
            <a:rPr lang="hu-HU" dirty="0"/>
            <a:t> </a:t>
          </a:r>
          <a:r>
            <a:rPr lang="hu-HU" dirty="0" err="1"/>
            <a:t>bypass</a:t>
          </a:r>
          <a:r>
            <a:rPr lang="hu-HU" dirty="0"/>
            <a:t>, terápiarezisztens tüdőödéma</a:t>
          </a:r>
        </a:p>
      </dgm:t>
    </dgm:pt>
    <dgm:pt modelId="{558E91AD-79A2-49C2-A470-41CB38E28DB2}" type="parTrans" cxnId="{9B22B70E-544E-40AE-A7F4-5A21589255D3}">
      <dgm:prSet/>
      <dgm:spPr/>
      <dgm:t>
        <a:bodyPr/>
        <a:lstStyle/>
        <a:p>
          <a:endParaRPr lang="hu-HU"/>
        </a:p>
      </dgm:t>
    </dgm:pt>
    <dgm:pt modelId="{9EC09CE7-48B1-4832-9AF2-694084216F72}" type="sibTrans" cxnId="{9B22B70E-544E-40AE-A7F4-5A21589255D3}">
      <dgm:prSet/>
      <dgm:spPr/>
      <dgm:t>
        <a:bodyPr/>
        <a:lstStyle/>
        <a:p>
          <a:endParaRPr lang="hu-HU"/>
        </a:p>
      </dgm:t>
    </dgm:pt>
    <dgm:pt modelId="{5BCB5E87-ABBD-412F-86B0-57AA28FB9589}">
      <dgm:prSet phldrT="[Szöveg]"/>
      <dgm:spPr/>
      <dgm:t>
        <a:bodyPr/>
        <a:lstStyle/>
        <a:p>
          <a:r>
            <a:rPr lang="hu-HU" dirty="0"/>
            <a:t>Endogén toxin eltávolítás</a:t>
          </a:r>
          <a:r>
            <a:rPr lang="hu-HU" baseline="30000" dirty="0"/>
            <a:t>4</a:t>
          </a:r>
          <a:endParaRPr lang="hu-HU" baseline="30000" dirty="0">
            <a:solidFill>
              <a:schemeClr val="tx1"/>
            </a:solidFill>
          </a:endParaRPr>
        </a:p>
      </dgm:t>
    </dgm:pt>
    <dgm:pt modelId="{45A9A81F-95DD-44BA-9675-91BAC4F3DBCA}" type="parTrans" cxnId="{D7DA6CDD-483E-4388-B017-4DE73A66CC59}">
      <dgm:prSet/>
      <dgm:spPr/>
      <dgm:t>
        <a:bodyPr/>
        <a:lstStyle/>
        <a:p>
          <a:endParaRPr lang="hu-HU"/>
        </a:p>
      </dgm:t>
    </dgm:pt>
    <dgm:pt modelId="{F9354615-CF7C-4F8E-B0BE-5A6A3DF88831}" type="sibTrans" cxnId="{D7DA6CDD-483E-4388-B017-4DE73A66CC59}">
      <dgm:prSet/>
      <dgm:spPr/>
      <dgm:t>
        <a:bodyPr/>
        <a:lstStyle/>
        <a:p>
          <a:endParaRPr lang="hu-HU"/>
        </a:p>
      </dgm:t>
    </dgm:pt>
    <dgm:pt modelId="{6692974E-F94C-40FE-81F0-1BFA79F03C07}">
      <dgm:prSet phldrT="[Szöveg]"/>
      <dgm:spPr/>
      <dgm:t>
        <a:bodyPr/>
        <a:lstStyle/>
        <a:p>
          <a:r>
            <a:rPr lang="hu-HU" dirty="0" err="1"/>
            <a:t>Laktátacidózis</a:t>
          </a:r>
          <a:r>
            <a:rPr lang="hu-HU" dirty="0"/>
            <a:t>, </a:t>
          </a:r>
          <a:r>
            <a:rPr lang="hu-HU" dirty="0" err="1"/>
            <a:t>rhabdomyolysis</a:t>
          </a:r>
          <a:r>
            <a:rPr lang="hu-HU" dirty="0"/>
            <a:t>, tumor </a:t>
          </a:r>
          <a:r>
            <a:rPr lang="hu-HU" dirty="0" err="1"/>
            <a:t>lysis</a:t>
          </a:r>
          <a:r>
            <a:rPr lang="hu-HU" dirty="0"/>
            <a:t> szindróma</a:t>
          </a:r>
        </a:p>
      </dgm:t>
    </dgm:pt>
    <dgm:pt modelId="{09889BEA-FB23-4569-B9A3-78B37DF88B96}" type="parTrans" cxnId="{1645AEAB-3D4F-48F8-80A7-A3B7310F5859}">
      <dgm:prSet/>
      <dgm:spPr/>
      <dgm:t>
        <a:bodyPr/>
        <a:lstStyle/>
        <a:p>
          <a:endParaRPr lang="hu-HU"/>
        </a:p>
      </dgm:t>
    </dgm:pt>
    <dgm:pt modelId="{9A7FD698-5F7F-4951-BE56-C4A6C1B821E5}" type="sibTrans" cxnId="{1645AEAB-3D4F-48F8-80A7-A3B7310F5859}">
      <dgm:prSet/>
      <dgm:spPr/>
      <dgm:t>
        <a:bodyPr/>
        <a:lstStyle/>
        <a:p>
          <a:endParaRPr lang="hu-HU"/>
        </a:p>
      </dgm:t>
    </dgm:pt>
    <dgm:pt modelId="{98B67A07-6EAD-4D05-A31A-4E674E266311}" type="pres">
      <dgm:prSet presAssocID="{3119A1B8-E1F7-44DB-8FB9-4CE661D35E21}" presName="Name0" presStyleCnt="0">
        <dgm:presLayoutVars>
          <dgm:dir/>
          <dgm:animLvl val="lvl"/>
          <dgm:resizeHandles val="exact"/>
        </dgm:presLayoutVars>
      </dgm:prSet>
      <dgm:spPr/>
    </dgm:pt>
    <dgm:pt modelId="{51AA9DB5-40B2-4F76-9C3D-40F44F4D02C8}" type="pres">
      <dgm:prSet presAssocID="{7524CD1A-A4D1-4758-ABC9-CB7EDC38B6E8}" presName="linNode" presStyleCnt="0"/>
      <dgm:spPr/>
    </dgm:pt>
    <dgm:pt modelId="{C83EC1F4-1B41-49B8-BA8E-22F0125EF365}" type="pres">
      <dgm:prSet presAssocID="{7524CD1A-A4D1-4758-ABC9-CB7EDC38B6E8}" presName="parentText" presStyleLbl="node1" presStyleIdx="0" presStyleCnt="5" custScaleX="156785">
        <dgm:presLayoutVars>
          <dgm:chMax val="1"/>
          <dgm:bulletEnabled val="1"/>
        </dgm:presLayoutVars>
      </dgm:prSet>
      <dgm:spPr/>
    </dgm:pt>
    <dgm:pt modelId="{A70AB4A7-CFB0-451D-BECB-F8CC6ABAD224}" type="pres">
      <dgm:prSet presAssocID="{7524CD1A-A4D1-4758-ABC9-CB7EDC38B6E8}" presName="descendantText" presStyleLbl="alignAccFollowNode1" presStyleIdx="0" presStyleCnt="5">
        <dgm:presLayoutVars>
          <dgm:bulletEnabled val="1"/>
        </dgm:presLayoutVars>
      </dgm:prSet>
      <dgm:spPr/>
    </dgm:pt>
    <dgm:pt modelId="{8819D167-32BE-45C1-8313-90195730F97D}" type="pres">
      <dgm:prSet presAssocID="{59DEFEFB-FE28-4C67-BD66-833988A5F213}" presName="sp" presStyleCnt="0"/>
      <dgm:spPr/>
    </dgm:pt>
    <dgm:pt modelId="{7571B83B-E85A-4CDE-83FC-72DF23CF9B9D}" type="pres">
      <dgm:prSet presAssocID="{E586EC47-DFC0-4DFC-A054-0B3F6B845CC6}" presName="linNode" presStyleCnt="0"/>
      <dgm:spPr/>
    </dgm:pt>
    <dgm:pt modelId="{BE970CD6-3F24-4C54-B5E9-8EF392252D5D}" type="pres">
      <dgm:prSet presAssocID="{E586EC47-DFC0-4DFC-A054-0B3F6B845CC6}" presName="parentText" presStyleLbl="node1" presStyleIdx="1" presStyleCnt="5" custScaleX="156785">
        <dgm:presLayoutVars>
          <dgm:chMax val="1"/>
          <dgm:bulletEnabled val="1"/>
        </dgm:presLayoutVars>
      </dgm:prSet>
      <dgm:spPr/>
    </dgm:pt>
    <dgm:pt modelId="{586852E6-F051-439D-B8F0-B3F705A62691}" type="pres">
      <dgm:prSet presAssocID="{E586EC47-DFC0-4DFC-A054-0B3F6B845CC6}" presName="descendantText" presStyleLbl="alignAccFollowNode1" presStyleIdx="1" presStyleCnt="5">
        <dgm:presLayoutVars>
          <dgm:bulletEnabled val="1"/>
        </dgm:presLayoutVars>
      </dgm:prSet>
      <dgm:spPr/>
    </dgm:pt>
    <dgm:pt modelId="{874DFC14-60A0-4FE2-AC42-7D08C5180565}" type="pres">
      <dgm:prSet presAssocID="{AA48F417-4C42-4EB7-9B57-C9530D34B981}" presName="sp" presStyleCnt="0"/>
      <dgm:spPr/>
    </dgm:pt>
    <dgm:pt modelId="{0BCE6E73-7668-4E51-825E-3E34D5D847FD}" type="pres">
      <dgm:prSet presAssocID="{BD08C315-C04F-4572-8515-C6FA2A10BE20}" presName="linNode" presStyleCnt="0"/>
      <dgm:spPr/>
    </dgm:pt>
    <dgm:pt modelId="{AF93E0CF-B3B5-4D0A-97F0-998E3B7C18B1}" type="pres">
      <dgm:prSet presAssocID="{BD08C315-C04F-4572-8515-C6FA2A10BE20}" presName="parentText" presStyleLbl="node1" presStyleIdx="2" presStyleCnt="5" custScaleX="156785">
        <dgm:presLayoutVars>
          <dgm:chMax val="1"/>
          <dgm:bulletEnabled val="1"/>
        </dgm:presLayoutVars>
      </dgm:prSet>
      <dgm:spPr/>
    </dgm:pt>
    <dgm:pt modelId="{DC579F06-7BD4-459B-B511-7ED4124D2D76}" type="pres">
      <dgm:prSet presAssocID="{BD08C315-C04F-4572-8515-C6FA2A10BE20}" presName="descendantText" presStyleLbl="alignAccFollowNode1" presStyleIdx="2" presStyleCnt="5">
        <dgm:presLayoutVars>
          <dgm:bulletEnabled val="1"/>
        </dgm:presLayoutVars>
      </dgm:prSet>
      <dgm:spPr/>
    </dgm:pt>
    <dgm:pt modelId="{E9805996-A5B2-457E-AF8A-05210473C13A}" type="pres">
      <dgm:prSet presAssocID="{A004BBB1-B0BF-4449-87B6-EADADB84DE6E}" presName="sp" presStyleCnt="0"/>
      <dgm:spPr/>
    </dgm:pt>
    <dgm:pt modelId="{93C4F111-D081-476B-ADA3-151F2CCAF0AE}" type="pres">
      <dgm:prSet presAssocID="{5BCB5E87-ABBD-412F-86B0-57AA28FB9589}" presName="linNode" presStyleCnt="0"/>
      <dgm:spPr/>
    </dgm:pt>
    <dgm:pt modelId="{E2337CD1-C7C8-4714-9C3C-B9886E35BDFF}" type="pres">
      <dgm:prSet presAssocID="{5BCB5E87-ABBD-412F-86B0-57AA28FB9589}" presName="parentText" presStyleLbl="node1" presStyleIdx="3" presStyleCnt="5" custScaleX="156785">
        <dgm:presLayoutVars>
          <dgm:chMax val="1"/>
          <dgm:bulletEnabled val="1"/>
        </dgm:presLayoutVars>
      </dgm:prSet>
      <dgm:spPr/>
    </dgm:pt>
    <dgm:pt modelId="{544268BE-D686-4A18-B788-3DA3A48CE0C1}" type="pres">
      <dgm:prSet presAssocID="{5BCB5E87-ABBD-412F-86B0-57AA28FB9589}" presName="descendantText" presStyleLbl="alignAccFollowNode1" presStyleIdx="3" presStyleCnt="5">
        <dgm:presLayoutVars>
          <dgm:bulletEnabled val="1"/>
        </dgm:presLayoutVars>
      </dgm:prSet>
      <dgm:spPr/>
    </dgm:pt>
    <dgm:pt modelId="{5DC37D50-598F-4A8C-8361-53240EF27767}" type="pres">
      <dgm:prSet presAssocID="{F9354615-CF7C-4F8E-B0BE-5A6A3DF88831}" presName="sp" presStyleCnt="0"/>
      <dgm:spPr/>
    </dgm:pt>
    <dgm:pt modelId="{1B207BBE-DED9-4D69-ABAB-704D4BD75DD3}" type="pres">
      <dgm:prSet presAssocID="{74CA046C-8DA8-427D-861F-D021F4DE173F}" presName="linNode" presStyleCnt="0"/>
      <dgm:spPr/>
    </dgm:pt>
    <dgm:pt modelId="{5C1B72C4-7F48-4EC1-84DB-F9D50BD6068B}" type="pres">
      <dgm:prSet presAssocID="{74CA046C-8DA8-427D-861F-D021F4DE173F}" presName="parentText" presStyleLbl="node1" presStyleIdx="4" presStyleCnt="5" custScaleX="156785">
        <dgm:presLayoutVars>
          <dgm:chMax val="1"/>
          <dgm:bulletEnabled val="1"/>
        </dgm:presLayoutVars>
      </dgm:prSet>
      <dgm:spPr/>
    </dgm:pt>
    <dgm:pt modelId="{C6A54B94-3586-4BFD-A70B-68A24E287FF5}" type="pres">
      <dgm:prSet presAssocID="{74CA046C-8DA8-427D-861F-D021F4DE173F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1B1E7902-9D43-4760-AFE6-6622CC3C8255}" srcId="{3119A1B8-E1F7-44DB-8FB9-4CE661D35E21}" destId="{BD08C315-C04F-4572-8515-C6FA2A10BE20}" srcOrd="2" destOrd="0" parTransId="{BC827E8E-6671-4A75-B35C-98677A7E23A1}" sibTransId="{A004BBB1-B0BF-4449-87B6-EADADB84DE6E}"/>
    <dgm:cxn modelId="{9B22B70E-544E-40AE-A7F4-5A21589255D3}" srcId="{BD08C315-C04F-4572-8515-C6FA2A10BE20}" destId="{48541E90-B620-4D08-80EF-A970B0F98F26}" srcOrd="0" destOrd="0" parTransId="{558E91AD-79A2-49C2-A470-41CB38E28DB2}" sibTransId="{9EC09CE7-48B1-4832-9AF2-694084216F72}"/>
    <dgm:cxn modelId="{26201820-9853-4795-9AA1-DA9F1305A57C}" type="presOf" srcId="{BD08C315-C04F-4572-8515-C6FA2A10BE20}" destId="{AF93E0CF-B3B5-4D0A-97F0-998E3B7C18B1}" srcOrd="0" destOrd="0" presId="urn:microsoft.com/office/officeart/2005/8/layout/vList5"/>
    <dgm:cxn modelId="{E674E126-101A-4EE5-AA05-69D2E2581660}" type="presOf" srcId="{E586EC47-DFC0-4DFC-A054-0B3F6B845CC6}" destId="{BE970CD6-3F24-4C54-B5E9-8EF392252D5D}" srcOrd="0" destOrd="0" presId="urn:microsoft.com/office/officeart/2005/8/layout/vList5"/>
    <dgm:cxn modelId="{336DB45C-2B48-48FD-815E-9C1A3870D187}" type="presOf" srcId="{4A902407-9835-49BA-9E34-E3796D63899D}" destId="{C6A54B94-3586-4BFD-A70B-68A24E287FF5}" srcOrd="0" destOrd="0" presId="urn:microsoft.com/office/officeart/2005/8/layout/vList5"/>
    <dgm:cxn modelId="{6B92A463-1C28-42FB-AC0A-62AEFD4BB7CD}" type="presOf" srcId="{3119A1B8-E1F7-44DB-8FB9-4CE661D35E21}" destId="{98B67A07-6EAD-4D05-A31A-4E674E266311}" srcOrd="0" destOrd="0" presId="urn:microsoft.com/office/officeart/2005/8/layout/vList5"/>
    <dgm:cxn modelId="{42657B65-563C-4E88-85B8-3F270ED0A481}" type="presOf" srcId="{5BCB5E87-ABBD-412F-86B0-57AA28FB9589}" destId="{E2337CD1-C7C8-4714-9C3C-B9886E35BDFF}" srcOrd="0" destOrd="0" presId="urn:microsoft.com/office/officeart/2005/8/layout/vList5"/>
    <dgm:cxn modelId="{0A618283-DB3E-43DC-B2F1-D68E74065102}" type="presOf" srcId="{7524CD1A-A4D1-4758-ABC9-CB7EDC38B6E8}" destId="{C83EC1F4-1B41-49B8-BA8E-22F0125EF365}" srcOrd="0" destOrd="0" presId="urn:microsoft.com/office/officeart/2005/8/layout/vList5"/>
    <dgm:cxn modelId="{FAFB578A-7441-443F-8D7F-06428D5A27B4}" type="presOf" srcId="{6BA8A66F-706B-4BAC-A8D9-D8BCFA9D5CE1}" destId="{A70AB4A7-CFB0-451D-BECB-F8CC6ABAD224}" srcOrd="0" destOrd="0" presId="urn:microsoft.com/office/officeart/2005/8/layout/vList5"/>
    <dgm:cxn modelId="{1645AEAB-3D4F-48F8-80A7-A3B7310F5859}" srcId="{5BCB5E87-ABBD-412F-86B0-57AA28FB9589}" destId="{6692974E-F94C-40FE-81F0-1BFA79F03C07}" srcOrd="0" destOrd="0" parTransId="{09889BEA-FB23-4569-B9A3-78B37DF88B96}" sibTransId="{9A7FD698-5F7F-4951-BE56-C4A6C1B821E5}"/>
    <dgm:cxn modelId="{5F251EB7-0BBF-43B5-B473-3014EB650329}" srcId="{3119A1B8-E1F7-44DB-8FB9-4CE661D35E21}" destId="{E586EC47-DFC0-4DFC-A054-0B3F6B845CC6}" srcOrd="1" destOrd="0" parTransId="{7B087F4C-8C20-479A-B7DB-A8C179ADF6BA}" sibTransId="{AA48F417-4C42-4EB7-9B57-C9530D34B981}"/>
    <dgm:cxn modelId="{F33EC3BC-9638-4234-A1BA-F0FB780726F6}" type="presOf" srcId="{74CA046C-8DA8-427D-861F-D021F4DE173F}" destId="{5C1B72C4-7F48-4EC1-84DB-F9D50BD6068B}" srcOrd="0" destOrd="0" presId="urn:microsoft.com/office/officeart/2005/8/layout/vList5"/>
    <dgm:cxn modelId="{2CFE6CD6-5FD7-4E5B-B175-CEA62AD6080A}" srcId="{3119A1B8-E1F7-44DB-8FB9-4CE661D35E21}" destId="{74CA046C-8DA8-427D-861F-D021F4DE173F}" srcOrd="4" destOrd="0" parTransId="{AE6D47DB-7EB3-4376-A537-C2293D114B73}" sibTransId="{CCE17430-85FA-432B-A2DD-E66278914D82}"/>
    <dgm:cxn modelId="{749BF9D6-CB35-4F6D-850D-FB1F86D7F046}" type="presOf" srcId="{82284B67-31B9-4817-AC13-91ECE1157A98}" destId="{586852E6-F051-439D-B8F0-B3F705A62691}" srcOrd="0" destOrd="0" presId="urn:microsoft.com/office/officeart/2005/8/layout/vList5"/>
    <dgm:cxn modelId="{65C1F8D7-E370-4C2C-8729-10BCB0EBAE55}" type="presOf" srcId="{6692974E-F94C-40FE-81F0-1BFA79F03C07}" destId="{544268BE-D686-4A18-B788-3DA3A48CE0C1}" srcOrd="0" destOrd="0" presId="urn:microsoft.com/office/officeart/2005/8/layout/vList5"/>
    <dgm:cxn modelId="{7DDDDFDA-D047-4A3A-9CB7-714B986515A5}" srcId="{3119A1B8-E1F7-44DB-8FB9-4CE661D35E21}" destId="{7524CD1A-A4D1-4758-ABC9-CB7EDC38B6E8}" srcOrd="0" destOrd="0" parTransId="{14862818-C075-4D26-BACC-6D7EC7EEFA0A}" sibTransId="{59DEFEFB-FE28-4C67-BD66-833988A5F213}"/>
    <dgm:cxn modelId="{D7DA6CDD-483E-4388-B017-4DE73A66CC59}" srcId="{3119A1B8-E1F7-44DB-8FB9-4CE661D35E21}" destId="{5BCB5E87-ABBD-412F-86B0-57AA28FB9589}" srcOrd="3" destOrd="0" parTransId="{45A9A81F-95DD-44BA-9675-91BAC4F3DBCA}" sibTransId="{F9354615-CF7C-4F8E-B0BE-5A6A3DF88831}"/>
    <dgm:cxn modelId="{82B54DDE-9C42-4329-892C-7012BF4D3E4D}" srcId="{7524CD1A-A4D1-4758-ABC9-CB7EDC38B6E8}" destId="{6BA8A66F-706B-4BAC-A8D9-D8BCFA9D5CE1}" srcOrd="0" destOrd="0" parTransId="{8D07C3B6-3B7D-4F5B-A9AF-7FFFD192BC64}" sibTransId="{2B14D0E6-6C60-4EE0-9765-66D23D930BC0}"/>
    <dgm:cxn modelId="{8556DCE2-D24E-40FB-B809-B5CC54E89C6D}" srcId="{74CA046C-8DA8-427D-861F-D021F4DE173F}" destId="{4A902407-9835-49BA-9E34-E3796D63899D}" srcOrd="0" destOrd="0" parTransId="{8BDE94E8-9F1E-4D54-B02C-FCB1C8FA227D}" sibTransId="{2FEB6739-F9E5-4D52-B9BD-BD6118A79B27}"/>
    <dgm:cxn modelId="{D37DC9EE-52F7-4977-8716-1CB4C8B6BFFB}" type="presOf" srcId="{48541E90-B620-4D08-80EF-A970B0F98F26}" destId="{DC579F06-7BD4-459B-B511-7ED4124D2D76}" srcOrd="0" destOrd="0" presId="urn:microsoft.com/office/officeart/2005/8/layout/vList5"/>
    <dgm:cxn modelId="{396507F0-D25A-40DF-B16F-426842B72B2C}" srcId="{E586EC47-DFC0-4DFC-A054-0B3F6B845CC6}" destId="{82284B67-31B9-4817-AC13-91ECE1157A98}" srcOrd="0" destOrd="0" parTransId="{4EDC61F8-3185-4444-B777-A34837BFD8DB}" sibTransId="{E9EF86FD-CF27-4364-9D5C-A5EFF26E8DC9}"/>
    <dgm:cxn modelId="{018C612C-6C89-4E27-8489-BAE9ADD18730}" type="presParOf" srcId="{98B67A07-6EAD-4D05-A31A-4E674E266311}" destId="{51AA9DB5-40B2-4F76-9C3D-40F44F4D02C8}" srcOrd="0" destOrd="0" presId="urn:microsoft.com/office/officeart/2005/8/layout/vList5"/>
    <dgm:cxn modelId="{D0513535-C52A-486A-AD21-292FB884F78C}" type="presParOf" srcId="{51AA9DB5-40B2-4F76-9C3D-40F44F4D02C8}" destId="{C83EC1F4-1B41-49B8-BA8E-22F0125EF365}" srcOrd="0" destOrd="0" presId="urn:microsoft.com/office/officeart/2005/8/layout/vList5"/>
    <dgm:cxn modelId="{5B0B9226-EB35-4665-919A-B5C9F13C62F2}" type="presParOf" srcId="{51AA9DB5-40B2-4F76-9C3D-40F44F4D02C8}" destId="{A70AB4A7-CFB0-451D-BECB-F8CC6ABAD224}" srcOrd="1" destOrd="0" presId="urn:microsoft.com/office/officeart/2005/8/layout/vList5"/>
    <dgm:cxn modelId="{09C2CAAC-92E4-4D8D-8975-3C5614D41FBD}" type="presParOf" srcId="{98B67A07-6EAD-4D05-A31A-4E674E266311}" destId="{8819D167-32BE-45C1-8313-90195730F97D}" srcOrd="1" destOrd="0" presId="urn:microsoft.com/office/officeart/2005/8/layout/vList5"/>
    <dgm:cxn modelId="{22BB2F02-E01F-44D6-A231-9F679097C326}" type="presParOf" srcId="{98B67A07-6EAD-4D05-A31A-4E674E266311}" destId="{7571B83B-E85A-4CDE-83FC-72DF23CF9B9D}" srcOrd="2" destOrd="0" presId="urn:microsoft.com/office/officeart/2005/8/layout/vList5"/>
    <dgm:cxn modelId="{FC1E4463-3757-4B65-8149-20694847A2BD}" type="presParOf" srcId="{7571B83B-E85A-4CDE-83FC-72DF23CF9B9D}" destId="{BE970CD6-3F24-4C54-B5E9-8EF392252D5D}" srcOrd="0" destOrd="0" presId="urn:microsoft.com/office/officeart/2005/8/layout/vList5"/>
    <dgm:cxn modelId="{7E2B3A39-0F23-40B8-B615-A97CCCAD7FC0}" type="presParOf" srcId="{7571B83B-E85A-4CDE-83FC-72DF23CF9B9D}" destId="{586852E6-F051-439D-B8F0-B3F705A62691}" srcOrd="1" destOrd="0" presId="urn:microsoft.com/office/officeart/2005/8/layout/vList5"/>
    <dgm:cxn modelId="{E1E587B7-CEB3-421D-9C14-ED68BB873F8B}" type="presParOf" srcId="{98B67A07-6EAD-4D05-A31A-4E674E266311}" destId="{874DFC14-60A0-4FE2-AC42-7D08C5180565}" srcOrd="3" destOrd="0" presId="urn:microsoft.com/office/officeart/2005/8/layout/vList5"/>
    <dgm:cxn modelId="{FE51841C-CAA9-429B-B957-C11FD13D2971}" type="presParOf" srcId="{98B67A07-6EAD-4D05-A31A-4E674E266311}" destId="{0BCE6E73-7668-4E51-825E-3E34D5D847FD}" srcOrd="4" destOrd="0" presId="urn:microsoft.com/office/officeart/2005/8/layout/vList5"/>
    <dgm:cxn modelId="{1E6338DB-DFD0-4C1E-AF63-BF3629BE9B95}" type="presParOf" srcId="{0BCE6E73-7668-4E51-825E-3E34D5D847FD}" destId="{AF93E0CF-B3B5-4D0A-97F0-998E3B7C18B1}" srcOrd="0" destOrd="0" presId="urn:microsoft.com/office/officeart/2005/8/layout/vList5"/>
    <dgm:cxn modelId="{0CAB5C1B-E21A-417C-A962-1387EDFD2B54}" type="presParOf" srcId="{0BCE6E73-7668-4E51-825E-3E34D5D847FD}" destId="{DC579F06-7BD4-459B-B511-7ED4124D2D76}" srcOrd="1" destOrd="0" presId="urn:microsoft.com/office/officeart/2005/8/layout/vList5"/>
    <dgm:cxn modelId="{F4DFC436-CB00-4E6D-AAD0-86BBEB65CA1E}" type="presParOf" srcId="{98B67A07-6EAD-4D05-A31A-4E674E266311}" destId="{E9805996-A5B2-457E-AF8A-05210473C13A}" srcOrd="5" destOrd="0" presId="urn:microsoft.com/office/officeart/2005/8/layout/vList5"/>
    <dgm:cxn modelId="{DAAC5E1B-1537-4908-87D2-03E5739A3050}" type="presParOf" srcId="{98B67A07-6EAD-4D05-A31A-4E674E266311}" destId="{93C4F111-D081-476B-ADA3-151F2CCAF0AE}" srcOrd="6" destOrd="0" presId="urn:microsoft.com/office/officeart/2005/8/layout/vList5"/>
    <dgm:cxn modelId="{790D2EBD-D34D-4238-AE93-4D6A3951214D}" type="presParOf" srcId="{93C4F111-D081-476B-ADA3-151F2CCAF0AE}" destId="{E2337CD1-C7C8-4714-9C3C-B9886E35BDFF}" srcOrd="0" destOrd="0" presId="urn:microsoft.com/office/officeart/2005/8/layout/vList5"/>
    <dgm:cxn modelId="{4E5A8F3D-468C-4A92-BF0B-A1F317D92EBA}" type="presParOf" srcId="{93C4F111-D081-476B-ADA3-151F2CCAF0AE}" destId="{544268BE-D686-4A18-B788-3DA3A48CE0C1}" srcOrd="1" destOrd="0" presId="urn:microsoft.com/office/officeart/2005/8/layout/vList5"/>
    <dgm:cxn modelId="{590E12B5-0D94-48AF-BC61-E538E98CD456}" type="presParOf" srcId="{98B67A07-6EAD-4D05-A31A-4E674E266311}" destId="{5DC37D50-598F-4A8C-8361-53240EF27767}" srcOrd="7" destOrd="0" presId="urn:microsoft.com/office/officeart/2005/8/layout/vList5"/>
    <dgm:cxn modelId="{C8EC70F8-10D6-4B42-B8D6-A9152CBC4167}" type="presParOf" srcId="{98B67A07-6EAD-4D05-A31A-4E674E266311}" destId="{1B207BBE-DED9-4D69-ABAB-704D4BD75DD3}" srcOrd="8" destOrd="0" presId="urn:microsoft.com/office/officeart/2005/8/layout/vList5"/>
    <dgm:cxn modelId="{92280A86-7284-4B12-8E4A-98F18DE83FDF}" type="presParOf" srcId="{1B207BBE-DED9-4D69-ABAB-704D4BD75DD3}" destId="{5C1B72C4-7F48-4EC1-84DB-F9D50BD6068B}" srcOrd="0" destOrd="0" presId="urn:microsoft.com/office/officeart/2005/8/layout/vList5"/>
    <dgm:cxn modelId="{3B8ABD10-678D-44E5-8D48-4521EEDED9D4}" type="presParOf" srcId="{1B207BBE-DED9-4D69-ABAB-704D4BD75DD3}" destId="{C6A54B94-3586-4BFD-A70B-68A24E287FF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D7AACF-EC52-4B66-B1BF-815CD4D921C6}" type="doc">
      <dgm:prSet loTypeId="urn:microsoft.com/office/officeart/2005/8/layout/h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E9689DF4-E3D9-41B6-91B7-2F3190A03383}">
      <dgm:prSet phldrT="[Szöveg]"/>
      <dgm:spPr/>
      <dgm:t>
        <a:bodyPr/>
        <a:lstStyle/>
        <a:p>
          <a:r>
            <a:rPr lang="hu-HU" b="1" dirty="0"/>
            <a:t>SCUF</a:t>
          </a:r>
        </a:p>
        <a:p>
          <a:r>
            <a:rPr lang="hu-HU" dirty="0"/>
            <a:t>(lassú folyamatos ultrafiltráció)</a:t>
          </a:r>
        </a:p>
      </dgm:t>
    </dgm:pt>
    <dgm:pt modelId="{EE04B3A6-9659-47DE-AB7A-143447198FB2}" type="parTrans" cxnId="{DBC6F032-7D72-443C-8017-BF598AA0AB03}">
      <dgm:prSet/>
      <dgm:spPr/>
      <dgm:t>
        <a:bodyPr/>
        <a:lstStyle/>
        <a:p>
          <a:endParaRPr lang="hu-HU"/>
        </a:p>
      </dgm:t>
    </dgm:pt>
    <dgm:pt modelId="{DE18D848-98F9-43D0-9AC5-910AC63F00AB}" type="sibTrans" cxnId="{DBC6F032-7D72-443C-8017-BF598AA0AB03}">
      <dgm:prSet/>
      <dgm:spPr/>
      <dgm:t>
        <a:bodyPr/>
        <a:lstStyle/>
        <a:p>
          <a:endParaRPr lang="hu-HU"/>
        </a:p>
      </dgm:t>
    </dgm:pt>
    <dgm:pt modelId="{9CB02736-D4D5-468E-9137-A3D4B45FBF3A}">
      <dgm:prSet phldrT="[Szöveg]"/>
      <dgm:spPr/>
      <dgm:t>
        <a:bodyPr anchor="ctr"/>
        <a:lstStyle/>
        <a:p>
          <a:r>
            <a:rPr lang="hu-HU" dirty="0"/>
            <a:t>Folyadékeltávolítás</a:t>
          </a:r>
        </a:p>
      </dgm:t>
    </dgm:pt>
    <dgm:pt modelId="{9B2FD503-816E-4EEE-8786-A0071D854C62}" type="parTrans" cxnId="{2902C43D-FDB1-4024-9F67-2FF0084658BD}">
      <dgm:prSet/>
      <dgm:spPr/>
      <dgm:t>
        <a:bodyPr/>
        <a:lstStyle/>
        <a:p>
          <a:endParaRPr lang="hu-HU"/>
        </a:p>
      </dgm:t>
    </dgm:pt>
    <dgm:pt modelId="{D9C13D1E-3420-4691-97DB-F1FF7A1C717C}" type="sibTrans" cxnId="{2902C43D-FDB1-4024-9F67-2FF0084658BD}">
      <dgm:prSet/>
      <dgm:spPr/>
      <dgm:t>
        <a:bodyPr/>
        <a:lstStyle/>
        <a:p>
          <a:endParaRPr lang="hu-HU"/>
        </a:p>
      </dgm:t>
    </dgm:pt>
    <dgm:pt modelId="{48961BD3-714E-4128-A8D5-4D7880AFB2C8}">
      <dgm:prSet phldrT="[Szöveg]"/>
      <dgm:spPr/>
      <dgm:t>
        <a:bodyPr/>
        <a:lstStyle/>
        <a:p>
          <a:r>
            <a:rPr lang="hu-HU" b="1" dirty="0"/>
            <a:t>CVVH</a:t>
          </a:r>
        </a:p>
        <a:p>
          <a:r>
            <a:rPr lang="hu-HU" dirty="0"/>
            <a:t>(</a:t>
          </a:r>
          <a:r>
            <a:rPr lang="hu-HU" dirty="0" err="1"/>
            <a:t>hemofiltráció</a:t>
          </a:r>
          <a:r>
            <a:rPr lang="hu-HU" dirty="0"/>
            <a:t>)</a:t>
          </a:r>
        </a:p>
      </dgm:t>
    </dgm:pt>
    <dgm:pt modelId="{F42C3A38-9DB7-461F-BE48-E5D759069A68}" type="parTrans" cxnId="{12CF1D35-10A9-4F14-B406-678B69776492}">
      <dgm:prSet/>
      <dgm:spPr/>
      <dgm:t>
        <a:bodyPr/>
        <a:lstStyle/>
        <a:p>
          <a:endParaRPr lang="hu-HU"/>
        </a:p>
      </dgm:t>
    </dgm:pt>
    <dgm:pt modelId="{03A70BDF-4EA6-4238-98B1-D0BC9087744F}" type="sibTrans" cxnId="{12CF1D35-10A9-4F14-B406-678B69776492}">
      <dgm:prSet/>
      <dgm:spPr/>
      <dgm:t>
        <a:bodyPr/>
        <a:lstStyle/>
        <a:p>
          <a:endParaRPr lang="hu-HU"/>
        </a:p>
      </dgm:t>
    </dgm:pt>
    <dgm:pt modelId="{89A12454-D390-4C5D-9890-EF927D0F37FE}">
      <dgm:prSet phldrT="[Szöveg]"/>
      <dgm:spPr/>
      <dgm:t>
        <a:bodyPr anchor="ctr"/>
        <a:lstStyle/>
        <a:p>
          <a:r>
            <a:rPr lang="hu-HU" dirty="0" err="1"/>
            <a:t>Konvektív</a:t>
          </a:r>
          <a:r>
            <a:rPr lang="hu-HU" dirty="0"/>
            <a:t> transzport</a:t>
          </a:r>
        </a:p>
      </dgm:t>
    </dgm:pt>
    <dgm:pt modelId="{EFD2CC66-3891-4830-804B-7CFD67868FCE}" type="parTrans" cxnId="{44F21772-021D-49A2-AB06-C1A3F777B43C}">
      <dgm:prSet/>
      <dgm:spPr/>
      <dgm:t>
        <a:bodyPr/>
        <a:lstStyle/>
        <a:p>
          <a:endParaRPr lang="hu-HU"/>
        </a:p>
      </dgm:t>
    </dgm:pt>
    <dgm:pt modelId="{795B87AF-9363-42E3-92F7-93B71ADD25F4}" type="sibTrans" cxnId="{44F21772-021D-49A2-AB06-C1A3F777B43C}">
      <dgm:prSet/>
      <dgm:spPr/>
      <dgm:t>
        <a:bodyPr/>
        <a:lstStyle/>
        <a:p>
          <a:endParaRPr lang="hu-HU"/>
        </a:p>
      </dgm:t>
    </dgm:pt>
    <dgm:pt modelId="{ECE27F88-807F-4F5C-9F0C-95625E4C2D26}">
      <dgm:prSet phldrT="[Szöveg]"/>
      <dgm:spPr/>
      <dgm:t>
        <a:bodyPr/>
        <a:lstStyle/>
        <a:p>
          <a:r>
            <a:rPr lang="hu-HU" b="1" dirty="0"/>
            <a:t>CVVHD</a:t>
          </a:r>
        </a:p>
        <a:p>
          <a:r>
            <a:rPr lang="hu-HU" dirty="0"/>
            <a:t>(</a:t>
          </a:r>
          <a:r>
            <a:rPr lang="hu-HU" dirty="0" err="1"/>
            <a:t>hemodialízis</a:t>
          </a:r>
          <a:r>
            <a:rPr lang="hu-HU" dirty="0"/>
            <a:t>)</a:t>
          </a:r>
        </a:p>
      </dgm:t>
    </dgm:pt>
    <dgm:pt modelId="{BD8B3C0A-5EB5-4073-B5C0-1B2FCDB12F92}" type="parTrans" cxnId="{FEBA62C8-E66A-4A31-B6F2-FC0E0D59180D}">
      <dgm:prSet/>
      <dgm:spPr/>
      <dgm:t>
        <a:bodyPr/>
        <a:lstStyle/>
        <a:p>
          <a:endParaRPr lang="hu-HU"/>
        </a:p>
      </dgm:t>
    </dgm:pt>
    <dgm:pt modelId="{296C30F7-135A-4D53-8087-3DE09BCCED23}" type="sibTrans" cxnId="{FEBA62C8-E66A-4A31-B6F2-FC0E0D59180D}">
      <dgm:prSet/>
      <dgm:spPr/>
      <dgm:t>
        <a:bodyPr/>
        <a:lstStyle/>
        <a:p>
          <a:endParaRPr lang="hu-HU"/>
        </a:p>
      </dgm:t>
    </dgm:pt>
    <dgm:pt modelId="{B04E5D5B-A7F4-44B5-9F76-A57CF59B40E5}">
      <dgm:prSet phldrT="[Szöveg]"/>
      <dgm:spPr/>
      <dgm:t>
        <a:bodyPr anchor="ctr"/>
        <a:lstStyle/>
        <a:p>
          <a:r>
            <a:rPr lang="hu-HU" dirty="0"/>
            <a:t>Diffúzió </a:t>
          </a:r>
        </a:p>
      </dgm:t>
    </dgm:pt>
    <dgm:pt modelId="{538CE588-6C37-4FFF-A991-FE56B095B6A0}" type="parTrans" cxnId="{42365441-836B-46B2-BD8C-659932CD1AD1}">
      <dgm:prSet/>
      <dgm:spPr/>
      <dgm:t>
        <a:bodyPr/>
        <a:lstStyle/>
        <a:p>
          <a:endParaRPr lang="hu-HU"/>
        </a:p>
      </dgm:t>
    </dgm:pt>
    <dgm:pt modelId="{A08BF251-A35D-40DD-BCFD-C6EA21EB5BDB}" type="sibTrans" cxnId="{42365441-836B-46B2-BD8C-659932CD1AD1}">
      <dgm:prSet/>
      <dgm:spPr/>
      <dgm:t>
        <a:bodyPr/>
        <a:lstStyle/>
        <a:p>
          <a:endParaRPr lang="hu-HU"/>
        </a:p>
      </dgm:t>
    </dgm:pt>
    <dgm:pt modelId="{9C4619E2-198B-4B02-8DE1-6EB615064219}">
      <dgm:prSet phldrT="[Szöveg]"/>
      <dgm:spPr/>
      <dgm:t>
        <a:bodyPr anchor="ctr"/>
        <a:lstStyle/>
        <a:p>
          <a:r>
            <a:rPr lang="hu-HU" dirty="0"/>
            <a:t>Diffúzió + </a:t>
          </a:r>
          <a:r>
            <a:rPr lang="hu-HU" dirty="0" err="1"/>
            <a:t>konvekció</a:t>
          </a:r>
          <a:endParaRPr lang="hu-HU" dirty="0"/>
        </a:p>
      </dgm:t>
    </dgm:pt>
    <dgm:pt modelId="{4F3B3F87-310D-4B6A-AC45-CF2E826872D6}" type="parTrans" cxnId="{1F82D78C-3B35-4D83-98BF-B3A3CC514630}">
      <dgm:prSet/>
      <dgm:spPr/>
      <dgm:t>
        <a:bodyPr/>
        <a:lstStyle/>
        <a:p>
          <a:endParaRPr lang="hu-HU"/>
        </a:p>
      </dgm:t>
    </dgm:pt>
    <dgm:pt modelId="{84C4D0B1-1C50-4678-9B9B-0C3A6A2198BF}" type="sibTrans" cxnId="{1F82D78C-3B35-4D83-98BF-B3A3CC514630}">
      <dgm:prSet/>
      <dgm:spPr/>
      <dgm:t>
        <a:bodyPr/>
        <a:lstStyle/>
        <a:p>
          <a:endParaRPr lang="hu-HU"/>
        </a:p>
      </dgm:t>
    </dgm:pt>
    <dgm:pt modelId="{C479A6CE-A1A7-4771-8CD1-D9346C664A7F}">
      <dgm:prSet phldrT="[Szöveg]"/>
      <dgm:spPr/>
      <dgm:t>
        <a:bodyPr/>
        <a:lstStyle/>
        <a:p>
          <a:r>
            <a:rPr lang="hu-HU" b="1" dirty="0"/>
            <a:t>CVVHDF</a:t>
          </a:r>
        </a:p>
        <a:p>
          <a:r>
            <a:rPr lang="hu-HU" dirty="0"/>
            <a:t>(</a:t>
          </a:r>
          <a:r>
            <a:rPr lang="hu-HU" dirty="0" err="1"/>
            <a:t>hemodiafiltráció</a:t>
          </a:r>
          <a:r>
            <a:rPr lang="hu-HU" dirty="0"/>
            <a:t>)</a:t>
          </a:r>
        </a:p>
      </dgm:t>
    </dgm:pt>
    <dgm:pt modelId="{1524C4E1-A2E9-416A-B0D5-04ABCEA98AB4}" type="parTrans" cxnId="{4609FDAD-0344-4DE2-ABF0-3AECB426A2C0}">
      <dgm:prSet/>
      <dgm:spPr/>
      <dgm:t>
        <a:bodyPr/>
        <a:lstStyle/>
        <a:p>
          <a:endParaRPr lang="hu-HU"/>
        </a:p>
      </dgm:t>
    </dgm:pt>
    <dgm:pt modelId="{76AFCD8F-285F-4E45-88CA-4BD41D0E5BD2}" type="sibTrans" cxnId="{4609FDAD-0344-4DE2-ABF0-3AECB426A2C0}">
      <dgm:prSet/>
      <dgm:spPr/>
      <dgm:t>
        <a:bodyPr/>
        <a:lstStyle/>
        <a:p>
          <a:endParaRPr lang="hu-HU"/>
        </a:p>
      </dgm:t>
    </dgm:pt>
    <dgm:pt modelId="{16877A01-A07D-4D11-8AFC-090FB53854EC}" type="pres">
      <dgm:prSet presAssocID="{1BD7AACF-EC52-4B66-B1BF-815CD4D921C6}" presName="Name0" presStyleCnt="0">
        <dgm:presLayoutVars>
          <dgm:dir/>
          <dgm:animLvl val="lvl"/>
          <dgm:resizeHandles val="exact"/>
        </dgm:presLayoutVars>
      </dgm:prSet>
      <dgm:spPr/>
    </dgm:pt>
    <dgm:pt modelId="{C313BDFE-6966-4573-9921-5318E8E1F6D3}" type="pres">
      <dgm:prSet presAssocID="{E9689DF4-E3D9-41B6-91B7-2F3190A03383}" presName="composite" presStyleCnt="0"/>
      <dgm:spPr/>
    </dgm:pt>
    <dgm:pt modelId="{71154E93-C03E-43BB-B8DA-F2B59A390C38}" type="pres">
      <dgm:prSet presAssocID="{E9689DF4-E3D9-41B6-91B7-2F3190A0338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566B0440-14D5-4D48-A943-09E0A392969D}" type="pres">
      <dgm:prSet presAssocID="{E9689DF4-E3D9-41B6-91B7-2F3190A03383}" presName="desTx" presStyleLbl="alignAccFollowNode1" presStyleIdx="0" presStyleCnt="4">
        <dgm:presLayoutVars>
          <dgm:bulletEnabled val="1"/>
        </dgm:presLayoutVars>
      </dgm:prSet>
      <dgm:spPr/>
    </dgm:pt>
    <dgm:pt modelId="{26273757-5F98-4BE7-8C5F-4D021749E224}" type="pres">
      <dgm:prSet presAssocID="{DE18D848-98F9-43D0-9AC5-910AC63F00AB}" presName="space" presStyleCnt="0"/>
      <dgm:spPr/>
    </dgm:pt>
    <dgm:pt modelId="{77026909-7F84-4CBE-BD9D-1E78A6835F93}" type="pres">
      <dgm:prSet presAssocID="{48961BD3-714E-4128-A8D5-4D7880AFB2C8}" presName="composite" presStyleCnt="0"/>
      <dgm:spPr/>
    </dgm:pt>
    <dgm:pt modelId="{12F1CC01-85EA-4862-807E-66BF4947862F}" type="pres">
      <dgm:prSet presAssocID="{48961BD3-714E-4128-A8D5-4D7880AFB2C8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B52E0C64-D509-4A59-A3D5-A3B89CED2D61}" type="pres">
      <dgm:prSet presAssocID="{48961BD3-714E-4128-A8D5-4D7880AFB2C8}" presName="desTx" presStyleLbl="alignAccFollowNode1" presStyleIdx="1" presStyleCnt="4">
        <dgm:presLayoutVars>
          <dgm:bulletEnabled val="1"/>
        </dgm:presLayoutVars>
      </dgm:prSet>
      <dgm:spPr/>
    </dgm:pt>
    <dgm:pt modelId="{A2DEAFF2-43BA-443B-93DD-E8BEB1636240}" type="pres">
      <dgm:prSet presAssocID="{03A70BDF-4EA6-4238-98B1-D0BC9087744F}" presName="space" presStyleCnt="0"/>
      <dgm:spPr/>
    </dgm:pt>
    <dgm:pt modelId="{732C2924-9958-4347-9E0D-12DFE051A687}" type="pres">
      <dgm:prSet presAssocID="{ECE27F88-807F-4F5C-9F0C-95625E4C2D26}" presName="composite" presStyleCnt="0"/>
      <dgm:spPr/>
    </dgm:pt>
    <dgm:pt modelId="{007D3B2A-182F-4DD0-8404-E9B22DF45E7E}" type="pres">
      <dgm:prSet presAssocID="{ECE27F88-807F-4F5C-9F0C-95625E4C2D2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3E92A7C-5DFA-4D57-B04B-06F15F33B788}" type="pres">
      <dgm:prSet presAssocID="{ECE27F88-807F-4F5C-9F0C-95625E4C2D26}" presName="desTx" presStyleLbl="alignAccFollowNode1" presStyleIdx="2" presStyleCnt="4">
        <dgm:presLayoutVars>
          <dgm:bulletEnabled val="1"/>
        </dgm:presLayoutVars>
      </dgm:prSet>
      <dgm:spPr/>
    </dgm:pt>
    <dgm:pt modelId="{8A2276F8-EE20-4A13-A19D-BAAD10628E50}" type="pres">
      <dgm:prSet presAssocID="{296C30F7-135A-4D53-8087-3DE09BCCED23}" presName="space" presStyleCnt="0"/>
      <dgm:spPr/>
    </dgm:pt>
    <dgm:pt modelId="{3C9C536C-CEC6-4A91-98CD-A439AC76E2AA}" type="pres">
      <dgm:prSet presAssocID="{C479A6CE-A1A7-4771-8CD1-D9346C664A7F}" presName="composite" presStyleCnt="0"/>
      <dgm:spPr/>
    </dgm:pt>
    <dgm:pt modelId="{2823E4F6-C013-4E88-8777-BC5A8D1ED948}" type="pres">
      <dgm:prSet presAssocID="{C479A6CE-A1A7-4771-8CD1-D9346C664A7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7098046-6D5E-4F2D-B8B2-415C059A0A7C}" type="pres">
      <dgm:prSet presAssocID="{C479A6CE-A1A7-4771-8CD1-D9346C664A7F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62AB3E14-AAF5-4689-B8D8-5A59914AA708}" type="presOf" srcId="{1BD7AACF-EC52-4B66-B1BF-815CD4D921C6}" destId="{16877A01-A07D-4D11-8AFC-090FB53854EC}" srcOrd="0" destOrd="0" presId="urn:microsoft.com/office/officeart/2005/8/layout/hList1"/>
    <dgm:cxn modelId="{DBC6F032-7D72-443C-8017-BF598AA0AB03}" srcId="{1BD7AACF-EC52-4B66-B1BF-815CD4D921C6}" destId="{E9689DF4-E3D9-41B6-91B7-2F3190A03383}" srcOrd="0" destOrd="0" parTransId="{EE04B3A6-9659-47DE-AB7A-143447198FB2}" sibTransId="{DE18D848-98F9-43D0-9AC5-910AC63F00AB}"/>
    <dgm:cxn modelId="{12CF1D35-10A9-4F14-B406-678B69776492}" srcId="{1BD7AACF-EC52-4B66-B1BF-815CD4D921C6}" destId="{48961BD3-714E-4128-A8D5-4D7880AFB2C8}" srcOrd="1" destOrd="0" parTransId="{F42C3A38-9DB7-461F-BE48-E5D759069A68}" sibTransId="{03A70BDF-4EA6-4238-98B1-D0BC9087744F}"/>
    <dgm:cxn modelId="{2902C43D-FDB1-4024-9F67-2FF0084658BD}" srcId="{E9689DF4-E3D9-41B6-91B7-2F3190A03383}" destId="{9CB02736-D4D5-468E-9137-A3D4B45FBF3A}" srcOrd="0" destOrd="0" parTransId="{9B2FD503-816E-4EEE-8786-A0071D854C62}" sibTransId="{D9C13D1E-3420-4691-97DB-F1FF7A1C717C}"/>
    <dgm:cxn modelId="{42365441-836B-46B2-BD8C-659932CD1AD1}" srcId="{ECE27F88-807F-4F5C-9F0C-95625E4C2D26}" destId="{B04E5D5B-A7F4-44B5-9F76-A57CF59B40E5}" srcOrd="0" destOrd="0" parTransId="{538CE588-6C37-4FFF-A991-FE56B095B6A0}" sibTransId="{A08BF251-A35D-40DD-BCFD-C6EA21EB5BDB}"/>
    <dgm:cxn modelId="{2AD4066C-1BD4-4452-9E4F-9987C598CBC2}" type="presOf" srcId="{9CB02736-D4D5-468E-9137-A3D4B45FBF3A}" destId="{566B0440-14D5-4D48-A943-09E0A392969D}" srcOrd="0" destOrd="0" presId="urn:microsoft.com/office/officeart/2005/8/layout/hList1"/>
    <dgm:cxn modelId="{86B9644E-77F4-4682-8FBB-EB5BD5F58367}" type="presOf" srcId="{B04E5D5B-A7F4-44B5-9F76-A57CF59B40E5}" destId="{73E92A7C-5DFA-4D57-B04B-06F15F33B788}" srcOrd="0" destOrd="0" presId="urn:microsoft.com/office/officeart/2005/8/layout/hList1"/>
    <dgm:cxn modelId="{44F21772-021D-49A2-AB06-C1A3F777B43C}" srcId="{48961BD3-714E-4128-A8D5-4D7880AFB2C8}" destId="{89A12454-D390-4C5D-9890-EF927D0F37FE}" srcOrd="0" destOrd="0" parTransId="{EFD2CC66-3891-4830-804B-7CFD67868FCE}" sibTransId="{795B87AF-9363-42E3-92F7-93B71ADD25F4}"/>
    <dgm:cxn modelId="{1F82D78C-3B35-4D83-98BF-B3A3CC514630}" srcId="{C479A6CE-A1A7-4771-8CD1-D9346C664A7F}" destId="{9C4619E2-198B-4B02-8DE1-6EB615064219}" srcOrd="0" destOrd="0" parTransId="{4F3B3F87-310D-4B6A-AC45-CF2E826872D6}" sibTransId="{84C4D0B1-1C50-4678-9B9B-0C3A6A2198BF}"/>
    <dgm:cxn modelId="{D6753892-57ED-42AD-B2F2-04C05F55CF66}" type="presOf" srcId="{E9689DF4-E3D9-41B6-91B7-2F3190A03383}" destId="{71154E93-C03E-43BB-B8DA-F2B59A390C38}" srcOrd="0" destOrd="0" presId="urn:microsoft.com/office/officeart/2005/8/layout/hList1"/>
    <dgm:cxn modelId="{A657189F-3B49-4BD4-9DDF-6B90E988BD5B}" type="presOf" srcId="{48961BD3-714E-4128-A8D5-4D7880AFB2C8}" destId="{12F1CC01-85EA-4862-807E-66BF4947862F}" srcOrd="0" destOrd="0" presId="urn:microsoft.com/office/officeart/2005/8/layout/hList1"/>
    <dgm:cxn modelId="{4609FDAD-0344-4DE2-ABF0-3AECB426A2C0}" srcId="{1BD7AACF-EC52-4B66-B1BF-815CD4D921C6}" destId="{C479A6CE-A1A7-4771-8CD1-D9346C664A7F}" srcOrd="3" destOrd="0" parTransId="{1524C4E1-A2E9-416A-B0D5-04ABCEA98AB4}" sibTransId="{76AFCD8F-285F-4E45-88CA-4BD41D0E5BD2}"/>
    <dgm:cxn modelId="{063BFEAD-A077-4DE9-9F84-9B3E386B6B71}" type="presOf" srcId="{ECE27F88-807F-4F5C-9F0C-95625E4C2D26}" destId="{007D3B2A-182F-4DD0-8404-E9B22DF45E7E}" srcOrd="0" destOrd="0" presId="urn:microsoft.com/office/officeart/2005/8/layout/hList1"/>
    <dgm:cxn modelId="{FEBA62C8-E66A-4A31-B6F2-FC0E0D59180D}" srcId="{1BD7AACF-EC52-4B66-B1BF-815CD4D921C6}" destId="{ECE27F88-807F-4F5C-9F0C-95625E4C2D26}" srcOrd="2" destOrd="0" parTransId="{BD8B3C0A-5EB5-4073-B5C0-1B2FCDB12F92}" sibTransId="{296C30F7-135A-4D53-8087-3DE09BCCED23}"/>
    <dgm:cxn modelId="{379D07D2-E00D-441A-A126-FBADFD475540}" type="presOf" srcId="{89A12454-D390-4C5D-9890-EF927D0F37FE}" destId="{B52E0C64-D509-4A59-A3D5-A3B89CED2D61}" srcOrd="0" destOrd="0" presId="urn:microsoft.com/office/officeart/2005/8/layout/hList1"/>
    <dgm:cxn modelId="{4032BBDF-1FEF-4C0A-B680-9EDD4CDA1606}" type="presOf" srcId="{C479A6CE-A1A7-4771-8CD1-D9346C664A7F}" destId="{2823E4F6-C013-4E88-8777-BC5A8D1ED948}" srcOrd="0" destOrd="0" presId="urn:microsoft.com/office/officeart/2005/8/layout/hList1"/>
    <dgm:cxn modelId="{9D103FFE-FE74-4835-B9F8-9060CB4B20FE}" type="presOf" srcId="{9C4619E2-198B-4B02-8DE1-6EB615064219}" destId="{A7098046-6D5E-4F2D-B8B2-415C059A0A7C}" srcOrd="0" destOrd="0" presId="urn:microsoft.com/office/officeart/2005/8/layout/hList1"/>
    <dgm:cxn modelId="{0648E3F4-A3D2-4125-BDA8-3078B9C349D1}" type="presParOf" srcId="{16877A01-A07D-4D11-8AFC-090FB53854EC}" destId="{C313BDFE-6966-4573-9921-5318E8E1F6D3}" srcOrd="0" destOrd="0" presId="urn:microsoft.com/office/officeart/2005/8/layout/hList1"/>
    <dgm:cxn modelId="{A826B949-391F-4E91-AFA2-E70932B007A6}" type="presParOf" srcId="{C313BDFE-6966-4573-9921-5318E8E1F6D3}" destId="{71154E93-C03E-43BB-B8DA-F2B59A390C38}" srcOrd="0" destOrd="0" presId="urn:microsoft.com/office/officeart/2005/8/layout/hList1"/>
    <dgm:cxn modelId="{DCA8C0A6-641E-4771-84A1-9A966BA356B6}" type="presParOf" srcId="{C313BDFE-6966-4573-9921-5318E8E1F6D3}" destId="{566B0440-14D5-4D48-A943-09E0A392969D}" srcOrd="1" destOrd="0" presId="urn:microsoft.com/office/officeart/2005/8/layout/hList1"/>
    <dgm:cxn modelId="{B741B532-3735-49D6-86B0-F0F90A70B702}" type="presParOf" srcId="{16877A01-A07D-4D11-8AFC-090FB53854EC}" destId="{26273757-5F98-4BE7-8C5F-4D021749E224}" srcOrd="1" destOrd="0" presId="urn:microsoft.com/office/officeart/2005/8/layout/hList1"/>
    <dgm:cxn modelId="{02F6A592-D65E-4012-8A9B-268D632561D6}" type="presParOf" srcId="{16877A01-A07D-4D11-8AFC-090FB53854EC}" destId="{77026909-7F84-4CBE-BD9D-1E78A6835F93}" srcOrd="2" destOrd="0" presId="urn:microsoft.com/office/officeart/2005/8/layout/hList1"/>
    <dgm:cxn modelId="{32BC2351-406B-419C-987E-B8FF84720C74}" type="presParOf" srcId="{77026909-7F84-4CBE-BD9D-1E78A6835F93}" destId="{12F1CC01-85EA-4862-807E-66BF4947862F}" srcOrd="0" destOrd="0" presId="urn:microsoft.com/office/officeart/2005/8/layout/hList1"/>
    <dgm:cxn modelId="{513C5169-7045-440A-A179-8713A18A42DE}" type="presParOf" srcId="{77026909-7F84-4CBE-BD9D-1E78A6835F93}" destId="{B52E0C64-D509-4A59-A3D5-A3B89CED2D61}" srcOrd="1" destOrd="0" presId="urn:microsoft.com/office/officeart/2005/8/layout/hList1"/>
    <dgm:cxn modelId="{0900407F-F0BD-4238-9A97-FF6189B07C5E}" type="presParOf" srcId="{16877A01-A07D-4D11-8AFC-090FB53854EC}" destId="{A2DEAFF2-43BA-443B-93DD-E8BEB1636240}" srcOrd="3" destOrd="0" presId="urn:microsoft.com/office/officeart/2005/8/layout/hList1"/>
    <dgm:cxn modelId="{C790D9F9-57DC-4209-A7BA-2B719926293B}" type="presParOf" srcId="{16877A01-A07D-4D11-8AFC-090FB53854EC}" destId="{732C2924-9958-4347-9E0D-12DFE051A687}" srcOrd="4" destOrd="0" presId="urn:microsoft.com/office/officeart/2005/8/layout/hList1"/>
    <dgm:cxn modelId="{C5FF8FC6-1FA8-4594-B5D2-C5CB4909DF5E}" type="presParOf" srcId="{732C2924-9958-4347-9E0D-12DFE051A687}" destId="{007D3B2A-182F-4DD0-8404-E9B22DF45E7E}" srcOrd="0" destOrd="0" presId="urn:microsoft.com/office/officeart/2005/8/layout/hList1"/>
    <dgm:cxn modelId="{886255F5-B984-44B0-8D48-088869DBD330}" type="presParOf" srcId="{732C2924-9958-4347-9E0D-12DFE051A687}" destId="{73E92A7C-5DFA-4D57-B04B-06F15F33B788}" srcOrd="1" destOrd="0" presId="urn:microsoft.com/office/officeart/2005/8/layout/hList1"/>
    <dgm:cxn modelId="{E4560C1A-92D8-4EB1-889B-B7A71120771B}" type="presParOf" srcId="{16877A01-A07D-4D11-8AFC-090FB53854EC}" destId="{8A2276F8-EE20-4A13-A19D-BAAD10628E50}" srcOrd="5" destOrd="0" presId="urn:microsoft.com/office/officeart/2005/8/layout/hList1"/>
    <dgm:cxn modelId="{70F2BF9C-333D-4342-ACC3-E1BD50A768B6}" type="presParOf" srcId="{16877A01-A07D-4D11-8AFC-090FB53854EC}" destId="{3C9C536C-CEC6-4A91-98CD-A439AC76E2AA}" srcOrd="6" destOrd="0" presId="urn:microsoft.com/office/officeart/2005/8/layout/hList1"/>
    <dgm:cxn modelId="{59E33376-ED63-4212-B610-5631032A78AC}" type="presParOf" srcId="{3C9C536C-CEC6-4A91-98CD-A439AC76E2AA}" destId="{2823E4F6-C013-4E88-8777-BC5A8D1ED948}" srcOrd="0" destOrd="0" presId="urn:microsoft.com/office/officeart/2005/8/layout/hList1"/>
    <dgm:cxn modelId="{25A983C2-086C-4C6B-9CBA-680071C5BA77}" type="presParOf" srcId="{3C9C536C-CEC6-4A91-98CD-A439AC76E2AA}" destId="{A7098046-6D5E-4F2D-B8B2-415C059A0A7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6D06F2-696B-4568-ADEB-CD650161F221}" type="doc">
      <dgm:prSet loTypeId="urn:microsoft.com/office/officeart/2005/8/layout/chevron1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hu-HU"/>
        </a:p>
      </dgm:t>
    </dgm:pt>
    <dgm:pt modelId="{93B07413-582C-43E5-AFCD-B0B337EBFE4B}">
      <dgm:prSet phldrT="[Szöveg]" custT="1"/>
      <dgm:spPr/>
      <dgm:t>
        <a:bodyPr/>
        <a:lstStyle/>
        <a:p>
          <a:r>
            <a:rPr lang="hu-HU" sz="2800" b="1" dirty="0"/>
            <a:t>Korai</a:t>
          </a:r>
        </a:p>
      </dgm:t>
    </dgm:pt>
    <dgm:pt modelId="{5F058A1B-4015-4D75-A639-A50701B84E79}" type="parTrans" cxnId="{5220D4BB-B850-4867-A530-511D44874C4D}">
      <dgm:prSet/>
      <dgm:spPr/>
      <dgm:t>
        <a:bodyPr/>
        <a:lstStyle/>
        <a:p>
          <a:endParaRPr lang="hu-HU"/>
        </a:p>
      </dgm:t>
    </dgm:pt>
    <dgm:pt modelId="{C31489BE-A687-4FC5-BE0E-11BF01B1B619}" type="sibTrans" cxnId="{5220D4BB-B850-4867-A530-511D44874C4D}">
      <dgm:prSet/>
      <dgm:spPr/>
      <dgm:t>
        <a:bodyPr/>
        <a:lstStyle/>
        <a:p>
          <a:endParaRPr lang="hu-HU"/>
        </a:p>
      </dgm:t>
    </dgm:pt>
    <dgm:pt modelId="{6C371C37-BAA4-423D-BDC4-4A69A8B5FB69}">
      <dgm:prSet phldrT="[Szöveg]" custT="1"/>
      <dgm:spPr/>
      <dgm:t>
        <a:bodyPr/>
        <a:lstStyle/>
        <a:p>
          <a:r>
            <a:rPr lang="hu-HU" sz="2800" b="1" dirty="0"/>
            <a:t>Késleltetett</a:t>
          </a:r>
        </a:p>
      </dgm:t>
    </dgm:pt>
    <dgm:pt modelId="{DB56EE8A-2551-40B0-B08C-5FF5788209BC}" type="parTrans" cxnId="{150FA3E3-2963-4D3E-894D-A18D48CC2B03}">
      <dgm:prSet/>
      <dgm:spPr/>
      <dgm:t>
        <a:bodyPr/>
        <a:lstStyle/>
        <a:p>
          <a:endParaRPr lang="hu-HU"/>
        </a:p>
      </dgm:t>
    </dgm:pt>
    <dgm:pt modelId="{6ADA66AE-7B98-40FE-BA49-B8D6041F48E8}" type="sibTrans" cxnId="{150FA3E3-2963-4D3E-894D-A18D48CC2B03}">
      <dgm:prSet/>
      <dgm:spPr/>
      <dgm:t>
        <a:bodyPr/>
        <a:lstStyle/>
        <a:p>
          <a:endParaRPr lang="hu-HU"/>
        </a:p>
      </dgm:t>
    </dgm:pt>
    <dgm:pt modelId="{148BA4B8-18EB-4782-91CC-FCC824D1A453}" type="pres">
      <dgm:prSet presAssocID="{0D6D06F2-696B-4568-ADEB-CD650161F221}" presName="Name0" presStyleCnt="0">
        <dgm:presLayoutVars>
          <dgm:dir/>
          <dgm:animLvl val="lvl"/>
          <dgm:resizeHandles val="exact"/>
        </dgm:presLayoutVars>
      </dgm:prSet>
      <dgm:spPr/>
    </dgm:pt>
    <dgm:pt modelId="{B8D100A5-164B-4C71-9AA1-4F945B25ACB2}" type="pres">
      <dgm:prSet presAssocID="{93B07413-582C-43E5-AFCD-B0B337EBFE4B}" presName="parTxOnly" presStyleLbl="node1" presStyleIdx="0" presStyleCnt="2" custLinFactNeighborX="-3517" custLinFactNeighborY="13977">
        <dgm:presLayoutVars>
          <dgm:chMax val="0"/>
          <dgm:chPref val="0"/>
          <dgm:bulletEnabled val="1"/>
        </dgm:presLayoutVars>
      </dgm:prSet>
      <dgm:spPr/>
    </dgm:pt>
    <dgm:pt modelId="{664945E3-6860-4209-93FC-346E591FC902}" type="pres">
      <dgm:prSet presAssocID="{C31489BE-A687-4FC5-BE0E-11BF01B1B619}" presName="parTxOnlySpace" presStyleCnt="0"/>
      <dgm:spPr/>
    </dgm:pt>
    <dgm:pt modelId="{726AD11C-C23B-4BF6-AD81-C34B469A7146}" type="pres">
      <dgm:prSet presAssocID="{6C371C37-BAA4-423D-BDC4-4A69A8B5FB69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EEB6911D-61A3-42F5-9B5E-0FC45852E121}" type="presOf" srcId="{0D6D06F2-696B-4568-ADEB-CD650161F221}" destId="{148BA4B8-18EB-4782-91CC-FCC824D1A453}" srcOrd="0" destOrd="0" presId="urn:microsoft.com/office/officeart/2005/8/layout/chevron1"/>
    <dgm:cxn modelId="{A4F1F534-B218-4134-9B18-701D882ED7A9}" type="presOf" srcId="{6C371C37-BAA4-423D-BDC4-4A69A8B5FB69}" destId="{726AD11C-C23B-4BF6-AD81-C34B469A7146}" srcOrd="0" destOrd="0" presId="urn:microsoft.com/office/officeart/2005/8/layout/chevron1"/>
    <dgm:cxn modelId="{5220D4BB-B850-4867-A530-511D44874C4D}" srcId="{0D6D06F2-696B-4568-ADEB-CD650161F221}" destId="{93B07413-582C-43E5-AFCD-B0B337EBFE4B}" srcOrd="0" destOrd="0" parTransId="{5F058A1B-4015-4D75-A639-A50701B84E79}" sibTransId="{C31489BE-A687-4FC5-BE0E-11BF01B1B619}"/>
    <dgm:cxn modelId="{01A6EAC3-5CD4-4CDF-AF0A-7FE645540527}" type="presOf" srcId="{93B07413-582C-43E5-AFCD-B0B337EBFE4B}" destId="{B8D100A5-164B-4C71-9AA1-4F945B25ACB2}" srcOrd="0" destOrd="0" presId="urn:microsoft.com/office/officeart/2005/8/layout/chevron1"/>
    <dgm:cxn modelId="{150FA3E3-2963-4D3E-894D-A18D48CC2B03}" srcId="{0D6D06F2-696B-4568-ADEB-CD650161F221}" destId="{6C371C37-BAA4-423D-BDC4-4A69A8B5FB69}" srcOrd="1" destOrd="0" parTransId="{DB56EE8A-2551-40B0-B08C-5FF5788209BC}" sibTransId="{6ADA66AE-7B98-40FE-BA49-B8D6041F48E8}"/>
    <dgm:cxn modelId="{96418AD6-93E5-4249-9C03-84829C59AF79}" type="presParOf" srcId="{148BA4B8-18EB-4782-91CC-FCC824D1A453}" destId="{B8D100A5-164B-4C71-9AA1-4F945B25ACB2}" srcOrd="0" destOrd="0" presId="urn:microsoft.com/office/officeart/2005/8/layout/chevron1"/>
    <dgm:cxn modelId="{3B36C74C-F321-4C4C-86CE-B236C13B1E7C}" type="presParOf" srcId="{148BA4B8-18EB-4782-91CC-FCC824D1A453}" destId="{664945E3-6860-4209-93FC-346E591FC902}" srcOrd="1" destOrd="0" presId="urn:microsoft.com/office/officeart/2005/8/layout/chevron1"/>
    <dgm:cxn modelId="{0217D4E0-8401-4E9A-A14C-D78DDB3B3376}" type="presParOf" srcId="{148BA4B8-18EB-4782-91CC-FCC824D1A453}" destId="{726AD11C-C23B-4BF6-AD81-C34B469A7146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D7AACF-EC52-4B66-B1BF-815CD4D921C6}" type="doc">
      <dgm:prSet loTypeId="urn:microsoft.com/office/officeart/2005/8/layout/h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hu-HU"/>
        </a:p>
      </dgm:t>
    </dgm:pt>
    <dgm:pt modelId="{E9689DF4-E3D9-41B6-91B7-2F3190A03383}">
      <dgm:prSet phldrT="[Szöveg]"/>
      <dgm:spPr/>
      <dgm:t>
        <a:bodyPr/>
        <a:lstStyle/>
        <a:p>
          <a:r>
            <a:rPr lang="hu-HU" b="1" dirty="0" err="1"/>
            <a:t>Hemadszorpció</a:t>
          </a:r>
          <a:endParaRPr lang="hu-HU" b="1" dirty="0"/>
        </a:p>
      </dgm:t>
    </dgm:pt>
    <dgm:pt modelId="{EE04B3A6-9659-47DE-AB7A-143447198FB2}" type="parTrans" cxnId="{DBC6F032-7D72-443C-8017-BF598AA0AB03}">
      <dgm:prSet/>
      <dgm:spPr/>
      <dgm:t>
        <a:bodyPr/>
        <a:lstStyle/>
        <a:p>
          <a:endParaRPr lang="hu-HU"/>
        </a:p>
      </dgm:t>
    </dgm:pt>
    <dgm:pt modelId="{DE18D848-98F9-43D0-9AC5-910AC63F00AB}" type="sibTrans" cxnId="{DBC6F032-7D72-443C-8017-BF598AA0AB03}">
      <dgm:prSet/>
      <dgm:spPr/>
      <dgm:t>
        <a:bodyPr/>
        <a:lstStyle/>
        <a:p>
          <a:endParaRPr lang="hu-HU"/>
        </a:p>
      </dgm:t>
    </dgm:pt>
    <dgm:pt modelId="{9CB02736-D4D5-468E-9137-A3D4B45FBF3A}">
      <dgm:prSet phldrT="[Szöveg]" custT="1"/>
      <dgm:spPr/>
      <dgm:t>
        <a:bodyPr anchor="ctr"/>
        <a:lstStyle/>
        <a:p>
          <a:r>
            <a:rPr lang="hu-HU" sz="2000" dirty="0" err="1"/>
            <a:t>Citokin</a:t>
          </a:r>
          <a:r>
            <a:rPr lang="hu-HU" sz="2000" dirty="0"/>
            <a:t>, toxin adszorpció</a:t>
          </a:r>
        </a:p>
      </dgm:t>
    </dgm:pt>
    <dgm:pt modelId="{9B2FD503-816E-4EEE-8786-A0071D854C62}" type="parTrans" cxnId="{2902C43D-FDB1-4024-9F67-2FF0084658BD}">
      <dgm:prSet/>
      <dgm:spPr/>
      <dgm:t>
        <a:bodyPr/>
        <a:lstStyle/>
        <a:p>
          <a:endParaRPr lang="hu-HU"/>
        </a:p>
      </dgm:t>
    </dgm:pt>
    <dgm:pt modelId="{D9C13D1E-3420-4691-97DB-F1FF7A1C717C}" type="sibTrans" cxnId="{2902C43D-FDB1-4024-9F67-2FF0084658BD}">
      <dgm:prSet/>
      <dgm:spPr/>
      <dgm:t>
        <a:bodyPr/>
        <a:lstStyle/>
        <a:p>
          <a:endParaRPr lang="hu-HU"/>
        </a:p>
      </dgm:t>
    </dgm:pt>
    <dgm:pt modelId="{48961BD3-714E-4128-A8D5-4D7880AFB2C8}">
      <dgm:prSet phldrT="[Szöveg]"/>
      <dgm:spPr/>
      <dgm:t>
        <a:bodyPr/>
        <a:lstStyle/>
        <a:p>
          <a:r>
            <a:rPr lang="hu-HU" b="1" dirty="0"/>
            <a:t>Terápiás plazmacsere (TPE)</a:t>
          </a:r>
        </a:p>
      </dgm:t>
    </dgm:pt>
    <dgm:pt modelId="{F42C3A38-9DB7-461F-BE48-E5D759069A68}" type="parTrans" cxnId="{12CF1D35-10A9-4F14-B406-678B69776492}">
      <dgm:prSet/>
      <dgm:spPr/>
      <dgm:t>
        <a:bodyPr/>
        <a:lstStyle/>
        <a:p>
          <a:endParaRPr lang="hu-HU"/>
        </a:p>
      </dgm:t>
    </dgm:pt>
    <dgm:pt modelId="{03A70BDF-4EA6-4238-98B1-D0BC9087744F}" type="sibTrans" cxnId="{12CF1D35-10A9-4F14-B406-678B69776492}">
      <dgm:prSet/>
      <dgm:spPr/>
      <dgm:t>
        <a:bodyPr/>
        <a:lstStyle/>
        <a:p>
          <a:endParaRPr lang="hu-HU"/>
        </a:p>
      </dgm:t>
    </dgm:pt>
    <dgm:pt modelId="{89A12454-D390-4C5D-9890-EF927D0F37FE}">
      <dgm:prSet phldrT="[Szöveg]" custT="1"/>
      <dgm:spPr/>
      <dgm:t>
        <a:bodyPr anchor="ctr"/>
        <a:lstStyle/>
        <a:p>
          <a:r>
            <a:rPr lang="hu-HU" sz="2000" dirty="0" err="1"/>
            <a:t>Membránferezis</a:t>
          </a:r>
          <a:endParaRPr lang="hu-HU" sz="2000" dirty="0"/>
        </a:p>
      </dgm:t>
    </dgm:pt>
    <dgm:pt modelId="{EFD2CC66-3891-4830-804B-7CFD67868FCE}" type="parTrans" cxnId="{44F21772-021D-49A2-AB06-C1A3F777B43C}">
      <dgm:prSet/>
      <dgm:spPr/>
      <dgm:t>
        <a:bodyPr/>
        <a:lstStyle/>
        <a:p>
          <a:endParaRPr lang="hu-HU"/>
        </a:p>
      </dgm:t>
    </dgm:pt>
    <dgm:pt modelId="{795B87AF-9363-42E3-92F7-93B71ADD25F4}" type="sibTrans" cxnId="{44F21772-021D-49A2-AB06-C1A3F777B43C}">
      <dgm:prSet/>
      <dgm:spPr/>
      <dgm:t>
        <a:bodyPr/>
        <a:lstStyle/>
        <a:p>
          <a:endParaRPr lang="hu-HU"/>
        </a:p>
      </dgm:t>
    </dgm:pt>
    <dgm:pt modelId="{ECE27F88-807F-4F5C-9F0C-95625E4C2D26}">
      <dgm:prSet phldrT="[Szöveg]"/>
      <dgm:spPr/>
      <dgm:t>
        <a:bodyPr/>
        <a:lstStyle/>
        <a:p>
          <a:r>
            <a:rPr lang="hu-HU" b="1" dirty="0"/>
            <a:t>ECOO2R</a:t>
          </a:r>
          <a:endParaRPr lang="hu-HU" dirty="0"/>
        </a:p>
      </dgm:t>
    </dgm:pt>
    <dgm:pt modelId="{BD8B3C0A-5EB5-4073-B5C0-1B2FCDB12F92}" type="parTrans" cxnId="{FEBA62C8-E66A-4A31-B6F2-FC0E0D59180D}">
      <dgm:prSet/>
      <dgm:spPr/>
      <dgm:t>
        <a:bodyPr/>
        <a:lstStyle/>
        <a:p>
          <a:endParaRPr lang="hu-HU"/>
        </a:p>
      </dgm:t>
    </dgm:pt>
    <dgm:pt modelId="{296C30F7-135A-4D53-8087-3DE09BCCED23}" type="sibTrans" cxnId="{FEBA62C8-E66A-4A31-B6F2-FC0E0D59180D}">
      <dgm:prSet/>
      <dgm:spPr/>
      <dgm:t>
        <a:bodyPr/>
        <a:lstStyle/>
        <a:p>
          <a:endParaRPr lang="hu-HU"/>
        </a:p>
      </dgm:t>
    </dgm:pt>
    <dgm:pt modelId="{B04E5D5B-A7F4-44B5-9F76-A57CF59B40E5}">
      <dgm:prSet phldrT="[Szöveg]" custT="1"/>
      <dgm:spPr/>
      <dgm:t>
        <a:bodyPr anchor="ctr"/>
        <a:lstStyle/>
        <a:p>
          <a:r>
            <a:rPr lang="hu-HU" sz="2000" dirty="0" err="1"/>
            <a:t>Extracorporalis</a:t>
          </a:r>
          <a:r>
            <a:rPr lang="hu-HU" sz="2000" dirty="0"/>
            <a:t> CO2 eltávolítás </a:t>
          </a:r>
        </a:p>
      </dgm:t>
    </dgm:pt>
    <dgm:pt modelId="{538CE588-6C37-4FFF-A991-FE56B095B6A0}" type="parTrans" cxnId="{42365441-836B-46B2-BD8C-659932CD1AD1}">
      <dgm:prSet/>
      <dgm:spPr/>
      <dgm:t>
        <a:bodyPr/>
        <a:lstStyle/>
        <a:p>
          <a:endParaRPr lang="hu-HU"/>
        </a:p>
      </dgm:t>
    </dgm:pt>
    <dgm:pt modelId="{A08BF251-A35D-40DD-BCFD-C6EA21EB5BDB}" type="sibTrans" cxnId="{42365441-836B-46B2-BD8C-659932CD1AD1}">
      <dgm:prSet/>
      <dgm:spPr/>
      <dgm:t>
        <a:bodyPr/>
        <a:lstStyle/>
        <a:p>
          <a:endParaRPr lang="hu-HU"/>
        </a:p>
      </dgm:t>
    </dgm:pt>
    <dgm:pt modelId="{16877A01-A07D-4D11-8AFC-090FB53854EC}" type="pres">
      <dgm:prSet presAssocID="{1BD7AACF-EC52-4B66-B1BF-815CD4D921C6}" presName="Name0" presStyleCnt="0">
        <dgm:presLayoutVars>
          <dgm:dir/>
          <dgm:animLvl val="lvl"/>
          <dgm:resizeHandles val="exact"/>
        </dgm:presLayoutVars>
      </dgm:prSet>
      <dgm:spPr/>
    </dgm:pt>
    <dgm:pt modelId="{C313BDFE-6966-4573-9921-5318E8E1F6D3}" type="pres">
      <dgm:prSet presAssocID="{E9689DF4-E3D9-41B6-91B7-2F3190A03383}" presName="composite" presStyleCnt="0"/>
      <dgm:spPr/>
    </dgm:pt>
    <dgm:pt modelId="{71154E93-C03E-43BB-B8DA-F2B59A390C38}" type="pres">
      <dgm:prSet presAssocID="{E9689DF4-E3D9-41B6-91B7-2F3190A0338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66B0440-14D5-4D48-A943-09E0A392969D}" type="pres">
      <dgm:prSet presAssocID="{E9689DF4-E3D9-41B6-91B7-2F3190A03383}" presName="desTx" presStyleLbl="alignAccFollowNode1" presStyleIdx="0" presStyleCnt="3">
        <dgm:presLayoutVars>
          <dgm:bulletEnabled val="1"/>
        </dgm:presLayoutVars>
      </dgm:prSet>
      <dgm:spPr/>
    </dgm:pt>
    <dgm:pt modelId="{26273757-5F98-4BE7-8C5F-4D021749E224}" type="pres">
      <dgm:prSet presAssocID="{DE18D848-98F9-43D0-9AC5-910AC63F00AB}" presName="space" presStyleCnt="0"/>
      <dgm:spPr/>
    </dgm:pt>
    <dgm:pt modelId="{77026909-7F84-4CBE-BD9D-1E78A6835F93}" type="pres">
      <dgm:prSet presAssocID="{48961BD3-714E-4128-A8D5-4D7880AFB2C8}" presName="composite" presStyleCnt="0"/>
      <dgm:spPr/>
    </dgm:pt>
    <dgm:pt modelId="{12F1CC01-85EA-4862-807E-66BF4947862F}" type="pres">
      <dgm:prSet presAssocID="{48961BD3-714E-4128-A8D5-4D7880AFB2C8}" presName="parTx" presStyleLbl="alignNode1" presStyleIdx="1" presStyleCnt="3" custLinFactNeighborX="224" custLinFactNeighborY="1329">
        <dgm:presLayoutVars>
          <dgm:chMax val="0"/>
          <dgm:chPref val="0"/>
          <dgm:bulletEnabled val="1"/>
        </dgm:presLayoutVars>
      </dgm:prSet>
      <dgm:spPr/>
    </dgm:pt>
    <dgm:pt modelId="{B52E0C64-D509-4A59-A3D5-A3B89CED2D61}" type="pres">
      <dgm:prSet presAssocID="{48961BD3-714E-4128-A8D5-4D7880AFB2C8}" presName="desTx" presStyleLbl="alignAccFollowNode1" presStyleIdx="1" presStyleCnt="3">
        <dgm:presLayoutVars>
          <dgm:bulletEnabled val="1"/>
        </dgm:presLayoutVars>
      </dgm:prSet>
      <dgm:spPr/>
    </dgm:pt>
    <dgm:pt modelId="{A2DEAFF2-43BA-443B-93DD-E8BEB1636240}" type="pres">
      <dgm:prSet presAssocID="{03A70BDF-4EA6-4238-98B1-D0BC9087744F}" presName="space" presStyleCnt="0"/>
      <dgm:spPr/>
    </dgm:pt>
    <dgm:pt modelId="{732C2924-9958-4347-9E0D-12DFE051A687}" type="pres">
      <dgm:prSet presAssocID="{ECE27F88-807F-4F5C-9F0C-95625E4C2D26}" presName="composite" presStyleCnt="0"/>
      <dgm:spPr/>
    </dgm:pt>
    <dgm:pt modelId="{007D3B2A-182F-4DD0-8404-E9B22DF45E7E}" type="pres">
      <dgm:prSet presAssocID="{ECE27F88-807F-4F5C-9F0C-95625E4C2D2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3E92A7C-5DFA-4D57-B04B-06F15F33B788}" type="pres">
      <dgm:prSet presAssocID="{ECE27F88-807F-4F5C-9F0C-95625E4C2D2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2AB3E14-AAF5-4689-B8D8-5A59914AA708}" type="presOf" srcId="{1BD7AACF-EC52-4B66-B1BF-815CD4D921C6}" destId="{16877A01-A07D-4D11-8AFC-090FB53854EC}" srcOrd="0" destOrd="0" presId="urn:microsoft.com/office/officeart/2005/8/layout/hList1"/>
    <dgm:cxn modelId="{DBC6F032-7D72-443C-8017-BF598AA0AB03}" srcId="{1BD7AACF-EC52-4B66-B1BF-815CD4D921C6}" destId="{E9689DF4-E3D9-41B6-91B7-2F3190A03383}" srcOrd="0" destOrd="0" parTransId="{EE04B3A6-9659-47DE-AB7A-143447198FB2}" sibTransId="{DE18D848-98F9-43D0-9AC5-910AC63F00AB}"/>
    <dgm:cxn modelId="{12CF1D35-10A9-4F14-B406-678B69776492}" srcId="{1BD7AACF-EC52-4B66-B1BF-815CD4D921C6}" destId="{48961BD3-714E-4128-A8D5-4D7880AFB2C8}" srcOrd="1" destOrd="0" parTransId="{F42C3A38-9DB7-461F-BE48-E5D759069A68}" sibTransId="{03A70BDF-4EA6-4238-98B1-D0BC9087744F}"/>
    <dgm:cxn modelId="{2902C43D-FDB1-4024-9F67-2FF0084658BD}" srcId="{E9689DF4-E3D9-41B6-91B7-2F3190A03383}" destId="{9CB02736-D4D5-468E-9137-A3D4B45FBF3A}" srcOrd="0" destOrd="0" parTransId="{9B2FD503-816E-4EEE-8786-A0071D854C62}" sibTransId="{D9C13D1E-3420-4691-97DB-F1FF7A1C717C}"/>
    <dgm:cxn modelId="{42365441-836B-46B2-BD8C-659932CD1AD1}" srcId="{ECE27F88-807F-4F5C-9F0C-95625E4C2D26}" destId="{B04E5D5B-A7F4-44B5-9F76-A57CF59B40E5}" srcOrd="0" destOrd="0" parTransId="{538CE588-6C37-4FFF-A991-FE56B095B6A0}" sibTransId="{A08BF251-A35D-40DD-BCFD-C6EA21EB5BDB}"/>
    <dgm:cxn modelId="{2AD4066C-1BD4-4452-9E4F-9987C598CBC2}" type="presOf" srcId="{9CB02736-D4D5-468E-9137-A3D4B45FBF3A}" destId="{566B0440-14D5-4D48-A943-09E0A392969D}" srcOrd="0" destOrd="0" presId="urn:microsoft.com/office/officeart/2005/8/layout/hList1"/>
    <dgm:cxn modelId="{86B9644E-77F4-4682-8FBB-EB5BD5F58367}" type="presOf" srcId="{B04E5D5B-A7F4-44B5-9F76-A57CF59B40E5}" destId="{73E92A7C-5DFA-4D57-B04B-06F15F33B788}" srcOrd="0" destOrd="0" presId="urn:microsoft.com/office/officeart/2005/8/layout/hList1"/>
    <dgm:cxn modelId="{44F21772-021D-49A2-AB06-C1A3F777B43C}" srcId="{48961BD3-714E-4128-A8D5-4D7880AFB2C8}" destId="{89A12454-D390-4C5D-9890-EF927D0F37FE}" srcOrd="0" destOrd="0" parTransId="{EFD2CC66-3891-4830-804B-7CFD67868FCE}" sibTransId="{795B87AF-9363-42E3-92F7-93B71ADD25F4}"/>
    <dgm:cxn modelId="{D6753892-57ED-42AD-B2F2-04C05F55CF66}" type="presOf" srcId="{E9689DF4-E3D9-41B6-91B7-2F3190A03383}" destId="{71154E93-C03E-43BB-B8DA-F2B59A390C38}" srcOrd="0" destOrd="0" presId="urn:microsoft.com/office/officeart/2005/8/layout/hList1"/>
    <dgm:cxn modelId="{A657189F-3B49-4BD4-9DDF-6B90E988BD5B}" type="presOf" srcId="{48961BD3-714E-4128-A8D5-4D7880AFB2C8}" destId="{12F1CC01-85EA-4862-807E-66BF4947862F}" srcOrd="0" destOrd="0" presId="urn:microsoft.com/office/officeart/2005/8/layout/hList1"/>
    <dgm:cxn modelId="{063BFEAD-A077-4DE9-9F84-9B3E386B6B71}" type="presOf" srcId="{ECE27F88-807F-4F5C-9F0C-95625E4C2D26}" destId="{007D3B2A-182F-4DD0-8404-E9B22DF45E7E}" srcOrd="0" destOrd="0" presId="urn:microsoft.com/office/officeart/2005/8/layout/hList1"/>
    <dgm:cxn modelId="{FEBA62C8-E66A-4A31-B6F2-FC0E0D59180D}" srcId="{1BD7AACF-EC52-4B66-B1BF-815CD4D921C6}" destId="{ECE27F88-807F-4F5C-9F0C-95625E4C2D26}" srcOrd="2" destOrd="0" parTransId="{BD8B3C0A-5EB5-4073-B5C0-1B2FCDB12F92}" sibTransId="{296C30F7-135A-4D53-8087-3DE09BCCED23}"/>
    <dgm:cxn modelId="{379D07D2-E00D-441A-A126-FBADFD475540}" type="presOf" srcId="{89A12454-D390-4C5D-9890-EF927D0F37FE}" destId="{B52E0C64-D509-4A59-A3D5-A3B89CED2D61}" srcOrd="0" destOrd="0" presId="urn:microsoft.com/office/officeart/2005/8/layout/hList1"/>
    <dgm:cxn modelId="{0648E3F4-A3D2-4125-BDA8-3078B9C349D1}" type="presParOf" srcId="{16877A01-A07D-4D11-8AFC-090FB53854EC}" destId="{C313BDFE-6966-4573-9921-5318E8E1F6D3}" srcOrd="0" destOrd="0" presId="urn:microsoft.com/office/officeart/2005/8/layout/hList1"/>
    <dgm:cxn modelId="{A826B949-391F-4E91-AFA2-E70932B007A6}" type="presParOf" srcId="{C313BDFE-6966-4573-9921-5318E8E1F6D3}" destId="{71154E93-C03E-43BB-B8DA-F2B59A390C38}" srcOrd="0" destOrd="0" presId="urn:microsoft.com/office/officeart/2005/8/layout/hList1"/>
    <dgm:cxn modelId="{DCA8C0A6-641E-4771-84A1-9A966BA356B6}" type="presParOf" srcId="{C313BDFE-6966-4573-9921-5318E8E1F6D3}" destId="{566B0440-14D5-4D48-A943-09E0A392969D}" srcOrd="1" destOrd="0" presId="urn:microsoft.com/office/officeart/2005/8/layout/hList1"/>
    <dgm:cxn modelId="{B741B532-3735-49D6-86B0-F0F90A70B702}" type="presParOf" srcId="{16877A01-A07D-4D11-8AFC-090FB53854EC}" destId="{26273757-5F98-4BE7-8C5F-4D021749E224}" srcOrd="1" destOrd="0" presId="urn:microsoft.com/office/officeart/2005/8/layout/hList1"/>
    <dgm:cxn modelId="{02F6A592-D65E-4012-8A9B-268D632561D6}" type="presParOf" srcId="{16877A01-A07D-4D11-8AFC-090FB53854EC}" destId="{77026909-7F84-4CBE-BD9D-1E78A6835F93}" srcOrd="2" destOrd="0" presId="urn:microsoft.com/office/officeart/2005/8/layout/hList1"/>
    <dgm:cxn modelId="{32BC2351-406B-419C-987E-B8FF84720C74}" type="presParOf" srcId="{77026909-7F84-4CBE-BD9D-1E78A6835F93}" destId="{12F1CC01-85EA-4862-807E-66BF4947862F}" srcOrd="0" destOrd="0" presId="urn:microsoft.com/office/officeart/2005/8/layout/hList1"/>
    <dgm:cxn modelId="{513C5169-7045-440A-A179-8713A18A42DE}" type="presParOf" srcId="{77026909-7F84-4CBE-BD9D-1E78A6835F93}" destId="{B52E0C64-D509-4A59-A3D5-A3B89CED2D61}" srcOrd="1" destOrd="0" presId="urn:microsoft.com/office/officeart/2005/8/layout/hList1"/>
    <dgm:cxn modelId="{0900407F-F0BD-4238-9A97-FF6189B07C5E}" type="presParOf" srcId="{16877A01-A07D-4D11-8AFC-090FB53854EC}" destId="{A2DEAFF2-43BA-443B-93DD-E8BEB1636240}" srcOrd="3" destOrd="0" presId="urn:microsoft.com/office/officeart/2005/8/layout/hList1"/>
    <dgm:cxn modelId="{C790D9F9-57DC-4209-A7BA-2B719926293B}" type="presParOf" srcId="{16877A01-A07D-4D11-8AFC-090FB53854EC}" destId="{732C2924-9958-4347-9E0D-12DFE051A687}" srcOrd="4" destOrd="0" presId="urn:microsoft.com/office/officeart/2005/8/layout/hList1"/>
    <dgm:cxn modelId="{C5FF8FC6-1FA8-4594-B5D2-C5CB4909DF5E}" type="presParOf" srcId="{732C2924-9958-4347-9E0D-12DFE051A687}" destId="{007D3B2A-182F-4DD0-8404-E9B22DF45E7E}" srcOrd="0" destOrd="0" presId="urn:microsoft.com/office/officeart/2005/8/layout/hList1"/>
    <dgm:cxn modelId="{886255F5-B984-44B0-8D48-088869DBD330}" type="presParOf" srcId="{732C2924-9958-4347-9E0D-12DFE051A687}" destId="{73E92A7C-5DFA-4D57-B04B-06F15F33B78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6D2BFC-1B0E-4068-BBBC-4874971CC1EC}" type="doc">
      <dgm:prSet loTypeId="urn:microsoft.com/office/officeart/2005/8/layout/venn3" loCatId="relationship" qsTypeId="urn:microsoft.com/office/officeart/2005/8/quickstyle/simple4" qsCatId="simple" csTypeId="urn:microsoft.com/office/officeart/2005/8/colors/colorful4" csCatId="colorful" phldr="1"/>
      <dgm:spPr/>
    </dgm:pt>
    <dgm:pt modelId="{FBCB7F5C-F85A-43FB-9AAE-489DB2D8CDC3}">
      <dgm:prSet phldrT="[Szöveg]" custT="1"/>
      <dgm:spPr/>
      <dgm:t>
        <a:bodyPr/>
        <a:lstStyle/>
        <a:p>
          <a:r>
            <a:rPr lang="hu-HU" sz="2800" dirty="0"/>
            <a:t>LPS szelektív (</a:t>
          </a:r>
          <a:r>
            <a:rPr lang="hu-HU" sz="2800" dirty="0" err="1"/>
            <a:t>endotoxin</a:t>
          </a:r>
          <a:r>
            <a:rPr lang="hu-HU" sz="2800" dirty="0"/>
            <a:t>)</a:t>
          </a:r>
        </a:p>
      </dgm:t>
    </dgm:pt>
    <dgm:pt modelId="{17EC7862-47D4-4948-876F-52DDFBBCDF80}" type="parTrans" cxnId="{4C062E61-99DC-472D-9973-C9C538582720}">
      <dgm:prSet/>
      <dgm:spPr/>
      <dgm:t>
        <a:bodyPr/>
        <a:lstStyle/>
        <a:p>
          <a:endParaRPr lang="hu-HU"/>
        </a:p>
      </dgm:t>
    </dgm:pt>
    <dgm:pt modelId="{78D89823-368D-4174-B23F-C7398E729864}" type="sibTrans" cxnId="{4C062E61-99DC-472D-9973-C9C538582720}">
      <dgm:prSet/>
      <dgm:spPr/>
      <dgm:t>
        <a:bodyPr/>
        <a:lstStyle/>
        <a:p>
          <a:endParaRPr lang="hu-HU"/>
        </a:p>
      </dgm:t>
    </dgm:pt>
    <dgm:pt modelId="{7C7E1A0E-7EED-44F0-B86A-AB5CF871A0A1}">
      <dgm:prSet phldrT="[Szöveg]" custT="1"/>
      <dgm:spPr/>
      <dgm:t>
        <a:bodyPr/>
        <a:lstStyle/>
        <a:p>
          <a:r>
            <a:rPr lang="hu-HU" sz="2800" dirty="0"/>
            <a:t>Nem szelektív (</a:t>
          </a:r>
          <a:r>
            <a:rPr lang="hu-HU" sz="2800" dirty="0" err="1"/>
            <a:t>anticitokin</a:t>
          </a:r>
          <a:r>
            <a:rPr lang="hu-HU" sz="2800" dirty="0"/>
            <a:t>)</a:t>
          </a:r>
        </a:p>
      </dgm:t>
    </dgm:pt>
    <dgm:pt modelId="{5188854E-75B9-4D0B-B001-8B9EC37AA09E}" type="parTrans" cxnId="{B0105FB3-EBB6-4C67-B6EB-38B3EB85787F}">
      <dgm:prSet/>
      <dgm:spPr/>
      <dgm:t>
        <a:bodyPr/>
        <a:lstStyle/>
        <a:p>
          <a:endParaRPr lang="hu-HU"/>
        </a:p>
      </dgm:t>
    </dgm:pt>
    <dgm:pt modelId="{BF5D3AC9-5312-4515-BF9A-E3ABA9CFD28C}" type="sibTrans" cxnId="{B0105FB3-EBB6-4C67-B6EB-38B3EB85787F}">
      <dgm:prSet/>
      <dgm:spPr/>
      <dgm:t>
        <a:bodyPr/>
        <a:lstStyle/>
        <a:p>
          <a:endParaRPr lang="hu-HU"/>
        </a:p>
      </dgm:t>
    </dgm:pt>
    <dgm:pt modelId="{7EEB9F8C-E5D9-474B-9054-04FBB9E84CFA}" type="pres">
      <dgm:prSet presAssocID="{456D2BFC-1B0E-4068-BBBC-4874971CC1EC}" presName="Name0" presStyleCnt="0">
        <dgm:presLayoutVars>
          <dgm:dir/>
          <dgm:resizeHandles val="exact"/>
        </dgm:presLayoutVars>
      </dgm:prSet>
      <dgm:spPr/>
    </dgm:pt>
    <dgm:pt modelId="{DA663E96-8DEE-44C5-9E94-76D292FBADD3}" type="pres">
      <dgm:prSet presAssocID="{FBCB7F5C-F85A-43FB-9AAE-489DB2D8CDC3}" presName="Name5" presStyleLbl="vennNode1" presStyleIdx="0" presStyleCnt="2" custScaleX="223860" custScaleY="59627" custLinFactNeighborX="-11667" custLinFactNeighborY="-276">
        <dgm:presLayoutVars>
          <dgm:bulletEnabled val="1"/>
        </dgm:presLayoutVars>
      </dgm:prSet>
      <dgm:spPr/>
    </dgm:pt>
    <dgm:pt modelId="{6A20F0FE-4B32-4CF6-AD4B-916498C67822}" type="pres">
      <dgm:prSet presAssocID="{78D89823-368D-4174-B23F-C7398E729864}" presName="space" presStyleCnt="0"/>
      <dgm:spPr/>
    </dgm:pt>
    <dgm:pt modelId="{698D8BED-E003-4AB3-B791-4D01D6146219}" type="pres">
      <dgm:prSet presAssocID="{7C7E1A0E-7EED-44F0-B86A-AB5CF871A0A1}" presName="Name5" presStyleLbl="vennNode1" presStyleIdx="1" presStyleCnt="2" custScaleX="223603" custScaleY="59987" custLinFactX="-1001" custLinFactNeighborX="-100000" custLinFactNeighborY="1167">
        <dgm:presLayoutVars>
          <dgm:bulletEnabled val="1"/>
        </dgm:presLayoutVars>
      </dgm:prSet>
      <dgm:spPr/>
    </dgm:pt>
  </dgm:ptLst>
  <dgm:cxnLst>
    <dgm:cxn modelId="{799BF12C-6601-40D6-925A-F18A03B5EF7E}" type="presOf" srcId="{FBCB7F5C-F85A-43FB-9AAE-489DB2D8CDC3}" destId="{DA663E96-8DEE-44C5-9E94-76D292FBADD3}" srcOrd="0" destOrd="0" presId="urn:microsoft.com/office/officeart/2005/8/layout/venn3"/>
    <dgm:cxn modelId="{A89CF237-E84F-4E76-9990-AF3723E9CDEE}" type="presOf" srcId="{456D2BFC-1B0E-4068-BBBC-4874971CC1EC}" destId="{7EEB9F8C-E5D9-474B-9054-04FBB9E84CFA}" srcOrd="0" destOrd="0" presId="urn:microsoft.com/office/officeart/2005/8/layout/venn3"/>
    <dgm:cxn modelId="{4C062E61-99DC-472D-9973-C9C538582720}" srcId="{456D2BFC-1B0E-4068-BBBC-4874971CC1EC}" destId="{FBCB7F5C-F85A-43FB-9AAE-489DB2D8CDC3}" srcOrd="0" destOrd="0" parTransId="{17EC7862-47D4-4948-876F-52DDFBBCDF80}" sibTransId="{78D89823-368D-4174-B23F-C7398E729864}"/>
    <dgm:cxn modelId="{F44E4376-B827-488E-9C42-A3E44FAF6966}" type="presOf" srcId="{7C7E1A0E-7EED-44F0-B86A-AB5CF871A0A1}" destId="{698D8BED-E003-4AB3-B791-4D01D6146219}" srcOrd="0" destOrd="0" presId="urn:microsoft.com/office/officeart/2005/8/layout/venn3"/>
    <dgm:cxn modelId="{B0105FB3-EBB6-4C67-B6EB-38B3EB85787F}" srcId="{456D2BFC-1B0E-4068-BBBC-4874971CC1EC}" destId="{7C7E1A0E-7EED-44F0-B86A-AB5CF871A0A1}" srcOrd="1" destOrd="0" parTransId="{5188854E-75B9-4D0B-B001-8B9EC37AA09E}" sibTransId="{BF5D3AC9-5312-4515-BF9A-E3ABA9CFD28C}"/>
    <dgm:cxn modelId="{80B6AE75-CD82-492A-A7B4-140924C66626}" type="presParOf" srcId="{7EEB9F8C-E5D9-474B-9054-04FBB9E84CFA}" destId="{DA663E96-8DEE-44C5-9E94-76D292FBADD3}" srcOrd="0" destOrd="0" presId="urn:microsoft.com/office/officeart/2005/8/layout/venn3"/>
    <dgm:cxn modelId="{0EF88B2F-042F-4BC6-ADF5-A63E6DD21B48}" type="presParOf" srcId="{7EEB9F8C-E5D9-474B-9054-04FBB9E84CFA}" destId="{6A20F0FE-4B32-4CF6-AD4B-916498C67822}" srcOrd="1" destOrd="0" presId="urn:microsoft.com/office/officeart/2005/8/layout/venn3"/>
    <dgm:cxn modelId="{3B7C84B9-0590-495D-9C40-EA47A686540C}" type="presParOf" srcId="{7EEB9F8C-E5D9-474B-9054-04FBB9E84CFA}" destId="{698D8BED-E003-4AB3-B791-4D01D6146219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5DD970B-1B7A-45C2-B459-3B06CA8440E1}" type="doc">
      <dgm:prSet loTypeId="urn:microsoft.com/office/officeart/2005/8/layout/venn1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FEEE5E4E-2F9D-4DD5-99C7-05EA24086E15}">
      <dgm:prSet phldrT="[Szöveg]" custT="1"/>
      <dgm:spPr/>
      <dgm:t>
        <a:bodyPr/>
        <a:lstStyle/>
        <a:p>
          <a:r>
            <a:rPr lang="hu-HU" sz="2400" dirty="0" err="1"/>
            <a:t>Vazopresszor</a:t>
          </a:r>
          <a:r>
            <a:rPr lang="hu-HU" sz="2400" dirty="0"/>
            <a:t> igény</a:t>
          </a:r>
        </a:p>
      </dgm:t>
    </dgm:pt>
    <dgm:pt modelId="{8E31C7A4-2289-4A2D-A821-7F7EE5346A8D}" type="parTrans" cxnId="{036FD6EB-3D01-4371-BDB2-238E4E0F0B18}">
      <dgm:prSet/>
      <dgm:spPr/>
      <dgm:t>
        <a:bodyPr/>
        <a:lstStyle/>
        <a:p>
          <a:endParaRPr lang="hu-HU"/>
        </a:p>
      </dgm:t>
    </dgm:pt>
    <dgm:pt modelId="{566A5672-8BBD-42F8-B7BC-18B2E0BF510F}" type="sibTrans" cxnId="{036FD6EB-3D01-4371-BDB2-238E4E0F0B18}">
      <dgm:prSet/>
      <dgm:spPr/>
      <dgm:t>
        <a:bodyPr/>
        <a:lstStyle/>
        <a:p>
          <a:endParaRPr lang="hu-HU"/>
        </a:p>
      </dgm:t>
    </dgm:pt>
    <dgm:pt modelId="{F1957EFB-07AD-4709-9E69-F98DF201F30F}">
      <dgm:prSet phldrT="[Szöveg]" custT="1"/>
      <dgm:spPr/>
      <dgm:t>
        <a:bodyPr/>
        <a:lstStyle/>
        <a:p>
          <a:r>
            <a:rPr lang="hu-HU" sz="2400" dirty="0"/>
            <a:t>Laktát</a:t>
          </a:r>
        </a:p>
      </dgm:t>
    </dgm:pt>
    <dgm:pt modelId="{2F3C293E-C3FA-46E9-904E-DBF0F778304C}" type="parTrans" cxnId="{CE0BBD4C-E088-447B-AF2B-59C071C08174}">
      <dgm:prSet/>
      <dgm:spPr/>
      <dgm:t>
        <a:bodyPr/>
        <a:lstStyle/>
        <a:p>
          <a:endParaRPr lang="hu-HU"/>
        </a:p>
      </dgm:t>
    </dgm:pt>
    <dgm:pt modelId="{EDD2F614-FD74-4E96-BD72-7DE9F14A951D}" type="sibTrans" cxnId="{CE0BBD4C-E088-447B-AF2B-59C071C08174}">
      <dgm:prSet/>
      <dgm:spPr/>
      <dgm:t>
        <a:bodyPr/>
        <a:lstStyle/>
        <a:p>
          <a:endParaRPr lang="hu-HU"/>
        </a:p>
      </dgm:t>
    </dgm:pt>
    <dgm:pt modelId="{F22421EC-1A96-426C-B05C-151ADC414D37}">
      <dgm:prSet phldrT="[Szöveg]" custT="1"/>
      <dgm:spPr/>
      <dgm:t>
        <a:bodyPr/>
        <a:lstStyle/>
        <a:p>
          <a:r>
            <a:rPr lang="hu-HU" sz="2400" dirty="0"/>
            <a:t>Folyadék-elektrolit háztartás</a:t>
          </a:r>
        </a:p>
      </dgm:t>
    </dgm:pt>
    <dgm:pt modelId="{24A1F5EE-73CF-47D7-9A63-2D2A1A74B717}" type="parTrans" cxnId="{E8D92C3F-0416-4ECA-B88D-7ED945C19A3A}">
      <dgm:prSet/>
      <dgm:spPr/>
      <dgm:t>
        <a:bodyPr/>
        <a:lstStyle/>
        <a:p>
          <a:endParaRPr lang="hu-HU"/>
        </a:p>
      </dgm:t>
    </dgm:pt>
    <dgm:pt modelId="{285CD193-0E89-41D6-BC7A-4608C42E24D9}" type="sibTrans" cxnId="{E8D92C3F-0416-4ECA-B88D-7ED945C19A3A}">
      <dgm:prSet/>
      <dgm:spPr/>
      <dgm:t>
        <a:bodyPr/>
        <a:lstStyle/>
        <a:p>
          <a:endParaRPr lang="hu-HU"/>
        </a:p>
      </dgm:t>
    </dgm:pt>
    <dgm:pt modelId="{2E8CAD2A-A1E8-4CB8-98ED-F4CABAF84086}">
      <dgm:prSet phldrT="[Szöveg]" custT="1"/>
      <dgm:spPr/>
      <dgm:t>
        <a:bodyPr/>
        <a:lstStyle/>
        <a:p>
          <a:r>
            <a:rPr lang="hu-HU" sz="2400" dirty="0"/>
            <a:t>Laborok (PCT, IL-6, se-</a:t>
          </a:r>
          <a:r>
            <a:rPr lang="hu-HU" sz="2400" dirty="0" err="1"/>
            <a:t>Bi</a:t>
          </a:r>
          <a:r>
            <a:rPr lang="hu-HU" sz="2400" dirty="0"/>
            <a:t>)</a:t>
          </a:r>
        </a:p>
      </dgm:t>
    </dgm:pt>
    <dgm:pt modelId="{80F93CEB-C352-4D3A-924C-D7746B954E22}" type="parTrans" cxnId="{7A9F1D46-7F7F-412B-A7A3-DC5739E2FB31}">
      <dgm:prSet/>
      <dgm:spPr/>
      <dgm:t>
        <a:bodyPr/>
        <a:lstStyle/>
        <a:p>
          <a:endParaRPr lang="hu-HU"/>
        </a:p>
      </dgm:t>
    </dgm:pt>
    <dgm:pt modelId="{9F78E5AC-A0FA-4020-BE36-AF3F210F7B30}" type="sibTrans" cxnId="{7A9F1D46-7F7F-412B-A7A3-DC5739E2FB31}">
      <dgm:prSet/>
      <dgm:spPr/>
      <dgm:t>
        <a:bodyPr/>
        <a:lstStyle/>
        <a:p>
          <a:endParaRPr lang="hu-HU"/>
        </a:p>
      </dgm:t>
    </dgm:pt>
    <dgm:pt modelId="{086E2CC2-42A9-43BE-BFF1-3932F87E8CBB}">
      <dgm:prSet phldrT="[Szöveg]" custT="1"/>
      <dgm:spPr/>
      <dgm:t>
        <a:bodyPr/>
        <a:lstStyle/>
        <a:p>
          <a:r>
            <a:rPr lang="hu-HU" sz="2400" dirty="0"/>
            <a:t>Veseműködés</a:t>
          </a:r>
        </a:p>
      </dgm:t>
    </dgm:pt>
    <dgm:pt modelId="{3BB0D454-DCEF-47DC-B15C-5F8A09CCBB42}" type="parTrans" cxnId="{4937B5B7-2ED1-408B-88D0-354473F201A1}">
      <dgm:prSet/>
      <dgm:spPr/>
      <dgm:t>
        <a:bodyPr/>
        <a:lstStyle/>
        <a:p>
          <a:endParaRPr lang="hu-HU"/>
        </a:p>
      </dgm:t>
    </dgm:pt>
    <dgm:pt modelId="{9D39C016-1F1A-43E8-BE3B-4389DBBE7CB1}" type="sibTrans" cxnId="{4937B5B7-2ED1-408B-88D0-354473F201A1}">
      <dgm:prSet/>
      <dgm:spPr/>
      <dgm:t>
        <a:bodyPr/>
        <a:lstStyle/>
        <a:p>
          <a:endParaRPr lang="hu-HU"/>
        </a:p>
      </dgm:t>
    </dgm:pt>
    <dgm:pt modelId="{6FE0E1D9-FD44-4B0C-BFBB-01D9EF8677AB}">
      <dgm:prSet phldrT="[Szöveg]" custT="1"/>
      <dgm:spPr/>
      <dgm:t>
        <a:bodyPr/>
        <a:lstStyle/>
        <a:p>
          <a:r>
            <a:rPr lang="hu-HU" sz="2400" dirty="0"/>
            <a:t>Légzőrendszer</a:t>
          </a:r>
        </a:p>
      </dgm:t>
    </dgm:pt>
    <dgm:pt modelId="{E2C6FE74-2C2F-41FE-9C0C-BDB71D7136EE}" type="parTrans" cxnId="{1715BD96-81BF-4535-85A1-B216006439FD}">
      <dgm:prSet/>
      <dgm:spPr/>
      <dgm:t>
        <a:bodyPr/>
        <a:lstStyle/>
        <a:p>
          <a:endParaRPr lang="hu-HU"/>
        </a:p>
      </dgm:t>
    </dgm:pt>
    <dgm:pt modelId="{99CB4BF6-C0BD-4FB8-8DF9-90507490E77B}" type="sibTrans" cxnId="{1715BD96-81BF-4535-85A1-B216006439FD}">
      <dgm:prSet/>
      <dgm:spPr/>
      <dgm:t>
        <a:bodyPr/>
        <a:lstStyle/>
        <a:p>
          <a:endParaRPr lang="hu-HU"/>
        </a:p>
      </dgm:t>
    </dgm:pt>
    <dgm:pt modelId="{EE3B90A1-3045-445C-BD7F-AD49D7BEE23E}" type="pres">
      <dgm:prSet presAssocID="{75DD970B-1B7A-45C2-B459-3B06CA8440E1}" presName="compositeShape" presStyleCnt="0">
        <dgm:presLayoutVars>
          <dgm:chMax val="7"/>
          <dgm:dir/>
          <dgm:resizeHandles val="exact"/>
        </dgm:presLayoutVars>
      </dgm:prSet>
      <dgm:spPr/>
    </dgm:pt>
    <dgm:pt modelId="{3C3FC4DA-0FAF-4935-A3EF-E53847C0BC64}" type="pres">
      <dgm:prSet presAssocID="{FEEE5E4E-2F9D-4DD5-99C7-05EA24086E15}" presName="circ1" presStyleLbl="vennNode1" presStyleIdx="0" presStyleCnt="6"/>
      <dgm:spPr/>
    </dgm:pt>
    <dgm:pt modelId="{C1D3A6C2-AE23-4DD4-9FD1-E9B92613605A}" type="pres">
      <dgm:prSet presAssocID="{FEEE5E4E-2F9D-4DD5-99C7-05EA24086E15}" presName="circ1Tx" presStyleLbl="revTx" presStyleIdx="0" presStyleCnt="0" custScaleX="133801">
        <dgm:presLayoutVars>
          <dgm:chMax val="0"/>
          <dgm:chPref val="0"/>
          <dgm:bulletEnabled val="1"/>
        </dgm:presLayoutVars>
      </dgm:prSet>
      <dgm:spPr/>
    </dgm:pt>
    <dgm:pt modelId="{F28B8926-3994-43A9-A9D2-A7F8752A3977}" type="pres">
      <dgm:prSet presAssocID="{F1957EFB-07AD-4709-9E69-F98DF201F30F}" presName="circ2" presStyleLbl="vennNode1" presStyleIdx="1" presStyleCnt="6"/>
      <dgm:spPr/>
    </dgm:pt>
    <dgm:pt modelId="{479D0B3B-892D-4427-843B-F4C98186B951}" type="pres">
      <dgm:prSet presAssocID="{F1957EFB-07AD-4709-9E69-F98DF201F30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A339A7A-21CC-4F89-99DF-64C305BB5947}" type="pres">
      <dgm:prSet presAssocID="{F22421EC-1A96-426C-B05C-151ADC414D37}" presName="circ3" presStyleLbl="vennNode1" presStyleIdx="2" presStyleCnt="6"/>
      <dgm:spPr/>
    </dgm:pt>
    <dgm:pt modelId="{352EABF5-71C0-4138-B88C-C7112F59C208}" type="pres">
      <dgm:prSet presAssocID="{F22421EC-1A96-426C-B05C-151ADC414D3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460C57A-65D0-4541-9B45-173398EE44F1}" type="pres">
      <dgm:prSet presAssocID="{2E8CAD2A-A1E8-4CB8-98ED-F4CABAF84086}" presName="circ4" presStyleLbl="vennNode1" presStyleIdx="3" presStyleCnt="6"/>
      <dgm:spPr/>
    </dgm:pt>
    <dgm:pt modelId="{7F8F39B0-27AE-44EB-B74A-EB6B3E6027D4}" type="pres">
      <dgm:prSet presAssocID="{2E8CAD2A-A1E8-4CB8-98ED-F4CABAF84086}" presName="circ4Tx" presStyleLbl="revTx" presStyleIdx="0" presStyleCnt="0" custScaleX="142627">
        <dgm:presLayoutVars>
          <dgm:chMax val="0"/>
          <dgm:chPref val="0"/>
          <dgm:bulletEnabled val="1"/>
        </dgm:presLayoutVars>
      </dgm:prSet>
      <dgm:spPr/>
    </dgm:pt>
    <dgm:pt modelId="{6225A01D-054D-483C-9A30-57427C2D3A15}" type="pres">
      <dgm:prSet presAssocID="{086E2CC2-42A9-43BE-BFF1-3932F87E8CBB}" presName="circ5" presStyleLbl="vennNode1" presStyleIdx="4" presStyleCnt="6"/>
      <dgm:spPr/>
    </dgm:pt>
    <dgm:pt modelId="{39579494-6D20-485E-A9F8-62B5CFF1E13C}" type="pres">
      <dgm:prSet presAssocID="{086E2CC2-42A9-43BE-BFF1-3932F87E8CBB}" presName="circ5Tx" presStyleLbl="revTx" presStyleIdx="0" presStyleCnt="0" custScaleX="162785">
        <dgm:presLayoutVars>
          <dgm:chMax val="0"/>
          <dgm:chPref val="0"/>
          <dgm:bulletEnabled val="1"/>
        </dgm:presLayoutVars>
      </dgm:prSet>
      <dgm:spPr/>
    </dgm:pt>
    <dgm:pt modelId="{80B08103-0B3F-44D3-B199-D110C4FB24DC}" type="pres">
      <dgm:prSet presAssocID="{6FE0E1D9-FD44-4B0C-BFBB-01D9EF8677AB}" presName="circ6" presStyleLbl="vennNode1" presStyleIdx="5" presStyleCnt="6"/>
      <dgm:spPr/>
    </dgm:pt>
    <dgm:pt modelId="{1B144711-2CAA-49CD-B877-44DAF8E07852}" type="pres">
      <dgm:prSet presAssocID="{6FE0E1D9-FD44-4B0C-BFBB-01D9EF8677AB}" presName="circ6Tx" presStyleLbl="revTx" presStyleIdx="0" presStyleCnt="0" custScaleX="151258">
        <dgm:presLayoutVars>
          <dgm:chMax val="0"/>
          <dgm:chPref val="0"/>
          <dgm:bulletEnabled val="1"/>
        </dgm:presLayoutVars>
      </dgm:prSet>
      <dgm:spPr/>
    </dgm:pt>
  </dgm:ptLst>
  <dgm:cxnLst>
    <dgm:cxn modelId="{EF1E9C02-C19C-4914-9A02-B2FBD34E6D70}" type="presOf" srcId="{F22421EC-1A96-426C-B05C-151ADC414D37}" destId="{352EABF5-71C0-4138-B88C-C7112F59C208}" srcOrd="0" destOrd="0" presId="urn:microsoft.com/office/officeart/2005/8/layout/venn1"/>
    <dgm:cxn modelId="{F91DBB03-758E-4361-BB85-69C2FA9EDD83}" type="presOf" srcId="{2E8CAD2A-A1E8-4CB8-98ED-F4CABAF84086}" destId="{7F8F39B0-27AE-44EB-B74A-EB6B3E6027D4}" srcOrd="0" destOrd="0" presId="urn:microsoft.com/office/officeart/2005/8/layout/venn1"/>
    <dgm:cxn modelId="{E8D92C3F-0416-4ECA-B88D-7ED945C19A3A}" srcId="{75DD970B-1B7A-45C2-B459-3B06CA8440E1}" destId="{F22421EC-1A96-426C-B05C-151ADC414D37}" srcOrd="2" destOrd="0" parTransId="{24A1F5EE-73CF-47D7-9A63-2D2A1A74B717}" sibTransId="{285CD193-0E89-41D6-BC7A-4608C42E24D9}"/>
    <dgm:cxn modelId="{7A9F1D46-7F7F-412B-A7A3-DC5739E2FB31}" srcId="{75DD970B-1B7A-45C2-B459-3B06CA8440E1}" destId="{2E8CAD2A-A1E8-4CB8-98ED-F4CABAF84086}" srcOrd="3" destOrd="0" parTransId="{80F93CEB-C352-4D3A-924C-D7746B954E22}" sibTransId="{9F78E5AC-A0FA-4020-BE36-AF3F210F7B30}"/>
    <dgm:cxn modelId="{CE0BBD4C-E088-447B-AF2B-59C071C08174}" srcId="{75DD970B-1B7A-45C2-B459-3B06CA8440E1}" destId="{F1957EFB-07AD-4709-9E69-F98DF201F30F}" srcOrd="1" destOrd="0" parTransId="{2F3C293E-C3FA-46E9-904E-DBF0F778304C}" sibTransId="{EDD2F614-FD74-4E96-BD72-7DE9F14A951D}"/>
    <dgm:cxn modelId="{C51F7183-52A8-4ABD-BBD0-89DC8BFE2B3E}" type="presOf" srcId="{086E2CC2-42A9-43BE-BFF1-3932F87E8CBB}" destId="{39579494-6D20-485E-A9F8-62B5CFF1E13C}" srcOrd="0" destOrd="0" presId="urn:microsoft.com/office/officeart/2005/8/layout/venn1"/>
    <dgm:cxn modelId="{1715BD96-81BF-4535-85A1-B216006439FD}" srcId="{75DD970B-1B7A-45C2-B459-3B06CA8440E1}" destId="{6FE0E1D9-FD44-4B0C-BFBB-01D9EF8677AB}" srcOrd="5" destOrd="0" parTransId="{E2C6FE74-2C2F-41FE-9C0C-BDB71D7136EE}" sibTransId="{99CB4BF6-C0BD-4FB8-8DF9-90507490E77B}"/>
    <dgm:cxn modelId="{9737ECB1-28CB-4E19-9EBA-D0939FB87ABD}" type="presOf" srcId="{6FE0E1D9-FD44-4B0C-BFBB-01D9EF8677AB}" destId="{1B144711-2CAA-49CD-B877-44DAF8E07852}" srcOrd="0" destOrd="0" presId="urn:microsoft.com/office/officeart/2005/8/layout/venn1"/>
    <dgm:cxn modelId="{4937B5B7-2ED1-408B-88D0-354473F201A1}" srcId="{75DD970B-1B7A-45C2-B459-3B06CA8440E1}" destId="{086E2CC2-42A9-43BE-BFF1-3932F87E8CBB}" srcOrd="4" destOrd="0" parTransId="{3BB0D454-DCEF-47DC-B15C-5F8A09CCBB42}" sibTransId="{9D39C016-1F1A-43E8-BE3B-4389DBBE7CB1}"/>
    <dgm:cxn modelId="{07CE29CB-17D1-4732-91ED-777A043B3E8D}" type="presOf" srcId="{F1957EFB-07AD-4709-9E69-F98DF201F30F}" destId="{479D0B3B-892D-4427-843B-F4C98186B951}" srcOrd="0" destOrd="0" presId="urn:microsoft.com/office/officeart/2005/8/layout/venn1"/>
    <dgm:cxn modelId="{A0DAC2CC-9F71-4F9E-A0CF-0EA52C864DEF}" type="presOf" srcId="{FEEE5E4E-2F9D-4DD5-99C7-05EA24086E15}" destId="{C1D3A6C2-AE23-4DD4-9FD1-E9B92613605A}" srcOrd="0" destOrd="0" presId="urn:microsoft.com/office/officeart/2005/8/layout/venn1"/>
    <dgm:cxn modelId="{036FD6EB-3D01-4371-BDB2-238E4E0F0B18}" srcId="{75DD970B-1B7A-45C2-B459-3B06CA8440E1}" destId="{FEEE5E4E-2F9D-4DD5-99C7-05EA24086E15}" srcOrd="0" destOrd="0" parTransId="{8E31C7A4-2289-4A2D-A821-7F7EE5346A8D}" sibTransId="{566A5672-8BBD-42F8-B7BC-18B2E0BF510F}"/>
    <dgm:cxn modelId="{A2D315ED-9CEC-4E6B-822B-83E120D7AEF5}" type="presOf" srcId="{75DD970B-1B7A-45C2-B459-3B06CA8440E1}" destId="{EE3B90A1-3045-445C-BD7F-AD49D7BEE23E}" srcOrd="0" destOrd="0" presId="urn:microsoft.com/office/officeart/2005/8/layout/venn1"/>
    <dgm:cxn modelId="{C6EBA691-2413-472E-9B56-864DA70CEB1E}" type="presParOf" srcId="{EE3B90A1-3045-445C-BD7F-AD49D7BEE23E}" destId="{3C3FC4DA-0FAF-4935-A3EF-E53847C0BC64}" srcOrd="0" destOrd="0" presId="urn:microsoft.com/office/officeart/2005/8/layout/venn1"/>
    <dgm:cxn modelId="{F7415637-24C8-425B-B339-C3B452A0A7A3}" type="presParOf" srcId="{EE3B90A1-3045-445C-BD7F-AD49D7BEE23E}" destId="{C1D3A6C2-AE23-4DD4-9FD1-E9B92613605A}" srcOrd="1" destOrd="0" presId="urn:microsoft.com/office/officeart/2005/8/layout/venn1"/>
    <dgm:cxn modelId="{8AD7775F-A851-43F1-A31D-F92CFCEA731D}" type="presParOf" srcId="{EE3B90A1-3045-445C-BD7F-AD49D7BEE23E}" destId="{F28B8926-3994-43A9-A9D2-A7F8752A3977}" srcOrd="2" destOrd="0" presId="urn:microsoft.com/office/officeart/2005/8/layout/venn1"/>
    <dgm:cxn modelId="{B7AEB5C5-C1A8-4276-9F98-9B3898D9637B}" type="presParOf" srcId="{EE3B90A1-3045-445C-BD7F-AD49D7BEE23E}" destId="{479D0B3B-892D-4427-843B-F4C98186B951}" srcOrd="3" destOrd="0" presId="urn:microsoft.com/office/officeart/2005/8/layout/venn1"/>
    <dgm:cxn modelId="{D8922C60-A4AE-459D-9218-980D2D7B70A2}" type="presParOf" srcId="{EE3B90A1-3045-445C-BD7F-AD49D7BEE23E}" destId="{4A339A7A-21CC-4F89-99DF-64C305BB5947}" srcOrd="4" destOrd="0" presId="urn:microsoft.com/office/officeart/2005/8/layout/venn1"/>
    <dgm:cxn modelId="{31B82920-8260-4F22-8656-750C1EABF189}" type="presParOf" srcId="{EE3B90A1-3045-445C-BD7F-AD49D7BEE23E}" destId="{352EABF5-71C0-4138-B88C-C7112F59C208}" srcOrd="5" destOrd="0" presId="urn:microsoft.com/office/officeart/2005/8/layout/venn1"/>
    <dgm:cxn modelId="{3E6DD70E-8273-47AB-AB73-EF83460500E4}" type="presParOf" srcId="{EE3B90A1-3045-445C-BD7F-AD49D7BEE23E}" destId="{B460C57A-65D0-4541-9B45-173398EE44F1}" srcOrd="6" destOrd="0" presId="urn:microsoft.com/office/officeart/2005/8/layout/venn1"/>
    <dgm:cxn modelId="{4508E112-FAAF-4B8D-84AE-3E3091D81FD5}" type="presParOf" srcId="{EE3B90A1-3045-445C-BD7F-AD49D7BEE23E}" destId="{7F8F39B0-27AE-44EB-B74A-EB6B3E6027D4}" srcOrd="7" destOrd="0" presId="urn:microsoft.com/office/officeart/2005/8/layout/venn1"/>
    <dgm:cxn modelId="{BE137824-58A8-498A-AC9B-E88A9CAC108A}" type="presParOf" srcId="{EE3B90A1-3045-445C-BD7F-AD49D7BEE23E}" destId="{6225A01D-054D-483C-9A30-57427C2D3A15}" srcOrd="8" destOrd="0" presId="urn:microsoft.com/office/officeart/2005/8/layout/venn1"/>
    <dgm:cxn modelId="{C4B13F87-3C60-4EF7-9186-904487C8E7DF}" type="presParOf" srcId="{EE3B90A1-3045-445C-BD7F-AD49D7BEE23E}" destId="{39579494-6D20-485E-A9F8-62B5CFF1E13C}" srcOrd="9" destOrd="0" presId="urn:microsoft.com/office/officeart/2005/8/layout/venn1"/>
    <dgm:cxn modelId="{EA1826F9-58FE-4E95-A63F-8220E7A0E2B4}" type="presParOf" srcId="{EE3B90A1-3045-445C-BD7F-AD49D7BEE23E}" destId="{80B08103-0B3F-44D3-B199-D110C4FB24DC}" srcOrd="10" destOrd="0" presId="urn:microsoft.com/office/officeart/2005/8/layout/venn1"/>
    <dgm:cxn modelId="{3FE4F1C4-C8B3-4011-A509-BBAEFA5F5F47}" type="presParOf" srcId="{EE3B90A1-3045-445C-BD7F-AD49D7BEE23E}" destId="{1B144711-2CAA-49CD-B877-44DAF8E07852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CFD11-9B5C-4D1E-80A2-22C2FAD2DB80}">
      <dsp:nvSpPr>
        <dsp:cNvPr id="0" name=""/>
        <dsp:cNvSpPr/>
      </dsp:nvSpPr>
      <dsp:spPr>
        <a:xfrm>
          <a:off x="2250" y="1337356"/>
          <a:ext cx="3470993" cy="867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/>
            <a:t>Gyakoriság az ITO populációban</a:t>
          </a:r>
        </a:p>
      </dsp:txBody>
      <dsp:txXfrm>
        <a:off x="27665" y="1362771"/>
        <a:ext cx="3420163" cy="816918"/>
      </dsp:txXfrm>
    </dsp:sp>
    <dsp:sp modelId="{F9BF639E-C310-4C09-987C-A71FF357C616}">
      <dsp:nvSpPr>
        <dsp:cNvPr id="0" name=""/>
        <dsp:cNvSpPr/>
      </dsp:nvSpPr>
      <dsp:spPr>
        <a:xfrm rot="5400000">
          <a:off x="1661819" y="2281033"/>
          <a:ext cx="151855" cy="151855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F6F764-2C92-4544-B224-9076F5554960}">
      <dsp:nvSpPr>
        <dsp:cNvPr id="0" name=""/>
        <dsp:cNvSpPr/>
      </dsp:nvSpPr>
      <dsp:spPr>
        <a:xfrm>
          <a:off x="2250" y="2508816"/>
          <a:ext cx="3470993" cy="86774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kern="1200" dirty="0"/>
            <a:t>20-60%</a:t>
          </a:r>
        </a:p>
      </dsp:txBody>
      <dsp:txXfrm>
        <a:off x="27665" y="2534231"/>
        <a:ext cx="3420163" cy="816918"/>
      </dsp:txXfrm>
    </dsp:sp>
    <dsp:sp modelId="{D8120722-95DF-428D-9760-EBAFFD268102}">
      <dsp:nvSpPr>
        <dsp:cNvPr id="0" name=""/>
        <dsp:cNvSpPr/>
      </dsp:nvSpPr>
      <dsp:spPr>
        <a:xfrm>
          <a:off x="3959182" y="1337356"/>
          <a:ext cx="3470993" cy="867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/>
            <a:t>Előfordulás a kritikus állapotú betegeknél</a:t>
          </a:r>
        </a:p>
      </dsp:txBody>
      <dsp:txXfrm>
        <a:off x="3984597" y="1362771"/>
        <a:ext cx="3420163" cy="816918"/>
      </dsp:txXfrm>
    </dsp:sp>
    <dsp:sp modelId="{CCE93679-4292-4DCF-BF90-EDDBC0F17180}">
      <dsp:nvSpPr>
        <dsp:cNvPr id="0" name=""/>
        <dsp:cNvSpPr/>
      </dsp:nvSpPr>
      <dsp:spPr>
        <a:xfrm rot="5400000">
          <a:off x="5618751" y="2281033"/>
          <a:ext cx="151855" cy="151855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9C60E2-3EFC-463D-9345-D5887ED7CA08}">
      <dsp:nvSpPr>
        <dsp:cNvPr id="0" name=""/>
        <dsp:cNvSpPr/>
      </dsp:nvSpPr>
      <dsp:spPr>
        <a:xfrm>
          <a:off x="3959182" y="2508816"/>
          <a:ext cx="3470993" cy="86774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kern="1200" dirty="0"/>
            <a:t>50%</a:t>
          </a:r>
        </a:p>
      </dsp:txBody>
      <dsp:txXfrm>
        <a:off x="3984597" y="2534231"/>
        <a:ext cx="3420163" cy="816918"/>
      </dsp:txXfrm>
    </dsp:sp>
    <dsp:sp modelId="{60C31DC2-E365-4DED-B73C-3AC5990A47D7}">
      <dsp:nvSpPr>
        <dsp:cNvPr id="0" name=""/>
        <dsp:cNvSpPr/>
      </dsp:nvSpPr>
      <dsp:spPr>
        <a:xfrm>
          <a:off x="7916115" y="1337356"/>
          <a:ext cx="3470993" cy="8677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b="1" kern="1200" dirty="0"/>
            <a:t>Dialízisre szoruló betegek mortalitása</a:t>
          </a:r>
        </a:p>
      </dsp:txBody>
      <dsp:txXfrm>
        <a:off x="7941530" y="1362771"/>
        <a:ext cx="3420163" cy="816918"/>
      </dsp:txXfrm>
    </dsp:sp>
    <dsp:sp modelId="{CF251CE0-4AA5-4408-9489-B7FBF0CC6425}">
      <dsp:nvSpPr>
        <dsp:cNvPr id="0" name=""/>
        <dsp:cNvSpPr/>
      </dsp:nvSpPr>
      <dsp:spPr>
        <a:xfrm rot="5400000">
          <a:off x="9575683" y="2281033"/>
          <a:ext cx="151855" cy="151855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F11D0E-7305-4404-84F0-92B783758D69}">
      <dsp:nvSpPr>
        <dsp:cNvPr id="0" name=""/>
        <dsp:cNvSpPr/>
      </dsp:nvSpPr>
      <dsp:spPr>
        <a:xfrm>
          <a:off x="7916115" y="2508816"/>
          <a:ext cx="3470993" cy="86774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kern="1200" dirty="0"/>
            <a:t>50%</a:t>
          </a:r>
        </a:p>
      </dsp:txBody>
      <dsp:txXfrm>
        <a:off x="7941530" y="2534231"/>
        <a:ext cx="3420163" cy="816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E3B0B-43FC-46FB-9C73-990AEC16B179}">
      <dsp:nvSpPr>
        <dsp:cNvPr id="0" name=""/>
        <dsp:cNvSpPr/>
      </dsp:nvSpPr>
      <dsp:spPr>
        <a:xfrm>
          <a:off x="0" y="39710"/>
          <a:ext cx="7436806" cy="62361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b="0" i="0" kern="1200" dirty="0"/>
            <a:t>Súlyos elektrolitzavar (</a:t>
          </a:r>
          <a:r>
            <a:rPr lang="hu-HU" sz="2600" b="0" i="0" kern="1200" dirty="0" err="1"/>
            <a:t>Hyperkalaemia</a:t>
          </a:r>
          <a:r>
            <a:rPr lang="hu-HU" sz="2600" b="0" i="0" kern="1200" dirty="0"/>
            <a:t>)</a:t>
          </a:r>
          <a:endParaRPr lang="hu-HU" sz="2600" kern="1200" dirty="0"/>
        </a:p>
      </dsp:txBody>
      <dsp:txXfrm>
        <a:off x="30442" y="70152"/>
        <a:ext cx="7375922" cy="562726"/>
      </dsp:txXfrm>
    </dsp:sp>
    <dsp:sp modelId="{0BFC30A4-0BC4-48A5-95DC-F0DA6BBD25BA}">
      <dsp:nvSpPr>
        <dsp:cNvPr id="0" name=""/>
        <dsp:cNvSpPr/>
      </dsp:nvSpPr>
      <dsp:spPr>
        <a:xfrm>
          <a:off x="0" y="738200"/>
          <a:ext cx="7436806" cy="623610"/>
        </a:xfrm>
        <a:prstGeom prst="roundRect">
          <a:avLst/>
        </a:prstGeom>
        <a:gradFill rotWithShape="0">
          <a:gsLst>
            <a:gs pos="0">
              <a:schemeClr val="accent4">
                <a:hueOff val="531752"/>
                <a:satOff val="192"/>
                <a:lumOff val="-1569"/>
                <a:alphaOff val="0"/>
                <a:tint val="98000"/>
                <a:lumMod val="114000"/>
              </a:schemeClr>
            </a:gs>
            <a:gs pos="100000">
              <a:schemeClr val="accent4">
                <a:hueOff val="531752"/>
                <a:satOff val="192"/>
                <a:lumOff val="-1569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b="0" i="0" kern="1200" dirty="0"/>
            <a:t>Metabolikus acidózis</a:t>
          </a:r>
          <a:endParaRPr lang="hu-HU" sz="2600" kern="1200" dirty="0"/>
        </a:p>
      </dsp:txBody>
      <dsp:txXfrm>
        <a:off x="30442" y="768642"/>
        <a:ext cx="7375922" cy="562726"/>
      </dsp:txXfrm>
    </dsp:sp>
    <dsp:sp modelId="{52B874F7-3F86-45D5-B7FB-D6D47A787D23}">
      <dsp:nvSpPr>
        <dsp:cNvPr id="0" name=""/>
        <dsp:cNvSpPr/>
      </dsp:nvSpPr>
      <dsp:spPr>
        <a:xfrm>
          <a:off x="0" y="1436690"/>
          <a:ext cx="7436806" cy="623610"/>
        </a:xfrm>
        <a:prstGeom prst="roundRect">
          <a:avLst/>
        </a:prstGeom>
        <a:gradFill rotWithShape="0">
          <a:gsLst>
            <a:gs pos="0">
              <a:schemeClr val="accent4">
                <a:hueOff val="1063504"/>
                <a:satOff val="385"/>
                <a:lumOff val="-3137"/>
                <a:alphaOff val="0"/>
                <a:tint val="98000"/>
                <a:lumMod val="114000"/>
              </a:schemeClr>
            </a:gs>
            <a:gs pos="100000">
              <a:schemeClr val="accent4">
                <a:hueOff val="1063504"/>
                <a:satOff val="385"/>
                <a:lumOff val="-3137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b="0" i="0" kern="1200"/>
            <a:t>Folyadéktúlterhelés</a:t>
          </a:r>
          <a:endParaRPr lang="hu-HU" sz="2600" kern="1200"/>
        </a:p>
      </dsp:txBody>
      <dsp:txXfrm>
        <a:off x="30442" y="1467132"/>
        <a:ext cx="7375922" cy="562726"/>
      </dsp:txXfrm>
    </dsp:sp>
    <dsp:sp modelId="{57D1DB40-EF6A-47E1-A423-889B52E0F4AD}">
      <dsp:nvSpPr>
        <dsp:cNvPr id="0" name=""/>
        <dsp:cNvSpPr/>
      </dsp:nvSpPr>
      <dsp:spPr>
        <a:xfrm>
          <a:off x="0" y="2135180"/>
          <a:ext cx="7436806" cy="623610"/>
        </a:xfrm>
        <a:prstGeom prst="roundRect">
          <a:avLst/>
        </a:prstGeom>
        <a:gradFill rotWithShape="0">
          <a:gsLst>
            <a:gs pos="0">
              <a:schemeClr val="accent4">
                <a:hueOff val="1595257"/>
                <a:satOff val="577"/>
                <a:lumOff val="-4706"/>
                <a:alphaOff val="0"/>
                <a:tint val="98000"/>
                <a:lumMod val="114000"/>
              </a:schemeClr>
            </a:gs>
            <a:gs pos="100000">
              <a:schemeClr val="accent4">
                <a:hueOff val="1595257"/>
                <a:satOff val="577"/>
                <a:lumOff val="-4706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b="0" i="0" kern="1200" dirty="0" err="1"/>
            <a:t>Oligo-anuria</a:t>
          </a:r>
          <a:r>
            <a:rPr lang="hu-HU" sz="2600" b="0" i="0" kern="1200" dirty="0"/>
            <a:t> (legalább 12 órán át </a:t>
          </a:r>
          <a:r>
            <a:rPr lang="hu-HU" sz="2600" b="0" i="0" kern="1200" dirty="0" err="1"/>
            <a:t>perzisztál</a:t>
          </a:r>
          <a:r>
            <a:rPr lang="hu-HU" sz="2600" b="0" i="0" kern="1200" dirty="0"/>
            <a:t>)</a:t>
          </a:r>
          <a:endParaRPr lang="hu-HU" sz="2600" kern="1200" dirty="0"/>
        </a:p>
      </dsp:txBody>
      <dsp:txXfrm>
        <a:off x="30442" y="2165622"/>
        <a:ext cx="7375922" cy="562726"/>
      </dsp:txXfrm>
    </dsp:sp>
    <dsp:sp modelId="{3959FD2A-A1EF-4A28-8589-C85723087022}">
      <dsp:nvSpPr>
        <dsp:cNvPr id="0" name=""/>
        <dsp:cNvSpPr/>
      </dsp:nvSpPr>
      <dsp:spPr>
        <a:xfrm>
          <a:off x="0" y="2833670"/>
          <a:ext cx="7436806" cy="623610"/>
        </a:xfrm>
        <a:prstGeom prst="roundRect">
          <a:avLst/>
        </a:prstGeom>
        <a:gradFill rotWithShape="0">
          <a:gsLst>
            <a:gs pos="0">
              <a:schemeClr val="accent4">
                <a:hueOff val="2127009"/>
                <a:satOff val="770"/>
                <a:lumOff val="-6274"/>
                <a:alphaOff val="0"/>
                <a:tint val="98000"/>
                <a:lumMod val="114000"/>
              </a:schemeClr>
            </a:gs>
            <a:gs pos="100000">
              <a:schemeClr val="accent4">
                <a:hueOff val="2127009"/>
                <a:satOff val="770"/>
                <a:lumOff val="-6274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b="0" i="0" kern="1200"/>
            <a:t>Uraemia</a:t>
          </a:r>
          <a:endParaRPr lang="hu-HU" sz="2600" kern="1200"/>
        </a:p>
      </dsp:txBody>
      <dsp:txXfrm>
        <a:off x="30442" y="2864112"/>
        <a:ext cx="7375922" cy="562726"/>
      </dsp:txXfrm>
    </dsp:sp>
    <dsp:sp modelId="{DC1E680D-8825-4A70-9EF3-2AD18E054413}">
      <dsp:nvSpPr>
        <dsp:cNvPr id="0" name=""/>
        <dsp:cNvSpPr/>
      </dsp:nvSpPr>
      <dsp:spPr>
        <a:xfrm>
          <a:off x="0" y="3532160"/>
          <a:ext cx="7436806" cy="623610"/>
        </a:xfrm>
        <a:prstGeom prst="roundRect">
          <a:avLst/>
        </a:prstGeom>
        <a:gradFill rotWithShape="0">
          <a:gsLst>
            <a:gs pos="0">
              <a:schemeClr val="accent4">
                <a:hueOff val="2658761"/>
                <a:satOff val="962"/>
                <a:lumOff val="-7843"/>
                <a:alphaOff val="0"/>
                <a:tint val="98000"/>
                <a:lumMod val="114000"/>
              </a:schemeClr>
            </a:gs>
            <a:gs pos="100000">
              <a:schemeClr val="accent4">
                <a:hueOff val="2658761"/>
                <a:satOff val="962"/>
                <a:lumOff val="-784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b="0" i="0" kern="1200" dirty="0"/>
            <a:t>Se-</a:t>
          </a:r>
          <a:r>
            <a:rPr lang="hu-HU" sz="2600" b="0" i="0" kern="1200" dirty="0" err="1"/>
            <a:t>creatinin</a:t>
          </a:r>
          <a:r>
            <a:rPr lang="hu-HU" sz="2600" b="0" i="0" kern="1200" dirty="0"/>
            <a:t> &gt; 2x (KDIGO 2,3)</a:t>
          </a:r>
          <a:endParaRPr lang="hu-HU" sz="2600" kern="1200" dirty="0"/>
        </a:p>
      </dsp:txBody>
      <dsp:txXfrm>
        <a:off x="30442" y="3562602"/>
        <a:ext cx="7375922" cy="562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AB4A7-CFB0-451D-BECB-F8CC6ABAD224}">
      <dsp:nvSpPr>
        <dsp:cNvPr id="0" name=""/>
        <dsp:cNvSpPr/>
      </dsp:nvSpPr>
      <dsp:spPr>
        <a:xfrm rot="5400000">
          <a:off x="7486419" y="-2387559"/>
          <a:ext cx="717534" cy="567613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/>
            <a:t>SIRS, szepszis, ARDS, </a:t>
          </a:r>
          <a:r>
            <a:rPr lang="hu-HU" sz="2000" kern="1200" dirty="0" err="1"/>
            <a:t>cardiopulmonalis</a:t>
          </a:r>
          <a:r>
            <a:rPr lang="hu-HU" sz="2000" kern="1200" dirty="0"/>
            <a:t> </a:t>
          </a:r>
          <a:r>
            <a:rPr lang="hu-HU" sz="2000" kern="1200" dirty="0" err="1"/>
            <a:t>bypass</a:t>
          </a:r>
          <a:endParaRPr lang="hu-HU" sz="2000" kern="1200" dirty="0"/>
        </a:p>
      </dsp:txBody>
      <dsp:txXfrm rot="-5400000">
        <a:off x="5007117" y="126770"/>
        <a:ext cx="5641112" cy="647480"/>
      </dsp:txXfrm>
    </dsp:sp>
    <dsp:sp modelId="{C83EC1F4-1B41-49B8-BA8E-22F0125EF365}">
      <dsp:nvSpPr>
        <dsp:cNvPr id="0" name=""/>
        <dsp:cNvSpPr/>
      </dsp:nvSpPr>
      <dsp:spPr>
        <a:xfrm>
          <a:off x="1241" y="2051"/>
          <a:ext cx="5005876" cy="89691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Gyulladásos mediátor elimináció</a:t>
          </a:r>
          <a:r>
            <a:rPr lang="hu-HU" sz="2500" kern="1200" baseline="30000" dirty="0"/>
            <a:t>4</a:t>
          </a:r>
          <a:endParaRPr lang="hu-HU" sz="2500" kern="1200" baseline="30000" dirty="0">
            <a:solidFill>
              <a:schemeClr val="tx1"/>
            </a:solidFill>
          </a:endParaRPr>
        </a:p>
      </dsp:txBody>
      <dsp:txXfrm>
        <a:off x="45025" y="45835"/>
        <a:ext cx="4918308" cy="809350"/>
      </dsp:txXfrm>
    </dsp:sp>
    <dsp:sp modelId="{586852E6-F051-439D-B8F0-B3F705A62691}">
      <dsp:nvSpPr>
        <dsp:cNvPr id="0" name=""/>
        <dsp:cNvSpPr/>
      </dsp:nvSpPr>
      <dsp:spPr>
        <a:xfrm rot="5400000">
          <a:off x="7486419" y="-1445795"/>
          <a:ext cx="717534" cy="5676139"/>
        </a:xfrm>
        <a:prstGeom prst="round2SameRect">
          <a:avLst/>
        </a:prstGeom>
        <a:solidFill>
          <a:schemeClr val="accent4">
            <a:tint val="40000"/>
            <a:alpha val="90000"/>
            <a:hueOff val="784269"/>
            <a:satOff val="-1000"/>
            <a:lumOff val="-39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784269"/>
              <a:satOff val="-1000"/>
              <a:lumOff val="-3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/>
            <a:t>Bridging a gyógyulásig vagy transzplantációig</a:t>
          </a:r>
        </a:p>
      </dsp:txBody>
      <dsp:txXfrm rot="-5400000">
        <a:off x="5007117" y="1068534"/>
        <a:ext cx="5641112" cy="647480"/>
      </dsp:txXfrm>
    </dsp:sp>
    <dsp:sp modelId="{BE970CD6-3F24-4C54-B5E9-8EF392252D5D}">
      <dsp:nvSpPr>
        <dsp:cNvPr id="0" name=""/>
        <dsp:cNvSpPr/>
      </dsp:nvSpPr>
      <dsp:spPr>
        <a:xfrm>
          <a:off x="1241" y="943815"/>
          <a:ext cx="5005876" cy="896918"/>
        </a:xfrm>
        <a:prstGeom prst="roundRect">
          <a:avLst/>
        </a:prstGeom>
        <a:gradFill rotWithShape="0">
          <a:gsLst>
            <a:gs pos="0">
              <a:schemeClr val="accent4">
                <a:hueOff val="664690"/>
                <a:satOff val="240"/>
                <a:lumOff val="-1961"/>
                <a:alphaOff val="0"/>
                <a:tint val="98000"/>
                <a:lumMod val="114000"/>
              </a:schemeClr>
            </a:gs>
            <a:gs pos="100000">
              <a:schemeClr val="accent4">
                <a:hueOff val="664690"/>
                <a:satOff val="240"/>
                <a:lumOff val="-1961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Akut májelégtelenség</a:t>
          </a:r>
        </a:p>
      </dsp:txBody>
      <dsp:txXfrm>
        <a:off x="45025" y="987599"/>
        <a:ext cx="4918308" cy="809350"/>
      </dsp:txXfrm>
    </dsp:sp>
    <dsp:sp modelId="{DC579F06-7BD4-459B-B511-7ED4124D2D76}">
      <dsp:nvSpPr>
        <dsp:cNvPr id="0" name=""/>
        <dsp:cNvSpPr/>
      </dsp:nvSpPr>
      <dsp:spPr>
        <a:xfrm rot="5400000">
          <a:off x="7486419" y="-504030"/>
          <a:ext cx="717534" cy="5676139"/>
        </a:xfrm>
        <a:prstGeom prst="round2SameRect">
          <a:avLst/>
        </a:prstGeom>
        <a:solidFill>
          <a:schemeClr val="accent4">
            <a:tint val="40000"/>
            <a:alpha val="90000"/>
            <a:hueOff val="1568537"/>
            <a:satOff val="-2000"/>
            <a:lumOff val="-781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1568537"/>
              <a:satOff val="-2000"/>
              <a:lumOff val="-78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/>
            <a:t>ARDS, </a:t>
          </a:r>
          <a:r>
            <a:rPr lang="hu-HU" sz="2000" kern="1200" dirty="0" err="1"/>
            <a:t>cardiopulmonaris</a:t>
          </a:r>
          <a:r>
            <a:rPr lang="hu-HU" sz="2000" kern="1200" dirty="0"/>
            <a:t> </a:t>
          </a:r>
          <a:r>
            <a:rPr lang="hu-HU" sz="2000" kern="1200" dirty="0" err="1"/>
            <a:t>bypass</a:t>
          </a:r>
          <a:r>
            <a:rPr lang="hu-HU" sz="2000" kern="1200" dirty="0"/>
            <a:t>, terápiarezisztens tüdőödéma</a:t>
          </a:r>
        </a:p>
      </dsp:txBody>
      <dsp:txXfrm rot="-5400000">
        <a:off x="5007117" y="2010299"/>
        <a:ext cx="5641112" cy="647480"/>
      </dsp:txXfrm>
    </dsp:sp>
    <dsp:sp modelId="{AF93E0CF-B3B5-4D0A-97F0-998E3B7C18B1}">
      <dsp:nvSpPr>
        <dsp:cNvPr id="0" name=""/>
        <dsp:cNvSpPr/>
      </dsp:nvSpPr>
      <dsp:spPr>
        <a:xfrm>
          <a:off x="1241" y="1885579"/>
          <a:ext cx="5005876" cy="896918"/>
        </a:xfrm>
        <a:prstGeom prst="roundRect">
          <a:avLst/>
        </a:prstGeom>
        <a:gradFill rotWithShape="0">
          <a:gsLst>
            <a:gs pos="0">
              <a:schemeClr val="accent4">
                <a:hueOff val="1329380"/>
                <a:satOff val="481"/>
                <a:lumOff val="-3921"/>
                <a:alphaOff val="0"/>
                <a:tint val="98000"/>
                <a:lumMod val="114000"/>
              </a:schemeClr>
            </a:gs>
            <a:gs pos="100000">
              <a:schemeClr val="accent4">
                <a:hueOff val="1329380"/>
                <a:satOff val="481"/>
                <a:lumOff val="-3921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Folyadékeltávoltás</a:t>
          </a:r>
          <a:r>
            <a:rPr lang="hu-HU" sz="2500" kern="1200" baseline="30000" dirty="0"/>
            <a:t>4</a:t>
          </a:r>
          <a:endParaRPr lang="hu-HU" sz="2500" kern="1200" baseline="30000" dirty="0">
            <a:solidFill>
              <a:schemeClr val="tx1"/>
            </a:solidFill>
          </a:endParaRPr>
        </a:p>
      </dsp:txBody>
      <dsp:txXfrm>
        <a:off x="45025" y="1929363"/>
        <a:ext cx="4918308" cy="809350"/>
      </dsp:txXfrm>
    </dsp:sp>
    <dsp:sp modelId="{544268BE-D686-4A18-B788-3DA3A48CE0C1}">
      <dsp:nvSpPr>
        <dsp:cNvPr id="0" name=""/>
        <dsp:cNvSpPr/>
      </dsp:nvSpPr>
      <dsp:spPr>
        <a:xfrm rot="5400000">
          <a:off x="7486419" y="437733"/>
          <a:ext cx="717534" cy="5676139"/>
        </a:xfrm>
        <a:prstGeom prst="round2SameRect">
          <a:avLst/>
        </a:prstGeom>
        <a:solidFill>
          <a:schemeClr val="accent4">
            <a:tint val="40000"/>
            <a:alpha val="90000"/>
            <a:hueOff val="2352806"/>
            <a:satOff val="-3001"/>
            <a:lumOff val="-1171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2352806"/>
              <a:satOff val="-3001"/>
              <a:lumOff val="-11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 err="1"/>
            <a:t>Laktátacidózis</a:t>
          </a:r>
          <a:r>
            <a:rPr lang="hu-HU" sz="2000" kern="1200" dirty="0"/>
            <a:t>, </a:t>
          </a:r>
          <a:r>
            <a:rPr lang="hu-HU" sz="2000" kern="1200" dirty="0" err="1"/>
            <a:t>rhabdomyolysis</a:t>
          </a:r>
          <a:r>
            <a:rPr lang="hu-HU" sz="2000" kern="1200" dirty="0"/>
            <a:t>, tumor </a:t>
          </a:r>
          <a:r>
            <a:rPr lang="hu-HU" sz="2000" kern="1200" dirty="0" err="1"/>
            <a:t>lysis</a:t>
          </a:r>
          <a:r>
            <a:rPr lang="hu-HU" sz="2000" kern="1200" dirty="0"/>
            <a:t> szindróma</a:t>
          </a:r>
        </a:p>
      </dsp:txBody>
      <dsp:txXfrm rot="-5400000">
        <a:off x="5007117" y="2952063"/>
        <a:ext cx="5641112" cy="647480"/>
      </dsp:txXfrm>
    </dsp:sp>
    <dsp:sp modelId="{E2337CD1-C7C8-4714-9C3C-B9886E35BDFF}">
      <dsp:nvSpPr>
        <dsp:cNvPr id="0" name=""/>
        <dsp:cNvSpPr/>
      </dsp:nvSpPr>
      <dsp:spPr>
        <a:xfrm>
          <a:off x="1241" y="2827344"/>
          <a:ext cx="5005876" cy="896918"/>
        </a:xfrm>
        <a:prstGeom prst="roundRect">
          <a:avLst/>
        </a:prstGeom>
        <a:gradFill rotWithShape="0">
          <a:gsLst>
            <a:gs pos="0">
              <a:schemeClr val="accent4">
                <a:hueOff val="1994071"/>
                <a:satOff val="721"/>
                <a:lumOff val="-5882"/>
                <a:alphaOff val="0"/>
                <a:tint val="98000"/>
                <a:lumMod val="114000"/>
              </a:schemeClr>
            </a:gs>
            <a:gs pos="100000">
              <a:schemeClr val="accent4">
                <a:hueOff val="1994071"/>
                <a:satOff val="721"/>
                <a:lumOff val="-5882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Endogén toxin eltávolítás</a:t>
          </a:r>
          <a:r>
            <a:rPr lang="hu-HU" sz="2500" kern="1200" baseline="30000" dirty="0"/>
            <a:t>4</a:t>
          </a:r>
          <a:endParaRPr lang="hu-HU" sz="2500" kern="1200" baseline="30000" dirty="0">
            <a:solidFill>
              <a:schemeClr val="tx1"/>
            </a:solidFill>
          </a:endParaRPr>
        </a:p>
      </dsp:txBody>
      <dsp:txXfrm>
        <a:off x="45025" y="2871128"/>
        <a:ext cx="4918308" cy="809350"/>
      </dsp:txXfrm>
    </dsp:sp>
    <dsp:sp modelId="{C6A54B94-3586-4BFD-A70B-68A24E287FF5}">
      <dsp:nvSpPr>
        <dsp:cNvPr id="0" name=""/>
        <dsp:cNvSpPr/>
      </dsp:nvSpPr>
      <dsp:spPr>
        <a:xfrm rot="5400000">
          <a:off x="7486419" y="1379497"/>
          <a:ext cx="717534" cy="5676139"/>
        </a:xfrm>
        <a:prstGeom prst="round2SameRect">
          <a:avLst/>
        </a:prstGeom>
        <a:solidFill>
          <a:schemeClr val="accent4">
            <a:tint val="40000"/>
            <a:alpha val="90000"/>
            <a:hueOff val="3137075"/>
            <a:satOff val="-4001"/>
            <a:lumOff val="-1561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3137075"/>
              <a:satOff val="-4001"/>
              <a:lumOff val="-15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/>
            <a:t>Alkoholok, lítium, </a:t>
          </a:r>
          <a:r>
            <a:rPr lang="hu-HU" sz="2000" kern="1200" dirty="0" err="1"/>
            <a:t>methotrexate</a:t>
          </a:r>
          <a:r>
            <a:rPr lang="hu-HU" sz="2000" kern="1200" dirty="0"/>
            <a:t>, </a:t>
          </a:r>
          <a:r>
            <a:rPr lang="hu-HU" sz="2000" kern="1200" dirty="0" err="1"/>
            <a:t>szalicilát</a:t>
          </a:r>
          <a:r>
            <a:rPr lang="hu-HU" sz="2000" kern="1200" dirty="0"/>
            <a:t> </a:t>
          </a:r>
        </a:p>
      </dsp:txBody>
      <dsp:txXfrm rot="-5400000">
        <a:off x="5007117" y="3893827"/>
        <a:ext cx="5641112" cy="647480"/>
      </dsp:txXfrm>
    </dsp:sp>
    <dsp:sp modelId="{5C1B72C4-7F48-4EC1-84DB-F9D50BD6068B}">
      <dsp:nvSpPr>
        <dsp:cNvPr id="0" name=""/>
        <dsp:cNvSpPr/>
      </dsp:nvSpPr>
      <dsp:spPr>
        <a:xfrm>
          <a:off x="1241" y="3769108"/>
          <a:ext cx="5005876" cy="896918"/>
        </a:xfrm>
        <a:prstGeom prst="roundRect">
          <a:avLst/>
        </a:prstGeom>
        <a:gradFill rotWithShape="0">
          <a:gsLst>
            <a:gs pos="0">
              <a:schemeClr val="accent4">
                <a:hueOff val="2658761"/>
                <a:satOff val="962"/>
                <a:lumOff val="-7843"/>
                <a:alphaOff val="0"/>
                <a:tint val="98000"/>
                <a:lumMod val="114000"/>
              </a:schemeClr>
            </a:gs>
            <a:gs pos="100000">
              <a:schemeClr val="accent4">
                <a:hueOff val="2658761"/>
                <a:satOff val="962"/>
                <a:lumOff val="-784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 err="1"/>
            <a:t>Exogén</a:t>
          </a:r>
          <a:r>
            <a:rPr lang="hu-HU" sz="2500" kern="1200" dirty="0"/>
            <a:t> toxin eltávolítás</a:t>
          </a:r>
        </a:p>
      </dsp:txBody>
      <dsp:txXfrm>
        <a:off x="45025" y="3812892"/>
        <a:ext cx="4918308" cy="8093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54E93-C03E-43BB-B8DA-F2B59A390C38}">
      <dsp:nvSpPr>
        <dsp:cNvPr id="0" name=""/>
        <dsp:cNvSpPr/>
      </dsp:nvSpPr>
      <dsp:spPr>
        <a:xfrm>
          <a:off x="4366" y="1765671"/>
          <a:ext cx="2625632" cy="1017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SCUF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(lassú folyamatos ultrafiltráció)</a:t>
          </a:r>
        </a:p>
      </dsp:txBody>
      <dsp:txXfrm>
        <a:off x="4366" y="1765671"/>
        <a:ext cx="2625632" cy="1017012"/>
      </dsp:txXfrm>
    </dsp:sp>
    <dsp:sp modelId="{566B0440-14D5-4D48-A943-09E0A392969D}">
      <dsp:nvSpPr>
        <dsp:cNvPr id="0" name=""/>
        <dsp:cNvSpPr/>
      </dsp:nvSpPr>
      <dsp:spPr>
        <a:xfrm>
          <a:off x="4366" y="2782683"/>
          <a:ext cx="2625632" cy="79056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/>
            <a:t>Folyadékeltávolítás</a:t>
          </a:r>
        </a:p>
      </dsp:txBody>
      <dsp:txXfrm>
        <a:off x="4366" y="2782683"/>
        <a:ext cx="2625632" cy="790560"/>
      </dsp:txXfrm>
    </dsp:sp>
    <dsp:sp modelId="{12F1CC01-85EA-4862-807E-66BF4947862F}">
      <dsp:nvSpPr>
        <dsp:cNvPr id="0" name=""/>
        <dsp:cNvSpPr/>
      </dsp:nvSpPr>
      <dsp:spPr>
        <a:xfrm>
          <a:off x="2997587" y="1765671"/>
          <a:ext cx="2625632" cy="1017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CVVH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(</a:t>
          </a:r>
          <a:r>
            <a:rPr lang="hu-HU" sz="1800" kern="1200" dirty="0" err="1"/>
            <a:t>hemofiltráció</a:t>
          </a:r>
          <a:r>
            <a:rPr lang="hu-HU" sz="1800" kern="1200" dirty="0"/>
            <a:t>)</a:t>
          </a:r>
        </a:p>
      </dsp:txBody>
      <dsp:txXfrm>
        <a:off x="2997587" y="1765671"/>
        <a:ext cx="2625632" cy="1017012"/>
      </dsp:txXfrm>
    </dsp:sp>
    <dsp:sp modelId="{B52E0C64-D509-4A59-A3D5-A3B89CED2D61}">
      <dsp:nvSpPr>
        <dsp:cNvPr id="0" name=""/>
        <dsp:cNvSpPr/>
      </dsp:nvSpPr>
      <dsp:spPr>
        <a:xfrm>
          <a:off x="2997587" y="2782683"/>
          <a:ext cx="2625632" cy="79056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 err="1"/>
            <a:t>Konvektív</a:t>
          </a:r>
          <a:r>
            <a:rPr lang="hu-HU" sz="1800" kern="1200" dirty="0"/>
            <a:t> transzport</a:t>
          </a:r>
        </a:p>
      </dsp:txBody>
      <dsp:txXfrm>
        <a:off x="2997587" y="2782683"/>
        <a:ext cx="2625632" cy="790560"/>
      </dsp:txXfrm>
    </dsp:sp>
    <dsp:sp modelId="{007D3B2A-182F-4DD0-8404-E9B22DF45E7E}">
      <dsp:nvSpPr>
        <dsp:cNvPr id="0" name=""/>
        <dsp:cNvSpPr/>
      </dsp:nvSpPr>
      <dsp:spPr>
        <a:xfrm>
          <a:off x="5990808" y="1765671"/>
          <a:ext cx="2625632" cy="1017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CVVHD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(</a:t>
          </a:r>
          <a:r>
            <a:rPr lang="hu-HU" sz="1800" kern="1200" dirty="0" err="1"/>
            <a:t>hemodialízis</a:t>
          </a:r>
          <a:r>
            <a:rPr lang="hu-HU" sz="1800" kern="1200" dirty="0"/>
            <a:t>)</a:t>
          </a:r>
        </a:p>
      </dsp:txBody>
      <dsp:txXfrm>
        <a:off x="5990808" y="1765671"/>
        <a:ext cx="2625632" cy="1017012"/>
      </dsp:txXfrm>
    </dsp:sp>
    <dsp:sp modelId="{73E92A7C-5DFA-4D57-B04B-06F15F33B788}">
      <dsp:nvSpPr>
        <dsp:cNvPr id="0" name=""/>
        <dsp:cNvSpPr/>
      </dsp:nvSpPr>
      <dsp:spPr>
        <a:xfrm>
          <a:off x="5990808" y="2782683"/>
          <a:ext cx="2625632" cy="79056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/>
            <a:t>Diffúzió </a:t>
          </a:r>
        </a:p>
      </dsp:txBody>
      <dsp:txXfrm>
        <a:off x="5990808" y="2782683"/>
        <a:ext cx="2625632" cy="790560"/>
      </dsp:txXfrm>
    </dsp:sp>
    <dsp:sp modelId="{2823E4F6-C013-4E88-8777-BC5A8D1ED948}">
      <dsp:nvSpPr>
        <dsp:cNvPr id="0" name=""/>
        <dsp:cNvSpPr/>
      </dsp:nvSpPr>
      <dsp:spPr>
        <a:xfrm>
          <a:off x="8984029" y="1765671"/>
          <a:ext cx="2625632" cy="101701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CVVHDF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(</a:t>
          </a:r>
          <a:r>
            <a:rPr lang="hu-HU" sz="1800" kern="1200" dirty="0" err="1"/>
            <a:t>hemodiafiltráció</a:t>
          </a:r>
          <a:r>
            <a:rPr lang="hu-HU" sz="1800" kern="1200" dirty="0"/>
            <a:t>)</a:t>
          </a:r>
        </a:p>
      </dsp:txBody>
      <dsp:txXfrm>
        <a:off x="8984029" y="1765671"/>
        <a:ext cx="2625632" cy="1017012"/>
      </dsp:txXfrm>
    </dsp:sp>
    <dsp:sp modelId="{A7098046-6D5E-4F2D-B8B2-415C059A0A7C}">
      <dsp:nvSpPr>
        <dsp:cNvPr id="0" name=""/>
        <dsp:cNvSpPr/>
      </dsp:nvSpPr>
      <dsp:spPr>
        <a:xfrm>
          <a:off x="8984029" y="2782683"/>
          <a:ext cx="2625632" cy="79056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/>
            <a:t>Diffúzió + </a:t>
          </a:r>
          <a:r>
            <a:rPr lang="hu-HU" sz="1800" kern="1200" dirty="0" err="1"/>
            <a:t>konvekció</a:t>
          </a:r>
          <a:endParaRPr lang="hu-HU" sz="1800" kern="1200" dirty="0"/>
        </a:p>
      </dsp:txBody>
      <dsp:txXfrm>
        <a:off x="8984029" y="2782683"/>
        <a:ext cx="2625632" cy="7905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100A5-164B-4C71-9AA1-4F945B25ACB2}">
      <dsp:nvSpPr>
        <dsp:cNvPr id="0" name=""/>
        <dsp:cNvSpPr/>
      </dsp:nvSpPr>
      <dsp:spPr>
        <a:xfrm>
          <a:off x="0" y="0"/>
          <a:ext cx="3157080" cy="83096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/>
            <a:t>Korai</a:t>
          </a:r>
        </a:p>
      </dsp:txBody>
      <dsp:txXfrm>
        <a:off x="415482" y="0"/>
        <a:ext cx="2326117" cy="830963"/>
      </dsp:txXfrm>
    </dsp:sp>
    <dsp:sp modelId="{726AD11C-C23B-4BF6-AD81-C34B469A7146}">
      <dsp:nvSpPr>
        <dsp:cNvPr id="0" name=""/>
        <dsp:cNvSpPr/>
      </dsp:nvSpPr>
      <dsp:spPr>
        <a:xfrm>
          <a:off x="2846653" y="0"/>
          <a:ext cx="3157080" cy="83096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1" kern="1200" dirty="0"/>
            <a:t>Késleltetett</a:t>
          </a:r>
        </a:p>
      </dsp:txBody>
      <dsp:txXfrm>
        <a:off x="3262135" y="0"/>
        <a:ext cx="2326117" cy="8309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54E93-C03E-43BB-B8DA-F2B59A390C38}">
      <dsp:nvSpPr>
        <dsp:cNvPr id="0" name=""/>
        <dsp:cNvSpPr/>
      </dsp:nvSpPr>
      <dsp:spPr>
        <a:xfrm>
          <a:off x="3624" y="5308"/>
          <a:ext cx="3533831" cy="78171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b="1" kern="1200" dirty="0" err="1"/>
            <a:t>Hemadszorpció</a:t>
          </a:r>
          <a:endParaRPr lang="hu-HU" sz="2100" b="1" kern="1200" dirty="0"/>
        </a:p>
      </dsp:txBody>
      <dsp:txXfrm>
        <a:off x="3624" y="5308"/>
        <a:ext cx="3533831" cy="781710"/>
      </dsp:txXfrm>
    </dsp:sp>
    <dsp:sp modelId="{566B0440-14D5-4D48-A943-09E0A392969D}">
      <dsp:nvSpPr>
        <dsp:cNvPr id="0" name=""/>
        <dsp:cNvSpPr/>
      </dsp:nvSpPr>
      <dsp:spPr>
        <a:xfrm>
          <a:off x="3624" y="787019"/>
          <a:ext cx="3533831" cy="9223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 err="1"/>
            <a:t>Citokin</a:t>
          </a:r>
          <a:r>
            <a:rPr lang="hu-HU" sz="2000" kern="1200" dirty="0"/>
            <a:t>, toxin adszorpció</a:t>
          </a:r>
        </a:p>
      </dsp:txBody>
      <dsp:txXfrm>
        <a:off x="3624" y="787019"/>
        <a:ext cx="3533831" cy="922320"/>
      </dsp:txXfrm>
    </dsp:sp>
    <dsp:sp modelId="{12F1CC01-85EA-4862-807E-66BF4947862F}">
      <dsp:nvSpPr>
        <dsp:cNvPr id="0" name=""/>
        <dsp:cNvSpPr/>
      </dsp:nvSpPr>
      <dsp:spPr>
        <a:xfrm>
          <a:off x="4040107" y="15697"/>
          <a:ext cx="3533831" cy="78171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b="1" kern="1200" dirty="0"/>
            <a:t>Terápiás plazmacsere (TPE)</a:t>
          </a:r>
        </a:p>
      </dsp:txBody>
      <dsp:txXfrm>
        <a:off x="4040107" y="15697"/>
        <a:ext cx="3533831" cy="781710"/>
      </dsp:txXfrm>
    </dsp:sp>
    <dsp:sp modelId="{B52E0C64-D509-4A59-A3D5-A3B89CED2D61}">
      <dsp:nvSpPr>
        <dsp:cNvPr id="0" name=""/>
        <dsp:cNvSpPr/>
      </dsp:nvSpPr>
      <dsp:spPr>
        <a:xfrm>
          <a:off x="4032191" y="787019"/>
          <a:ext cx="3533831" cy="9223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 err="1"/>
            <a:t>Membránferezis</a:t>
          </a:r>
          <a:endParaRPr lang="hu-HU" sz="2000" kern="1200" dirty="0"/>
        </a:p>
      </dsp:txBody>
      <dsp:txXfrm>
        <a:off x="4032191" y="787019"/>
        <a:ext cx="3533831" cy="922320"/>
      </dsp:txXfrm>
    </dsp:sp>
    <dsp:sp modelId="{007D3B2A-182F-4DD0-8404-E9B22DF45E7E}">
      <dsp:nvSpPr>
        <dsp:cNvPr id="0" name=""/>
        <dsp:cNvSpPr/>
      </dsp:nvSpPr>
      <dsp:spPr>
        <a:xfrm>
          <a:off x="8060759" y="5308"/>
          <a:ext cx="3533831" cy="78171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b="1" kern="1200" dirty="0"/>
            <a:t>ECOO2R</a:t>
          </a:r>
          <a:endParaRPr lang="hu-HU" sz="2100" kern="1200" dirty="0"/>
        </a:p>
      </dsp:txBody>
      <dsp:txXfrm>
        <a:off x="8060759" y="5308"/>
        <a:ext cx="3533831" cy="781710"/>
      </dsp:txXfrm>
    </dsp:sp>
    <dsp:sp modelId="{73E92A7C-5DFA-4D57-B04B-06F15F33B788}">
      <dsp:nvSpPr>
        <dsp:cNvPr id="0" name=""/>
        <dsp:cNvSpPr/>
      </dsp:nvSpPr>
      <dsp:spPr>
        <a:xfrm>
          <a:off x="8060759" y="787019"/>
          <a:ext cx="3533831" cy="9223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 err="1"/>
            <a:t>Extracorporalis</a:t>
          </a:r>
          <a:r>
            <a:rPr lang="hu-HU" sz="2000" kern="1200" dirty="0"/>
            <a:t> CO2 eltávolítás </a:t>
          </a:r>
        </a:p>
      </dsp:txBody>
      <dsp:txXfrm>
        <a:off x="8060759" y="787019"/>
        <a:ext cx="3533831" cy="9223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63E96-8DEE-44C5-9E94-76D292FBADD3}">
      <dsp:nvSpPr>
        <dsp:cNvPr id="0" name=""/>
        <dsp:cNvSpPr/>
      </dsp:nvSpPr>
      <dsp:spPr>
        <a:xfrm>
          <a:off x="0" y="106928"/>
          <a:ext cx="6210008" cy="165408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666" tIns="35560" rIns="15266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/>
            <a:t>LPS szelektív (</a:t>
          </a:r>
          <a:r>
            <a:rPr lang="hu-HU" sz="2800" kern="1200" dirty="0" err="1"/>
            <a:t>endotoxin</a:t>
          </a:r>
          <a:r>
            <a:rPr lang="hu-HU" sz="2800" kern="1200" dirty="0"/>
            <a:t>)</a:t>
          </a:r>
        </a:p>
      </dsp:txBody>
      <dsp:txXfrm>
        <a:off x="909435" y="349164"/>
        <a:ext cx="4391138" cy="1169616"/>
      </dsp:txXfrm>
    </dsp:sp>
    <dsp:sp modelId="{698D8BED-E003-4AB3-B791-4D01D6146219}">
      <dsp:nvSpPr>
        <dsp:cNvPr id="0" name=""/>
        <dsp:cNvSpPr/>
      </dsp:nvSpPr>
      <dsp:spPr>
        <a:xfrm>
          <a:off x="5073926" y="141964"/>
          <a:ext cx="6202879" cy="166407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2658761"/>
                <a:satOff val="962"/>
                <a:lumOff val="-7843"/>
                <a:alphaOff val="0"/>
                <a:tint val="98000"/>
                <a:lumMod val="114000"/>
              </a:schemeClr>
            </a:gs>
            <a:gs pos="100000">
              <a:schemeClr val="accent4">
                <a:alpha val="50000"/>
                <a:hueOff val="2658761"/>
                <a:satOff val="962"/>
                <a:lumOff val="-784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666" tIns="35560" rIns="15266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/>
            <a:t>Nem szelektív (</a:t>
          </a:r>
          <a:r>
            <a:rPr lang="hu-HU" sz="2800" kern="1200" dirty="0" err="1"/>
            <a:t>anticitokin</a:t>
          </a:r>
          <a:r>
            <a:rPr lang="hu-HU" sz="2800" kern="1200" dirty="0"/>
            <a:t>)</a:t>
          </a:r>
        </a:p>
      </dsp:txBody>
      <dsp:txXfrm>
        <a:off x="5982317" y="385662"/>
        <a:ext cx="4386097" cy="11766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FC4DA-0FAF-4935-A3EF-E53847C0BC64}">
      <dsp:nvSpPr>
        <dsp:cNvPr id="0" name=""/>
        <dsp:cNvSpPr/>
      </dsp:nvSpPr>
      <dsp:spPr>
        <a:xfrm>
          <a:off x="4067183" y="965864"/>
          <a:ext cx="1293973" cy="129397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1D3A6C2-AE23-4DD4-9FD1-E9B92613605A}">
      <dsp:nvSpPr>
        <dsp:cNvPr id="0" name=""/>
        <dsp:cNvSpPr/>
      </dsp:nvSpPr>
      <dsp:spPr>
        <a:xfrm>
          <a:off x="3632077" y="0"/>
          <a:ext cx="2164186" cy="8811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 err="1"/>
            <a:t>Vazopresszor</a:t>
          </a:r>
          <a:r>
            <a:rPr lang="hu-HU" sz="2400" kern="1200" dirty="0"/>
            <a:t> igény</a:t>
          </a:r>
        </a:p>
      </dsp:txBody>
      <dsp:txXfrm>
        <a:off x="3632077" y="0"/>
        <a:ext cx="2164186" cy="881110"/>
      </dsp:txXfrm>
    </dsp:sp>
    <dsp:sp modelId="{F28B8926-3994-43A9-A9D2-A7F8752A3977}">
      <dsp:nvSpPr>
        <dsp:cNvPr id="0" name=""/>
        <dsp:cNvSpPr/>
      </dsp:nvSpPr>
      <dsp:spPr>
        <a:xfrm>
          <a:off x="4487185" y="1208379"/>
          <a:ext cx="1293973" cy="129397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79D0B3B-892D-4427-843B-F4C98186B951}">
      <dsp:nvSpPr>
        <dsp:cNvPr id="0" name=""/>
        <dsp:cNvSpPr/>
      </dsp:nvSpPr>
      <dsp:spPr>
        <a:xfrm>
          <a:off x="5877128" y="839152"/>
          <a:ext cx="1532818" cy="9650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Laktát</a:t>
          </a:r>
        </a:p>
      </dsp:txBody>
      <dsp:txXfrm>
        <a:off x="5877128" y="839152"/>
        <a:ext cx="1532818" cy="965025"/>
      </dsp:txXfrm>
    </dsp:sp>
    <dsp:sp modelId="{4A339A7A-21CC-4F89-99DF-64C305BB5947}">
      <dsp:nvSpPr>
        <dsp:cNvPr id="0" name=""/>
        <dsp:cNvSpPr/>
      </dsp:nvSpPr>
      <dsp:spPr>
        <a:xfrm>
          <a:off x="4487185" y="1693409"/>
          <a:ext cx="1293973" cy="129397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52EABF5-71C0-4138-B88C-C7112F59C208}">
      <dsp:nvSpPr>
        <dsp:cNvPr id="0" name=""/>
        <dsp:cNvSpPr/>
      </dsp:nvSpPr>
      <dsp:spPr>
        <a:xfrm>
          <a:off x="5877128" y="2278298"/>
          <a:ext cx="1532818" cy="10783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Folyadék-elektrolit háztartás</a:t>
          </a:r>
        </a:p>
      </dsp:txBody>
      <dsp:txXfrm>
        <a:off x="5877128" y="2278298"/>
        <a:ext cx="1532818" cy="1078310"/>
      </dsp:txXfrm>
    </dsp:sp>
    <dsp:sp modelId="{B460C57A-65D0-4541-9B45-173398EE44F1}">
      <dsp:nvSpPr>
        <dsp:cNvPr id="0" name=""/>
        <dsp:cNvSpPr/>
      </dsp:nvSpPr>
      <dsp:spPr>
        <a:xfrm>
          <a:off x="4067183" y="1936344"/>
          <a:ext cx="1293973" cy="1293973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F8F39B0-27AE-44EB-B74A-EB6B3E6027D4}">
      <dsp:nvSpPr>
        <dsp:cNvPr id="0" name=""/>
        <dsp:cNvSpPr/>
      </dsp:nvSpPr>
      <dsp:spPr>
        <a:xfrm>
          <a:off x="3560698" y="3314651"/>
          <a:ext cx="2306943" cy="8811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Laborok (PCT, IL-6, se-</a:t>
          </a:r>
          <a:r>
            <a:rPr lang="hu-HU" sz="2400" kern="1200" dirty="0" err="1"/>
            <a:t>Bi</a:t>
          </a:r>
          <a:r>
            <a:rPr lang="hu-HU" sz="2400" kern="1200" dirty="0"/>
            <a:t>)</a:t>
          </a:r>
        </a:p>
      </dsp:txBody>
      <dsp:txXfrm>
        <a:off x="3560698" y="3314651"/>
        <a:ext cx="2306943" cy="881110"/>
      </dsp:txXfrm>
    </dsp:sp>
    <dsp:sp modelId="{6225A01D-054D-483C-9A30-57427C2D3A15}">
      <dsp:nvSpPr>
        <dsp:cNvPr id="0" name=""/>
        <dsp:cNvSpPr/>
      </dsp:nvSpPr>
      <dsp:spPr>
        <a:xfrm>
          <a:off x="3647181" y="1693409"/>
          <a:ext cx="1293973" cy="1293973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9579494-6D20-485E-A9F8-62B5CFF1E13C}">
      <dsp:nvSpPr>
        <dsp:cNvPr id="0" name=""/>
        <dsp:cNvSpPr/>
      </dsp:nvSpPr>
      <dsp:spPr>
        <a:xfrm>
          <a:off x="1537202" y="2278298"/>
          <a:ext cx="2495199" cy="10783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Veseműködés</a:t>
          </a:r>
        </a:p>
      </dsp:txBody>
      <dsp:txXfrm>
        <a:off x="1537202" y="2278298"/>
        <a:ext cx="2495199" cy="1078310"/>
      </dsp:txXfrm>
    </dsp:sp>
    <dsp:sp modelId="{80B08103-0B3F-44D3-B199-D110C4FB24DC}">
      <dsp:nvSpPr>
        <dsp:cNvPr id="0" name=""/>
        <dsp:cNvSpPr/>
      </dsp:nvSpPr>
      <dsp:spPr>
        <a:xfrm>
          <a:off x="3647181" y="1208379"/>
          <a:ext cx="1293973" cy="129397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B144711-2CAA-49CD-B877-44DAF8E07852}">
      <dsp:nvSpPr>
        <dsp:cNvPr id="0" name=""/>
        <dsp:cNvSpPr/>
      </dsp:nvSpPr>
      <dsp:spPr>
        <a:xfrm>
          <a:off x="1625546" y="839152"/>
          <a:ext cx="2318511" cy="107831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Légzőrendszer</a:t>
          </a:r>
        </a:p>
      </dsp:txBody>
      <dsp:txXfrm>
        <a:off x="1625546" y="839152"/>
        <a:ext cx="2318511" cy="1078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0A3C15-CF3C-49F1-B1BE-69BA486832CB}" type="datetime1">
              <a:rPr lang="hu-HU" smtClean="0"/>
              <a:t>2024. 09. 22.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AC5364-3771-4DA5-94A1-0BCFA494FEF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693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46D83-17D5-476B-8465-5829C2DF904B}" type="datetime1">
              <a:rPr lang="hu-HU" smtClean="0"/>
              <a:pPr/>
              <a:t>2024. 09. 22.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ADD3C7-09A3-4FAE-BEB8-19FEF1926070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93426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59354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35441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7829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47516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9122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5973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1055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18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450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806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8246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0852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25892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5567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8230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71191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427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3BE832-00DE-4A71-8E8C-D23B2F29FEF6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7EFE8E-320B-4949-B774-7C0C62E15588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8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7D902D-01E8-45EB-B125-A90E27922CBC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11" name="Szöveg helye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rtl="0">
              <a:buNone/>
            </a:pPr>
            <a:r>
              <a:rPr lang="hu-HU" noProof="0"/>
              <a:t>Mintaszöveg szerkesztése</a:t>
            </a:r>
          </a:p>
        </p:txBody>
      </p:sp>
      <p:sp>
        <p:nvSpPr>
          <p:cNvPr id="10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7BDF5F-0C4C-494A-82D7-6CA5830A10E4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hu-HU" noProof="0" dirty="0"/>
              <a:t>„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hu-HU" noProof="0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j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0E35A4-7FC8-4146-855C-B669273712DD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6" name="Szöveg helye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9" name="Szöveg helye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4" name="Szöveg helye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20" name="Szöveg helye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cxnSp>
        <p:nvCxnSpPr>
          <p:cNvPr id="17" name="Egyenes összekötő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B76D4A-3084-4213-8845-66EABB16B8A1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29" name="Kép helyőrzője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2" name="Szöveg helye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30" name="Kép helyőrzője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3" name="Szöveg helye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4" name="Szöveg helye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31" name="Kép helyőrzője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4" name="Szöveg helye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cxnSp>
        <p:nvCxnSpPr>
          <p:cNvPr id="19" name="Egyenes összekötő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29C42B-A47C-4319-A9DC-2D256494237C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2C99AD-2A95-4836-93E6-F059A64BFEFC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9AF5CA-FE3C-419E-A378-552107DE4AC9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CB55B9-135E-44A1-8055-7367DFC27A55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7882A5-955F-475D-8C3C-30EA714D0377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9F7953-EC23-43B4-9D9A-ACCD55269D5B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ADDEE1-5AFB-4E05-B319-4FE7BF73D3EF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7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0DD816-6C60-41D4-AE09-82CFA49A09BB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E55FAD-AA5F-4039-87FD-9E1A6B44FEDA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05EFE8-8AC5-44FF-95BA-EA3D4DC7DA50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DC993B-E9F7-48E2-BBBB-FAA539CD5D1F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Ellipszis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hu-HU" noProof="0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53A4FA96-CF7F-408D-9AD5-20FF04DD557D}" type="datetime1">
              <a:rPr lang="hu-HU" noProof="0" smtClean="0"/>
              <a:t>2024. 09. 22.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23.jpg"/><Relationship Id="rId4" Type="http://schemas.openxmlformats.org/officeDocument/2006/relationships/diagramLayout" Target="../diagrams/layout7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9.jpg"/><Relationship Id="rId4" Type="http://schemas.openxmlformats.org/officeDocument/2006/relationships/diagramLayout" Target="../diagrams/layout4.xml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Téglalap 27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E29227B-4703-4DAD-A51E-EBA7FE3BC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4365" t="23391" r="47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A42F1FE-7C96-4161-95B9-B9C1C5193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143000"/>
            <a:ext cx="8825658" cy="3329581"/>
          </a:xfrm>
        </p:spPr>
        <p:txBody>
          <a:bodyPr rtlCol="0">
            <a:norm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CRRT és adszorbens terápia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8525207-C54B-46FA-899C-064FCA594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79"/>
            <a:ext cx="8825658" cy="1531981"/>
          </a:xfrm>
        </p:spPr>
        <p:txBody>
          <a:bodyPr rtlCol="0">
            <a:normAutofit/>
          </a:bodyPr>
          <a:lstStyle/>
          <a:p>
            <a:pPr algn="r" rtl="0"/>
            <a:r>
              <a:rPr lang="hu-HU" sz="2400" dirty="0">
                <a:solidFill>
                  <a:schemeClr val="tx1"/>
                </a:solidFill>
              </a:rPr>
              <a:t>Dr. Németh Zoltán</a:t>
            </a:r>
          </a:p>
          <a:p>
            <a:pPr algn="r" rtl="0"/>
            <a:r>
              <a:rPr lang="hu-HU" sz="2400" dirty="0">
                <a:solidFill>
                  <a:schemeClr val="tx1"/>
                </a:solidFill>
              </a:rPr>
              <a:t>Zalakaros</a:t>
            </a:r>
          </a:p>
          <a:p>
            <a:pPr algn="r" rtl="0"/>
            <a:r>
              <a:rPr lang="hu-HU" sz="2400" dirty="0">
                <a:solidFill>
                  <a:schemeClr val="tx1"/>
                </a:solidFill>
              </a:rPr>
              <a:t>2024</a:t>
            </a:r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2990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hu" dirty="0">
                <a:solidFill>
                  <a:schemeClr val="tx1"/>
                </a:solidFill>
              </a:rPr>
              <a:t>CVVH</a:t>
            </a:r>
          </a:p>
        </p:txBody>
      </p:sp>
      <p:sp>
        <p:nvSpPr>
          <p:cNvPr id="6" name="Tartalom helye 8">
            <a:extLst>
              <a:ext uri="{FF2B5EF4-FFF2-40B4-BE49-F238E27FC236}">
                <a16:creationId xmlns:a16="http://schemas.microsoft.com/office/drawing/2014/main" id="{409B58C0-5B7D-C86D-C4E5-E322F6BECAD5}"/>
              </a:ext>
            </a:extLst>
          </p:cNvPr>
          <p:cNvSpPr txBox="1">
            <a:spLocks/>
          </p:cNvSpPr>
          <p:nvPr/>
        </p:nvSpPr>
        <p:spPr>
          <a:xfrm>
            <a:off x="8152188" y="2907012"/>
            <a:ext cx="415694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u-HU" b="1" dirty="0"/>
              <a:t>Indikációk</a:t>
            </a:r>
          </a:p>
          <a:p>
            <a:pPr marL="400050" lvl="1" indent="0">
              <a:buNone/>
            </a:pPr>
            <a:r>
              <a:rPr lang="hu-HU" b="1" dirty="0"/>
              <a:t>Folyadék-elektrolit zavar</a:t>
            </a:r>
          </a:p>
          <a:p>
            <a:pPr marL="400050" lvl="1" indent="0">
              <a:buNone/>
            </a:pPr>
            <a:r>
              <a:rPr lang="hu-HU" b="1" dirty="0"/>
              <a:t>Szepszis</a:t>
            </a:r>
          </a:p>
          <a:p>
            <a:pPr marL="400050" lvl="1" indent="0">
              <a:buNone/>
            </a:pPr>
            <a:r>
              <a:rPr lang="hu-HU" b="1" dirty="0"/>
              <a:t>Akut veseelégtelenség</a:t>
            </a:r>
          </a:p>
        </p:txBody>
      </p:sp>
      <p:pic>
        <p:nvPicPr>
          <p:cNvPr id="8" name="Tartalom helye 7" descr="A képen szöveg, képernyőkép, diagram, tervezés látható&#10;&#10;Automatikusan generált leírás">
            <a:extLst>
              <a:ext uri="{FF2B5EF4-FFF2-40B4-BE49-F238E27FC236}">
                <a16:creationId xmlns:a16="http://schemas.microsoft.com/office/drawing/2014/main" id="{4755B005-EFB5-7F51-1D56-6CEB43F6C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069" y="1037999"/>
            <a:ext cx="7679999" cy="5760000"/>
          </a:xfrm>
        </p:spPr>
      </p:pic>
    </p:spTree>
    <p:extLst>
      <p:ext uri="{BB962C8B-B14F-4D97-AF65-F5344CB8AC3E}">
        <p14:creationId xmlns:p14="http://schemas.microsoft.com/office/powerpoint/2010/main" val="2245291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hu" dirty="0">
                <a:solidFill>
                  <a:schemeClr val="tx1"/>
                </a:solidFill>
              </a:rPr>
              <a:t>CVVHD</a:t>
            </a:r>
          </a:p>
        </p:txBody>
      </p:sp>
      <p:sp>
        <p:nvSpPr>
          <p:cNvPr id="6" name="Tartalom helye 8">
            <a:extLst>
              <a:ext uri="{FF2B5EF4-FFF2-40B4-BE49-F238E27FC236}">
                <a16:creationId xmlns:a16="http://schemas.microsoft.com/office/drawing/2014/main" id="{409B58C0-5B7D-C86D-C4E5-E322F6BECAD5}"/>
              </a:ext>
            </a:extLst>
          </p:cNvPr>
          <p:cNvSpPr txBox="1">
            <a:spLocks/>
          </p:cNvSpPr>
          <p:nvPr/>
        </p:nvSpPr>
        <p:spPr>
          <a:xfrm>
            <a:off x="8152188" y="2907012"/>
            <a:ext cx="415694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u-HU" b="1" dirty="0"/>
              <a:t>Indikációk</a:t>
            </a:r>
          </a:p>
          <a:p>
            <a:pPr marL="0" indent="0">
              <a:buFont typeface="Wingdings 3" charset="2"/>
              <a:buNone/>
            </a:pPr>
            <a:r>
              <a:rPr lang="hu-HU" b="1" dirty="0"/>
              <a:t>	Akut veseelégtelenség</a:t>
            </a:r>
          </a:p>
          <a:p>
            <a:pPr marL="0" indent="0">
              <a:buFont typeface="Wingdings 3" charset="2"/>
              <a:buNone/>
            </a:pPr>
            <a:r>
              <a:rPr lang="hu-HU" b="1" dirty="0"/>
              <a:t>	Folyadék-elektrolit zavar</a:t>
            </a:r>
          </a:p>
          <a:p>
            <a:pPr marL="0" indent="0">
              <a:buFont typeface="Wingdings 3" charset="2"/>
              <a:buNone/>
            </a:pPr>
            <a:r>
              <a:rPr lang="hu-HU" b="1" dirty="0"/>
              <a:t>	Kis molekulák eltávolítása</a:t>
            </a:r>
          </a:p>
        </p:txBody>
      </p:sp>
      <p:pic>
        <p:nvPicPr>
          <p:cNvPr id="7" name="Tartalom helye 6" descr="A képen szöveg, képernyőkép, diagram látható&#10;&#10;Automatikusan generált leírás">
            <a:extLst>
              <a:ext uri="{FF2B5EF4-FFF2-40B4-BE49-F238E27FC236}">
                <a16:creationId xmlns:a16="http://schemas.microsoft.com/office/drawing/2014/main" id="{DAA5FF55-4FF8-BC7E-0617-F7BC89086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813" y="1080654"/>
            <a:ext cx="7680000" cy="5692161"/>
          </a:xfrm>
        </p:spPr>
      </p:pic>
    </p:spTree>
    <p:extLst>
      <p:ext uri="{BB962C8B-B14F-4D97-AF65-F5344CB8AC3E}">
        <p14:creationId xmlns:p14="http://schemas.microsoft.com/office/powerpoint/2010/main" val="1154366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hu" dirty="0">
                <a:solidFill>
                  <a:schemeClr val="tx1"/>
                </a:solidFill>
              </a:rPr>
              <a:t>CVVHDF</a:t>
            </a:r>
          </a:p>
        </p:txBody>
      </p:sp>
      <p:sp>
        <p:nvSpPr>
          <p:cNvPr id="6" name="Tartalom helye 8">
            <a:extLst>
              <a:ext uri="{FF2B5EF4-FFF2-40B4-BE49-F238E27FC236}">
                <a16:creationId xmlns:a16="http://schemas.microsoft.com/office/drawing/2014/main" id="{409B58C0-5B7D-C86D-C4E5-E322F6BECAD5}"/>
              </a:ext>
            </a:extLst>
          </p:cNvPr>
          <p:cNvSpPr txBox="1">
            <a:spLocks/>
          </p:cNvSpPr>
          <p:nvPr/>
        </p:nvSpPr>
        <p:spPr>
          <a:xfrm>
            <a:off x="8152188" y="2907012"/>
            <a:ext cx="415694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u-HU" b="1" dirty="0"/>
              <a:t>Indikációk</a:t>
            </a:r>
          </a:p>
          <a:p>
            <a:pPr marL="0" indent="0">
              <a:buFont typeface="Wingdings 3" charset="2"/>
              <a:buNone/>
            </a:pPr>
            <a:r>
              <a:rPr lang="hu-HU" b="1" dirty="0"/>
              <a:t>	Akut veseelégtelenség</a:t>
            </a:r>
          </a:p>
          <a:p>
            <a:pPr marL="0" indent="0">
              <a:buFont typeface="Wingdings 3" charset="2"/>
              <a:buNone/>
            </a:pPr>
            <a:r>
              <a:rPr lang="hu-HU" b="1" dirty="0"/>
              <a:t>	Folyadék-elektrolit zavar</a:t>
            </a:r>
          </a:p>
          <a:p>
            <a:pPr marL="0" indent="0">
              <a:buFont typeface="Wingdings 3" charset="2"/>
              <a:buNone/>
            </a:pPr>
            <a:r>
              <a:rPr lang="hu-HU" b="1" dirty="0"/>
              <a:t>	Kis-, közepes- és nagy 	molekulák eltávolítása</a:t>
            </a:r>
          </a:p>
        </p:txBody>
      </p:sp>
      <p:pic>
        <p:nvPicPr>
          <p:cNvPr id="8" name="Tartalom helye 7" descr="A képen szöveg, képernyőkép, diagram, tervezés látható&#10;&#10;Automatikusan generált leírás">
            <a:extLst>
              <a:ext uri="{FF2B5EF4-FFF2-40B4-BE49-F238E27FC236}">
                <a16:creationId xmlns:a16="http://schemas.microsoft.com/office/drawing/2014/main" id="{EA302D90-2462-5CBE-DFBA-03066D7B3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218" y="1014872"/>
            <a:ext cx="7680000" cy="5760000"/>
          </a:xfrm>
        </p:spPr>
      </p:pic>
    </p:spTree>
    <p:extLst>
      <p:ext uri="{BB962C8B-B14F-4D97-AF65-F5344CB8AC3E}">
        <p14:creationId xmlns:p14="http://schemas.microsoft.com/office/powerpoint/2010/main" val="896689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églalap 3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4" name="Szabadkézi sokszög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rtlCol="0">
            <a:normAutofit fontScale="90000"/>
          </a:bodyPr>
          <a:lstStyle/>
          <a:p>
            <a:r>
              <a:rPr lang="hu" dirty="0">
                <a:solidFill>
                  <a:srgbClr val="EBEBEB"/>
                </a:solidFill>
              </a:rPr>
              <a:t>CRRT-hez kapcsolt egyéb modaltiások</a:t>
            </a:r>
          </a:p>
        </p:txBody>
      </p:sp>
      <p:sp>
        <p:nvSpPr>
          <p:cNvPr id="38" name="Szabadkézi alakzat: Alakzat 3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graphicFrame>
        <p:nvGraphicFramePr>
          <p:cNvPr id="3" name="Tartalom helye 4">
            <a:extLst>
              <a:ext uri="{FF2B5EF4-FFF2-40B4-BE49-F238E27FC236}">
                <a16:creationId xmlns:a16="http://schemas.microsoft.com/office/drawing/2014/main" id="{377128B6-589A-FD6C-C104-60459889FB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5656111"/>
              </p:ext>
            </p:extLst>
          </p:nvPr>
        </p:nvGraphicFramePr>
        <p:xfrm>
          <a:off x="296891" y="2603230"/>
          <a:ext cx="11598215" cy="1714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Kép 4" descr="A képen szöveg, palack, Orvosi felszerelés, egészségügy látható&#10;&#10;Automatikusan generált leírás">
            <a:extLst>
              <a:ext uri="{FF2B5EF4-FFF2-40B4-BE49-F238E27FC236}">
                <a16:creationId xmlns:a16="http://schemas.microsoft.com/office/drawing/2014/main" id="{44640073-DFE4-785D-854E-78D8359F75C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0124" t="2143" r="31918" b="494"/>
          <a:stretch/>
        </p:blipFill>
        <p:spPr>
          <a:xfrm>
            <a:off x="1205346" y="4476329"/>
            <a:ext cx="1773172" cy="2381671"/>
          </a:xfrm>
          <a:prstGeom prst="rect">
            <a:avLst/>
          </a:prstGeom>
        </p:spPr>
      </p:pic>
      <p:pic>
        <p:nvPicPr>
          <p:cNvPr id="7" name="Kép 6" descr="A képen műanyag, fogkefe látható&#10;&#10;Automatikusan generált leírás">
            <a:extLst>
              <a:ext uri="{FF2B5EF4-FFF2-40B4-BE49-F238E27FC236}">
                <a16:creationId xmlns:a16="http://schemas.microsoft.com/office/drawing/2014/main" id="{99A7391E-3D4E-DF14-68D7-C4A46FB89B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6969" y="4394735"/>
            <a:ext cx="2578057" cy="2463266"/>
          </a:xfrm>
          <a:prstGeom prst="rect">
            <a:avLst/>
          </a:prstGeom>
        </p:spPr>
      </p:pic>
      <p:pic>
        <p:nvPicPr>
          <p:cNvPr id="9" name="Kép 8" descr="A képen műanyag, palack, gép, Műanyag palack látható&#10;&#10;Automatikusan generált leírás">
            <a:extLst>
              <a:ext uri="{FF2B5EF4-FFF2-40B4-BE49-F238E27FC236}">
                <a16:creationId xmlns:a16="http://schemas.microsoft.com/office/drawing/2014/main" id="{AAEA7C84-01BA-E268-D5EA-B3993BEA17D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882" t="15785" r="17741" b="11338"/>
          <a:stretch/>
        </p:blipFill>
        <p:spPr>
          <a:xfrm>
            <a:off x="8871306" y="4476330"/>
            <a:ext cx="2669068" cy="22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80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>
            <a:extLst>
              <a:ext uri="{FF2B5EF4-FFF2-40B4-BE49-F238E27FC236}">
                <a16:creationId xmlns:a16="http://schemas.microsoft.com/office/drawing/2014/main" id="{F02954F6-3B25-319F-5B5E-736C2712E109}"/>
              </a:ext>
            </a:extLst>
          </p:cNvPr>
          <p:cNvSpPr/>
          <p:nvPr/>
        </p:nvSpPr>
        <p:spPr>
          <a:xfrm rot="20874223">
            <a:off x="-749071" y="-1180850"/>
            <a:ext cx="5538009" cy="2674846"/>
          </a:xfrm>
          <a:prstGeom prst="ellipse">
            <a:avLst/>
          </a:prstGeom>
          <a:gradFill flip="none" rotWithShape="1">
            <a:gsLst>
              <a:gs pos="32000">
                <a:schemeClr val="accent4">
                  <a:lumMod val="50000"/>
                </a:schemeClr>
              </a:gs>
              <a:gs pos="83000">
                <a:schemeClr val="accent5">
                  <a:lumMod val="5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80" y="355899"/>
            <a:ext cx="9404723" cy="1400530"/>
          </a:xfrm>
        </p:spPr>
        <p:txBody>
          <a:bodyPr rtlCol="0">
            <a:normAutofit/>
          </a:bodyPr>
          <a:lstStyle/>
          <a:p>
            <a:r>
              <a:rPr lang="hu" dirty="0">
                <a:solidFill>
                  <a:schemeClr val="bg1"/>
                </a:solidFill>
              </a:rPr>
              <a:t>Adszorbció 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EB5BEAF-E643-2F5D-2027-904D7CC25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249" y="1392198"/>
            <a:ext cx="4396338" cy="576262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Filter</a:t>
            </a:r>
          </a:p>
        </p:txBody>
      </p:sp>
      <p:pic>
        <p:nvPicPr>
          <p:cNvPr id="10" name="Tartalom helye 9" descr="A képen bútorok, biliárdasztal, asztal, Beltéri játékok és sportok látható&#10;&#10;Automatikusan generált leírás">
            <a:extLst>
              <a:ext uri="{FF2B5EF4-FFF2-40B4-BE49-F238E27FC236}">
                <a16:creationId xmlns:a16="http://schemas.microsoft.com/office/drawing/2014/main" id="{2B7EBF07-A607-973C-8764-2DB816ACA4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1462" y="4859530"/>
            <a:ext cx="4258230" cy="1966153"/>
          </a:xfrm>
        </p:spPr>
      </p:pic>
      <p:sp>
        <p:nvSpPr>
          <p:cNvPr id="7" name="Szöveg helye 6">
            <a:extLst>
              <a:ext uri="{FF2B5EF4-FFF2-40B4-BE49-F238E27FC236}">
                <a16:creationId xmlns:a16="http://schemas.microsoft.com/office/drawing/2014/main" id="{68E9CEF7-EFF9-C13C-6A6E-1F6FCCF1A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7380" y="1468298"/>
            <a:ext cx="4396339" cy="576262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Adszorber</a:t>
            </a:r>
          </a:p>
        </p:txBody>
      </p:sp>
      <p:pic>
        <p:nvPicPr>
          <p:cNvPr id="12" name="Tartalom helye 11" descr="A képen stadion, épület, kültéri, Légi fotó látható&#10;&#10;Automatikusan generált leírás">
            <a:extLst>
              <a:ext uri="{FF2B5EF4-FFF2-40B4-BE49-F238E27FC236}">
                <a16:creationId xmlns:a16="http://schemas.microsoft.com/office/drawing/2014/main" id="{0B7D7474-DE5F-447F-C5B8-DF5CA19DD00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184280" y="4792087"/>
            <a:ext cx="3617391" cy="1901906"/>
          </a:xfrm>
        </p:spPr>
      </p:pic>
      <p:sp>
        <p:nvSpPr>
          <p:cNvPr id="16" name="Szöveg helye 5">
            <a:extLst>
              <a:ext uri="{FF2B5EF4-FFF2-40B4-BE49-F238E27FC236}">
                <a16:creationId xmlns:a16="http://schemas.microsoft.com/office/drawing/2014/main" id="{D3577869-49F3-6A76-B6A6-0878A445EB48}"/>
              </a:ext>
            </a:extLst>
          </p:cNvPr>
          <p:cNvSpPr txBox="1">
            <a:spLocks/>
          </p:cNvSpPr>
          <p:nvPr/>
        </p:nvSpPr>
        <p:spPr>
          <a:xfrm>
            <a:off x="4580653" y="276816"/>
            <a:ext cx="5789719" cy="10281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400" b="0" i="0" kern="12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 dirty="0">
                <a:solidFill>
                  <a:schemeClr val="tx1"/>
                </a:solidFill>
              </a:rPr>
              <a:t>Felszínfüggő hatékonyság</a:t>
            </a:r>
          </a:p>
          <a:p>
            <a:r>
              <a:rPr lang="hu-HU" dirty="0">
                <a:solidFill>
                  <a:schemeClr val="tx1"/>
                </a:solidFill>
              </a:rPr>
              <a:t>Koncentráció </a:t>
            </a:r>
            <a:r>
              <a:rPr lang="hu-HU" dirty="0" err="1">
                <a:solidFill>
                  <a:schemeClr val="tx1"/>
                </a:solidFill>
              </a:rPr>
              <a:t>dependens</a:t>
            </a:r>
            <a:r>
              <a:rPr lang="hu-HU" dirty="0">
                <a:solidFill>
                  <a:schemeClr val="tx1"/>
                </a:solidFill>
              </a:rPr>
              <a:t> adszorpció</a:t>
            </a:r>
          </a:p>
        </p:txBody>
      </p:sp>
      <p:pic>
        <p:nvPicPr>
          <p:cNvPr id="18" name="Kép 17" descr="A képen szöveg, képernyőkép, diagram, tervezés látható&#10;&#10;Automatikusan generált leírás">
            <a:extLst>
              <a:ext uri="{FF2B5EF4-FFF2-40B4-BE49-F238E27FC236}">
                <a16:creationId xmlns:a16="http://schemas.microsoft.com/office/drawing/2014/main" id="{AE068472-4F62-9ECB-CE76-2C8C6DA4D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33" y="2101861"/>
            <a:ext cx="4534289" cy="2772394"/>
          </a:xfrm>
          <a:prstGeom prst="rect">
            <a:avLst/>
          </a:prstGeom>
        </p:spPr>
      </p:pic>
      <p:pic>
        <p:nvPicPr>
          <p:cNvPr id="20" name="Kép 19" descr="A képen képernyőkép, minta, tervezés, művészet látható&#10;&#10;Automatikusan generált leírás">
            <a:extLst>
              <a:ext uri="{FF2B5EF4-FFF2-40B4-BE49-F238E27FC236}">
                <a16:creationId xmlns:a16="http://schemas.microsoft.com/office/drawing/2014/main" id="{12210E80-5C44-887E-6A97-A625C05FF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419" y="2297946"/>
            <a:ext cx="5754148" cy="2304097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7DF7AEC0-886D-7BF0-959E-86729C7CECA4}"/>
              </a:ext>
            </a:extLst>
          </p:cNvPr>
          <p:cNvSpPr txBox="1"/>
          <p:nvPr/>
        </p:nvSpPr>
        <p:spPr>
          <a:xfrm>
            <a:off x="11169005" y="4515088"/>
            <a:ext cx="1353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aseline="30000" dirty="0"/>
              <a:t>9</a:t>
            </a:r>
            <a:r>
              <a:rPr lang="hu-HU" sz="1200" dirty="0"/>
              <a:t>CytoSorb</a:t>
            </a:r>
            <a:r>
              <a:rPr lang="hu-HU" sz="1200" baseline="30000" dirty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681811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églalap 3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4" name="Szabadkézi sokszög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rtlCol="0">
            <a:normAutofit/>
          </a:bodyPr>
          <a:lstStyle/>
          <a:p>
            <a:r>
              <a:rPr lang="hu" dirty="0">
                <a:solidFill>
                  <a:srgbClr val="EBEBEB"/>
                </a:solidFill>
              </a:rPr>
              <a:t>Adszorbens terápia</a:t>
            </a:r>
          </a:p>
        </p:txBody>
      </p:sp>
      <p:sp>
        <p:nvSpPr>
          <p:cNvPr id="38" name="Szabadkézi alakzat: Alakzat 3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pic>
        <p:nvPicPr>
          <p:cNvPr id="11" name="Tartalom helye 10" descr="A képen szöveg, képernyőkép látható&#10;&#10;Automatikusan generált leírás">
            <a:extLst>
              <a:ext uri="{FF2B5EF4-FFF2-40B4-BE49-F238E27FC236}">
                <a16:creationId xmlns:a16="http://schemas.microsoft.com/office/drawing/2014/main" id="{FABBE572-9588-5ECB-E8FB-66BF5DED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3887"/>
          <a:stretch/>
        </p:blipFill>
        <p:spPr>
          <a:xfrm>
            <a:off x="137233" y="2286162"/>
            <a:ext cx="6529278" cy="4429721"/>
          </a:xfrm>
        </p:spPr>
      </p:pic>
      <p:sp>
        <p:nvSpPr>
          <p:cNvPr id="12" name="Ellipszis 11">
            <a:extLst>
              <a:ext uri="{FF2B5EF4-FFF2-40B4-BE49-F238E27FC236}">
                <a16:creationId xmlns:a16="http://schemas.microsoft.com/office/drawing/2014/main" id="{25B54BED-D099-DF83-1A57-E9F1DFB0106E}"/>
              </a:ext>
            </a:extLst>
          </p:cNvPr>
          <p:cNvSpPr/>
          <p:nvPr/>
        </p:nvSpPr>
        <p:spPr>
          <a:xfrm>
            <a:off x="802756" y="2626084"/>
            <a:ext cx="998096" cy="1002890"/>
          </a:xfrm>
          <a:prstGeom prst="ellipse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6729EE79-6A18-577C-7697-44E60158529F}"/>
              </a:ext>
            </a:extLst>
          </p:cNvPr>
          <p:cNvSpPr txBox="1"/>
          <p:nvPr/>
        </p:nvSpPr>
        <p:spPr>
          <a:xfrm>
            <a:off x="5430476" y="2831932"/>
            <a:ext cx="6529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/>
              <a:t>PAMP: Patogén-asszociált molekuláris mintázat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A6AF053E-0C7E-FEF7-AA28-D3D01A9ADC5D}"/>
              </a:ext>
            </a:extLst>
          </p:cNvPr>
          <p:cNvSpPr txBox="1"/>
          <p:nvPr/>
        </p:nvSpPr>
        <p:spPr>
          <a:xfrm>
            <a:off x="5430476" y="5603632"/>
            <a:ext cx="68576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/>
              <a:t>DAMP: Sérülés-asszociált molekuláris mintázat</a:t>
            </a:r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32E0D8A5-8094-474C-1AD5-A570C1A518D0}"/>
              </a:ext>
            </a:extLst>
          </p:cNvPr>
          <p:cNvSpPr/>
          <p:nvPr/>
        </p:nvSpPr>
        <p:spPr>
          <a:xfrm>
            <a:off x="4427225" y="3808588"/>
            <a:ext cx="2239285" cy="1002890"/>
          </a:xfrm>
          <a:prstGeom prst="ellipse">
            <a:avLst/>
          </a:prstGeom>
          <a:solidFill>
            <a:schemeClr val="accent2">
              <a:alpha val="52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DBB5C23B-67FF-BA9B-DD13-058F5C609BA8}"/>
              </a:ext>
            </a:extLst>
          </p:cNvPr>
          <p:cNvSpPr txBox="1"/>
          <p:nvPr/>
        </p:nvSpPr>
        <p:spPr>
          <a:xfrm>
            <a:off x="215583" y="3808588"/>
            <a:ext cx="2382300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dirty="0" err="1"/>
              <a:t>Endotoxinok</a:t>
            </a:r>
            <a:endParaRPr lang="hu-HU" sz="2800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50C6E75C-6C7C-8172-665F-E86213F088D6}"/>
              </a:ext>
            </a:extLst>
          </p:cNvPr>
          <p:cNvSpPr txBox="1"/>
          <p:nvPr/>
        </p:nvSpPr>
        <p:spPr>
          <a:xfrm>
            <a:off x="6745980" y="4016867"/>
            <a:ext cx="2425527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dirty="0" err="1"/>
              <a:t>Citokinek</a:t>
            </a:r>
            <a:endParaRPr lang="hu-HU" sz="2800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A0592BC5-77F4-BF1A-764C-05DA060F2E54}"/>
              </a:ext>
            </a:extLst>
          </p:cNvPr>
          <p:cNvSpPr txBox="1"/>
          <p:nvPr/>
        </p:nvSpPr>
        <p:spPr>
          <a:xfrm>
            <a:off x="3869635" y="6236125"/>
            <a:ext cx="8459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aseline="30000" dirty="0"/>
              <a:t>10</a:t>
            </a:r>
            <a:r>
              <a:rPr lang="hu-HU" sz="1600" dirty="0"/>
              <a:t>Rosin </a:t>
            </a:r>
            <a:r>
              <a:rPr lang="hu-HU" sz="1600" dirty="0" err="1"/>
              <a:t>et</a:t>
            </a:r>
            <a:r>
              <a:rPr lang="hu-HU" sz="1600" dirty="0"/>
              <a:t> </a:t>
            </a:r>
            <a:r>
              <a:rPr lang="hu-HU" sz="1600" dirty="0" err="1"/>
              <a:t>al</a:t>
            </a:r>
            <a:r>
              <a:rPr lang="hu-HU" sz="1600" dirty="0"/>
              <a:t>. </a:t>
            </a:r>
            <a:r>
              <a:rPr lang="en-US" sz="1600" dirty="0"/>
              <a:t>Dangers within: DAMP responses to damage and cell death in kidney disease</a:t>
            </a:r>
            <a:r>
              <a:rPr lang="hu-HU" sz="1600" dirty="0"/>
              <a:t>. J. Am. </a:t>
            </a:r>
            <a:r>
              <a:rPr lang="hu-HU" sz="1600" dirty="0" err="1"/>
              <a:t>Soc</a:t>
            </a:r>
            <a:r>
              <a:rPr lang="hu-HU" sz="1600" dirty="0"/>
              <a:t>. </a:t>
            </a:r>
            <a:r>
              <a:rPr lang="hu-HU" sz="1600" dirty="0" err="1"/>
              <a:t>Nephrology</a:t>
            </a:r>
            <a:r>
              <a:rPr lang="hu-HU" sz="1600" dirty="0"/>
              <a:t>. 2011;22:416-25.</a:t>
            </a:r>
          </a:p>
        </p:txBody>
      </p:sp>
    </p:spTree>
    <p:extLst>
      <p:ext uri="{BB962C8B-B14F-4D97-AF65-F5344CB8AC3E}">
        <p14:creationId xmlns:p14="http://schemas.microsoft.com/office/powerpoint/2010/main" val="2900985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églalap 3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4" name="Szabadkézi sokszög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rtlCol="0">
            <a:normAutofit fontScale="90000"/>
          </a:bodyPr>
          <a:lstStyle/>
          <a:p>
            <a:r>
              <a:rPr lang="hu" dirty="0">
                <a:solidFill>
                  <a:srgbClr val="EBEBEB"/>
                </a:solidFill>
              </a:rPr>
              <a:t>Adszorbens típusai</a:t>
            </a:r>
            <a:br>
              <a:rPr lang="hu" dirty="0">
                <a:solidFill>
                  <a:srgbClr val="EBEBEB"/>
                </a:solidFill>
              </a:rPr>
            </a:br>
            <a:endParaRPr lang="hu" dirty="0">
              <a:solidFill>
                <a:srgbClr val="EBEBEB"/>
              </a:solidFill>
            </a:endParaRPr>
          </a:p>
        </p:txBody>
      </p:sp>
      <p:sp>
        <p:nvSpPr>
          <p:cNvPr id="38" name="Szabadkézi alakzat: Alakzat 3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graphicFrame>
        <p:nvGraphicFramePr>
          <p:cNvPr id="3" name="Tartalom helye 2">
            <a:extLst>
              <a:ext uri="{FF2B5EF4-FFF2-40B4-BE49-F238E27FC236}">
                <a16:creationId xmlns:a16="http://schemas.microsoft.com/office/drawing/2014/main" id="{C2F94FBE-8438-96AD-62F2-2AA563EBF5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428168"/>
              </p:ext>
            </p:extLst>
          </p:nvPr>
        </p:nvGraphicFramePr>
        <p:xfrm>
          <a:off x="331304" y="2275188"/>
          <a:ext cx="11860695" cy="188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artalom helye 3">
            <a:extLst>
              <a:ext uri="{FF2B5EF4-FFF2-40B4-BE49-F238E27FC236}">
                <a16:creationId xmlns:a16="http://schemas.microsoft.com/office/drawing/2014/main" id="{625B6035-32FC-626A-76CE-89119E290854}"/>
              </a:ext>
            </a:extLst>
          </p:cNvPr>
          <p:cNvSpPr txBox="1">
            <a:spLocks/>
          </p:cNvSpPr>
          <p:nvPr/>
        </p:nvSpPr>
        <p:spPr>
          <a:xfrm>
            <a:off x="1762871" y="4636814"/>
            <a:ext cx="2880000" cy="18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lvl="1" indent="0" algn="ctr">
              <a:buFont typeface="Wingdings 3" charset="2"/>
              <a:buNone/>
            </a:pPr>
            <a:r>
              <a:rPr lang="hu-HU" sz="2400" b="1" dirty="0" err="1"/>
              <a:t>Toraymyxin</a:t>
            </a:r>
            <a:r>
              <a:rPr lang="hu-HU" sz="2400" b="1" baseline="30000" dirty="0"/>
              <a:t>®</a:t>
            </a:r>
          </a:p>
          <a:p>
            <a:pPr marL="457200" lvl="1" indent="0" algn="ctr">
              <a:buFont typeface="Wingdings 3" charset="2"/>
              <a:buNone/>
            </a:pPr>
            <a:r>
              <a:rPr lang="hu-HU" sz="2400" b="1" dirty="0" err="1"/>
              <a:t>Alteco</a:t>
            </a:r>
            <a:r>
              <a:rPr lang="hu-HU" sz="2400" b="1" baseline="30000" dirty="0"/>
              <a:t>®</a:t>
            </a:r>
            <a:r>
              <a:rPr lang="hu-HU" sz="2400" b="1" dirty="0"/>
              <a:t> LPS</a:t>
            </a:r>
          </a:p>
        </p:txBody>
      </p:sp>
      <p:sp>
        <p:nvSpPr>
          <p:cNvPr id="7" name="Tartalom helye 3">
            <a:extLst>
              <a:ext uri="{FF2B5EF4-FFF2-40B4-BE49-F238E27FC236}">
                <a16:creationId xmlns:a16="http://schemas.microsoft.com/office/drawing/2014/main" id="{9BBB2EF9-2029-C137-7E3F-1E52B987AEC4}"/>
              </a:ext>
            </a:extLst>
          </p:cNvPr>
          <p:cNvSpPr txBox="1">
            <a:spLocks/>
          </p:cNvSpPr>
          <p:nvPr/>
        </p:nvSpPr>
        <p:spPr>
          <a:xfrm>
            <a:off x="6876664" y="4428733"/>
            <a:ext cx="2880000" cy="18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lvl="1" indent="0" algn="ctr">
              <a:buFont typeface="Wingdings 3" charset="2"/>
              <a:buNone/>
            </a:pPr>
            <a:r>
              <a:rPr lang="hu-HU" sz="2400" b="1" dirty="0"/>
              <a:t>CytoSorb</a:t>
            </a:r>
            <a:r>
              <a:rPr lang="hu-HU" sz="2400" b="1" baseline="30000" dirty="0"/>
              <a:t>®</a:t>
            </a:r>
          </a:p>
          <a:p>
            <a:pPr marL="457200" lvl="1" indent="0" algn="ctr">
              <a:buFont typeface="Wingdings 3" charset="2"/>
              <a:buNone/>
            </a:pPr>
            <a:r>
              <a:rPr lang="hu-HU" sz="2400" b="1" dirty="0"/>
              <a:t>Jafron</a:t>
            </a:r>
            <a:r>
              <a:rPr lang="hu-HU" sz="2400" b="1" baseline="30000" dirty="0"/>
              <a:t>®</a:t>
            </a:r>
            <a:r>
              <a:rPr lang="hu-HU" sz="2400" b="1" dirty="0"/>
              <a:t> HA330</a:t>
            </a:r>
          </a:p>
          <a:p>
            <a:pPr marL="457200" lvl="1" indent="0" algn="ctr">
              <a:buFont typeface="Wingdings 3" charset="2"/>
              <a:buNone/>
            </a:pPr>
            <a:r>
              <a:rPr lang="hu-HU" sz="2400" b="1" dirty="0" err="1"/>
              <a:t>Efferon</a:t>
            </a:r>
            <a:r>
              <a:rPr lang="hu-HU" sz="2400" b="1" baseline="30000" dirty="0"/>
              <a:t>®</a:t>
            </a:r>
            <a:r>
              <a:rPr lang="hu-HU" sz="2400" b="1" dirty="0"/>
              <a:t> CT</a:t>
            </a:r>
          </a:p>
        </p:txBody>
      </p:sp>
      <p:sp>
        <p:nvSpPr>
          <p:cNvPr id="8" name="Tartalom helye 3">
            <a:extLst>
              <a:ext uri="{FF2B5EF4-FFF2-40B4-BE49-F238E27FC236}">
                <a16:creationId xmlns:a16="http://schemas.microsoft.com/office/drawing/2014/main" id="{4CF534BD-7809-0B71-9091-1C846C4B465D}"/>
              </a:ext>
            </a:extLst>
          </p:cNvPr>
          <p:cNvSpPr txBox="1">
            <a:spLocks/>
          </p:cNvSpPr>
          <p:nvPr/>
        </p:nvSpPr>
        <p:spPr>
          <a:xfrm>
            <a:off x="4235924" y="5336876"/>
            <a:ext cx="2879160" cy="18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lvl="1" indent="0" algn="ctr">
              <a:buFont typeface="Wingdings 3" charset="2"/>
              <a:buNone/>
            </a:pPr>
            <a:r>
              <a:rPr lang="hu-HU" sz="2400" b="1" dirty="0"/>
              <a:t>CytoSorb-XL</a:t>
            </a:r>
          </a:p>
          <a:p>
            <a:pPr marL="457200" lvl="1" indent="0" algn="ctr">
              <a:buFont typeface="Wingdings 3" charset="2"/>
              <a:buNone/>
            </a:pPr>
            <a:r>
              <a:rPr lang="hu-HU" sz="2400" b="1" dirty="0" err="1"/>
              <a:t>Efferon</a:t>
            </a:r>
            <a:r>
              <a:rPr lang="hu-HU" sz="2400" b="1" baseline="30000" dirty="0"/>
              <a:t>® </a:t>
            </a:r>
            <a:r>
              <a:rPr lang="hu-HU" sz="2400" b="1" dirty="0"/>
              <a:t>LPS</a:t>
            </a:r>
          </a:p>
          <a:p>
            <a:pPr marL="457200" lvl="1" indent="0" algn="ctr">
              <a:buFont typeface="Wingdings 3" charset="2"/>
              <a:buNone/>
            </a:pPr>
            <a:r>
              <a:rPr lang="hu-HU" sz="2400" b="1" dirty="0" err="1"/>
              <a:t>Oxiris</a:t>
            </a:r>
            <a:r>
              <a:rPr lang="hu-HU" sz="2400" b="1" dirty="0"/>
              <a:t> </a:t>
            </a:r>
            <a:r>
              <a:rPr lang="hu-HU" sz="1400" dirty="0"/>
              <a:t>(1.5m</a:t>
            </a:r>
            <a:r>
              <a:rPr lang="hu-HU" sz="1400" baseline="30000" dirty="0"/>
              <a:t>2</a:t>
            </a:r>
            <a:r>
              <a:rPr lang="hu-HU" sz="1400" dirty="0"/>
              <a:t>)</a:t>
            </a:r>
            <a:endParaRPr lang="hu-HU" sz="2400" b="1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22C784F0-D287-F93B-1AF8-E9E335B061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6376" y="4249991"/>
            <a:ext cx="1248671" cy="1440000"/>
          </a:xfrm>
          <a:prstGeom prst="rect">
            <a:avLst/>
          </a:prstGeom>
        </p:spPr>
      </p:pic>
      <p:pic>
        <p:nvPicPr>
          <p:cNvPr id="12" name="Kép 11" descr="A képen kör, gömb látható&#10;&#10;Automatikusan generált leírás">
            <a:extLst>
              <a:ext uri="{FF2B5EF4-FFF2-40B4-BE49-F238E27FC236}">
                <a16:creationId xmlns:a16="http://schemas.microsoft.com/office/drawing/2014/main" id="{D1227B88-26DA-6F77-5CBC-03E3E6440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953" y="4310033"/>
            <a:ext cx="1299021" cy="1440000"/>
          </a:xfrm>
          <a:prstGeom prst="rect">
            <a:avLst/>
          </a:prstGeom>
        </p:spPr>
      </p:pic>
      <p:pic>
        <p:nvPicPr>
          <p:cNvPr id="14" name="Kép 13" descr="A képen művészet látható&#10;&#10;Automatikusan generált leírás">
            <a:extLst>
              <a:ext uri="{FF2B5EF4-FFF2-40B4-BE49-F238E27FC236}">
                <a16:creationId xmlns:a16="http://schemas.microsoft.com/office/drawing/2014/main" id="{886915FE-A358-52A5-C50A-B5F8B2086A9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365" t="3599" r="9953" b="4803"/>
          <a:stretch/>
        </p:blipFill>
        <p:spPr>
          <a:xfrm>
            <a:off x="4795541" y="3902393"/>
            <a:ext cx="2302383" cy="1384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DD404599-30D7-F8FA-D88A-0F9DDA8CF2D5}"/>
              </a:ext>
            </a:extLst>
          </p:cNvPr>
          <p:cNvSpPr txBox="1"/>
          <p:nvPr/>
        </p:nvSpPr>
        <p:spPr>
          <a:xfrm>
            <a:off x="10911880" y="6414944"/>
            <a:ext cx="8459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aseline="30000" dirty="0"/>
              <a:t>11</a:t>
            </a:r>
            <a:r>
              <a:rPr lang="hu-HU" sz="1600" dirty="0"/>
              <a:t>Efferon</a:t>
            </a:r>
            <a:r>
              <a:rPr lang="hu-HU" sz="1600" b="1" dirty="0"/>
              <a:t>®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163939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églalap 3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4" name="Szabadkézi sokszög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rtlCol="0">
            <a:normAutofit/>
          </a:bodyPr>
          <a:lstStyle/>
          <a:p>
            <a:r>
              <a:rPr lang="hu" dirty="0">
                <a:solidFill>
                  <a:srgbClr val="EBEBEB"/>
                </a:solidFill>
              </a:rPr>
              <a:t>Adszorbens terápia indikációk</a:t>
            </a:r>
          </a:p>
        </p:txBody>
      </p:sp>
      <p:sp>
        <p:nvSpPr>
          <p:cNvPr id="38" name="Szabadkézi alakzat: Alakzat 3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C68824A-4D29-6981-AB96-360C5839C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94" y="2394903"/>
            <a:ext cx="10941799" cy="4195481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r>
              <a:rPr lang="hu-HU" sz="2800" b="1" dirty="0"/>
              <a:t>Szepszis </a:t>
            </a:r>
          </a:p>
          <a:p>
            <a:pPr lvl="1"/>
            <a:r>
              <a:rPr lang="hu-HU" sz="2800" dirty="0"/>
              <a:t>Primer terápia ellenére romló állapot (PCT&gt;3 </a:t>
            </a:r>
            <a:r>
              <a:rPr lang="hu-HU" sz="2800" dirty="0" err="1"/>
              <a:t>ng</a:t>
            </a:r>
            <a:r>
              <a:rPr lang="hu-HU" sz="2800" dirty="0"/>
              <a:t>/ml, IL-6&gt;500 </a:t>
            </a:r>
            <a:r>
              <a:rPr lang="hu-HU" sz="2800" dirty="0" err="1"/>
              <a:t>pg</a:t>
            </a:r>
            <a:r>
              <a:rPr lang="hu-HU" sz="2800" dirty="0"/>
              <a:t>/ml)</a:t>
            </a:r>
          </a:p>
          <a:p>
            <a:pPr lvl="1"/>
            <a:r>
              <a:rPr lang="hu-HU" sz="2800" dirty="0"/>
              <a:t>Sokk / MOF (magas dózisú / kombinált </a:t>
            </a:r>
            <a:r>
              <a:rPr lang="hu-HU" sz="2800" dirty="0" err="1"/>
              <a:t>katecholamin</a:t>
            </a:r>
            <a:r>
              <a:rPr lang="hu-HU" sz="2800" dirty="0"/>
              <a:t>-igény)</a:t>
            </a:r>
          </a:p>
          <a:p>
            <a:pPr lvl="1"/>
            <a:r>
              <a:rPr lang="hu-HU" sz="2800" dirty="0" err="1"/>
              <a:t>Capillary</a:t>
            </a:r>
            <a:r>
              <a:rPr lang="hu-HU" sz="2800" dirty="0"/>
              <a:t> </a:t>
            </a:r>
            <a:r>
              <a:rPr lang="hu-HU" sz="2800" dirty="0" err="1"/>
              <a:t>leakage</a:t>
            </a:r>
            <a:endParaRPr lang="hu-HU" sz="2800" dirty="0"/>
          </a:p>
          <a:p>
            <a:pPr marL="457200" lvl="1" indent="0">
              <a:buNone/>
            </a:pPr>
            <a:r>
              <a:rPr lang="hu-HU" sz="2800" b="1" dirty="0"/>
              <a:t>SIRS</a:t>
            </a:r>
          </a:p>
          <a:p>
            <a:pPr marL="457200" lvl="1" indent="0">
              <a:buNone/>
            </a:pPr>
            <a:r>
              <a:rPr lang="hu-HU" sz="2800" dirty="0"/>
              <a:t>	ARDS, </a:t>
            </a:r>
            <a:r>
              <a:rPr lang="hu-HU" sz="2800" dirty="0" err="1"/>
              <a:t>politrauma</a:t>
            </a:r>
            <a:r>
              <a:rPr lang="hu-HU" sz="2800" dirty="0"/>
              <a:t>, égés, súlyos </a:t>
            </a:r>
            <a:r>
              <a:rPr lang="hu-HU" sz="2800" dirty="0" err="1"/>
              <a:t>pancreatitis</a:t>
            </a:r>
            <a:r>
              <a:rPr lang="hu-HU" sz="2800" dirty="0"/>
              <a:t> </a:t>
            </a:r>
            <a:r>
              <a:rPr lang="hu-HU" sz="2800" dirty="0" err="1"/>
              <a:t>acuta</a:t>
            </a:r>
            <a:endParaRPr lang="hu-HU" sz="2800" dirty="0"/>
          </a:p>
          <a:p>
            <a:pPr marL="457200" lvl="1" indent="0">
              <a:buNone/>
            </a:pPr>
            <a:r>
              <a:rPr lang="hu-HU" sz="2800" b="1" dirty="0" err="1"/>
              <a:t>Rhabdomyolysis</a:t>
            </a:r>
            <a:endParaRPr lang="hu-HU" sz="2800" b="1" dirty="0"/>
          </a:p>
          <a:p>
            <a:pPr marL="457200" lvl="1" indent="0">
              <a:buNone/>
            </a:pPr>
            <a:r>
              <a:rPr lang="hu-HU" sz="2800" b="1" dirty="0"/>
              <a:t>Májelégtelenség</a:t>
            </a:r>
            <a:r>
              <a:rPr lang="hu-HU" sz="2800" dirty="0"/>
              <a:t>, </a:t>
            </a:r>
            <a:r>
              <a:rPr lang="hu-HU" sz="2800" b="1" dirty="0" err="1"/>
              <a:t>hyperbilirubinaemia</a:t>
            </a:r>
            <a:endParaRPr lang="hu-HU" sz="2800" b="1" dirty="0"/>
          </a:p>
          <a:p>
            <a:pPr marL="457200" lvl="1" indent="0">
              <a:buNone/>
            </a:pPr>
            <a:r>
              <a:rPr lang="hu-HU" sz="2800" b="1" dirty="0"/>
              <a:t>Szívsebészet</a:t>
            </a:r>
          </a:p>
        </p:txBody>
      </p:sp>
    </p:spTree>
    <p:extLst>
      <p:ext uri="{BB962C8B-B14F-4D97-AF65-F5344CB8AC3E}">
        <p14:creationId xmlns:p14="http://schemas.microsoft.com/office/powerpoint/2010/main" val="2971361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églalap 3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4" name="Szabadkézi sokszög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rtlCol="0">
            <a:normAutofit/>
          </a:bodyPr>
          <a:lstStyle/>
          <a:p>
            <a:r>
              <a:rPr lang="hu" dirty="0">
                <a:solidFill>
                  <a:srgbClr val="EBEBEB"/>
                </a:solidFill>
              </a:rPr>
              <a:t>Adszorbens terápia időtartama</a:t>
            </a:r>
          </a:p>
        </p:txBody>
      </p:sp>
      <p:sp>
        <p:nvSpPr>
          <p:cNvPr id="38" name="Szabadkézi alakzat: Alakzat 3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graphicFrame>
        <p:nvGraphicFramePr>
          <p:cNvPr id="10" name="Tartalom helye 9">
            <a:extLst>
              <a:ext uri="{FF2B5EF4-FFF2-40B4-BE49-F238E27FC236}">
                <a16:creationId xmlns:a16="http://schemas.microsoft.com/office/drawing/2014/main" id="{E1B76AE9-AB42-E4D7-621F-CBFE962FE1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116558"/>
              </p:ext>
            </p:extLst>
          </p:nvPr>
        </p:nvGraphicFramePr>
        <p:xfrm>
          <a:off x="4104697" y="2474200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artalom helye 3">
            <a:extLst>
              <a:ext uri="{FF2B5EF4-FFF2-40B4-BE49-F238E27FC236}">
                <a16:creationId xmlns:a16="http://schemas.microsoft.com/office/drawing/2014/main" id="{57D06DB7-0A50-CF58-9250-5711737658B8}"/>
              </a:ext>
            </a:extLst>
          </p:cNvPr>
          <p:cNvSpPr txBox="1">
            <a:spLocks/>
          </p:cNvSpPr>
          <p:nvPr/>
        </p:nvSpPr>
        <p:spPr>
          <a:xfrm>
            <a:off x="371794" y="3543191"/>
            <a:ext cx="423602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u-HU" sz="2400" dirty="0"/>
              <a:t>Egy filter: 6-12-24h</a:t>
            </a:r>
          </a:p>
          <a:p>
            <a:pPr marL="0" indent="0">
              <a:buFont typeface="Wingdings 3" charset="2"/>
              <a:buNone/>
            </a:pPr>
            <a:endParaRPr lang="hu-HU" sz="2400" dirty="0"/>
          </a:p>
          <a:p>
            <a:pPr marL="0" indent="0">
              <a:buFont typeface="Wingdings 3" charset="2"/>
              <a:buNone/>
            </a:pPr>
            <a:r>
              <a:rPr lang="hu-HU" sz="2400" dirty="0"/>
              <a:t>Újabb kapszula előtt 12-24 óra szünet megfontolandó</a:t>
            </a:r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36808CCE-A6C1-CE9B-9C5C-030A6AABEF38}"/>
              </a:ext>
            </a:extLst>
          </p:cNvPr>
          <p:cNvCxnSpPr/>
          <p:nvPr/>
        </p:nvCxnSpPr>
        <p:spPr>
          <a:xfrm>
            <a:off x="5129090" y="3095325"/>
            <a:ext cx="0" cy="2934119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388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799F59-F505-D689-4C5F-E9B10805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048" y="1923304"/>
            <a:ext cx="8825657" cy="1921110"/>
          </a:xfrm>
        </p:spPr>
        <p:txBody>
          <a:bodyPr/>
          <a:lstStyle/>
          <a:p>
            <a:r>
              <a:rPr lang="hu-HU" dirty="0"/>
              <a:t>Köszönöm a figyelmet!</a:t>
            </a:r>
          </a:p>
        </p:txBody>
      </p:sp>
      <p:pic>
        <p:nvPicPr>
          <p:cNvPr id="9" name="Kép 8" descr="A képen minta, tér, Téglalap, művészet látható&#10;&#10;Automatikusan generált leírás">
            <a:extLst>
              <a:ext uri="{FF2B5EF4-FFF2-40B4-BE49-F238E27FC236}">
                <a16:creationId xmlns:a16="http://schemas.microsoft.com/office/drawing/2014/main" id="{10E5C0FB-4DB1-53D8-62FA-2A2F0CF810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10959548" y="5625548"/>
            <a:ext cx="1232452" cy="1232452"/>
          </a:xfrm>
          <a:prstGeom prst="rect">
            <a:avLst/>
          </a:prstGeom>
        </p:spPr>
      </p:pic>
      <p:pic>
        <p:nvPicPr>
          <p:cNvPr id="11" name="Kép 10" descr="A képen fedett pályás, Orvosi felszerelés, orvosi, egészségügy látható&#10;&#10;Automatikusan generált leírás">
            <a:extLst>
              <a:ext uri="{FF2B5EF4-FFF2-40B4-BE49-F238E27FC236}">
                <a16:creationId xmlns:a16="http://schemas.microsoft.com/office/drawing/2014/main" id="{04E273B3-D33C-8024-313E-97BDC618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53" r="10108" b="14515"/>
          <a:stretch/>
        </p:blipFill>
        <p:spPr>
          <a:xfrm rot="5400000">
            <a:off x="-1808044" y="1808044"/>
            <a:ext cx="6870565" cy="325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08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églalap 3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4" name="Szabadkézi sokszög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rtlCol="0">
            <a:normAutofit/>
          </a:bodyPr>
          <a:lstStyle/>
          <a:p>
            <a:r>
              <a:rPr lang="hu" dirty="0">
                <a:solidFill>
                  <a:srgbClr val="EBEBEB"/>
                </a:solidFill>
              </a:rPr>
              <a:t>Akut veseelégtelenség az ITO-n</a:t>
            </a:r>
            <a:r>
              <a:rPr lang="hu" baseline="30000" dirty="0">
                <a:solidFill>
                  <a:srgbClr val="EBEBEB"/>
                </a:solidFill>
              </a:rPr>
              <a:t>1,2</a:t>
            </a:r>
          </a:p>
        </p:txBody>
      </p:sp>
      <p:sp>
        <p:nvSpPr>
          <p:cNvPr id="38" name="Szabadkézi alakzat: Alakzat 3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graphicFrame>
        <p:nvGraphicFramePr>
          <p:cNvPr id="9" name="Tartalom helye 8">
            <a:extLst>
              <a:ext uri="{FF2B5EF4-FFF2-40B4-BE49-F238E27FC236}">
                <a16:creationId xmlns:a16="http://schemas.microsoft.com/office/drawing/2014/main" id="{CC883784-87FE-A73D-C62D-D8EA066987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1060827"/>
              </p:ext>
            </p:extLst>
          </p:nvPr>
        </p:nvGraphicFramePr>
        <p:xfrm>
          <a:off x="401319" y="1904031"/>
          <a:ext cx="11389359" cy="4713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Szövegdoboz 9">
            <a:extLst>
              <a:ext uri="{FF2B5EF4-FFF2-40B4-BE49-F238E27FC236}">
                <a16:creationId xmlns:a16="http://schemas.microsoft.com/office/drawing/2014/main" id="{6CF0196B-4CAD-57E5-15DC-746B87F1E75B}"/>
              </a:ext>
            </a:extLst>
          </p:cNvPr>
          <p:cNvSpPr txBox="1"/>
          <p:nvPr/>
        </p:nvSpPr>
        <p:spPr>
          <a:xfrm>
            <a:off x="401319" y="6038911"/>
            <a:ext cx="11496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aseline="30000" dirty="0"/>
              <a:t>1</a:t>
            </a:r>
            <a:r>
              <a:rPr lang="hu-HU" sz="1600" dirty="0"/>
              <a:t>Ronco </a:t>
            </a:r>
            <a:r>
              <a:rPr lang="hu-HU" sz="1600" dirty="0" err="1"/>
              <a:t>et</a:t>
            </a:r>
            <a:r>
              <a:rPr lang="hu-HU" sz="1600" dirty="0"/>
              <a:t> </a:t>
            </a:r>
            <a:r>
              <a:rPr lang="hu-HU" sz="1600" dirty="0" err="1"/>
              <a:t>al</a:t>
            </a:r>
            <a:r>
              <a:rPr lang="hu-HU" sz="1600" dirty="0"/>
              <a:t>. </a:t>
            </a:r>
            <a:r>
              <a:rPr lang="hu-HU" sz="1600" dirty="0" err="1"/>
              <a:t>Acute</a:t>
            </a:r>
            <a:r>
              <a:rPr lang="hu-HU" sz="1600" dirty="0"/>
              <a:t> </a:t>
            </a:r>
            <a:r>
              <a:rPr lang="hu-HU" sz="1600" dirty="0" err="1"/>
              <a:t>kidney</a:t>
            </a:r>
            <a:r>
              <a:rPr lang="hu-HU" sz="1600" dirty="0"/>
              <a:t> </a:t>
            </a:r>
            <a:r>
              <a:rPr lang="hu-HU" sz="1600" dirty="0" err="1"/>
              <a:t>injury</a:t>
            </a:r>
            <a:r>
              <a:rPr lang="hu-HU" sz="1600" dirty="0"/>
              <a:t>. </a:t>
            </a:r>
            <a:r>
              <a:rPr lang="hu-HU" sz="1600" dirty="0" err="1"/>
              <a:t>Lancet</a:t>
            </a:r>
            <a:r>
              <a:rPr lang="hu-HU" sz="1600" dirty="0"/>
              <a:t>. 2019; 394:1949-1964.</a:t>
            </a:r>
          </a:p>
          <a:p>
            <a:r>
              <a:rPr lang="hu-HU" sz="1600" baseline="30000" dirty="0"/>
              <a:t>2</a:t>
            </a:r>
            <a:r>
              <a:rPr lang="hu-HU" sz="1600" dirty="0"/>
              <a:t>Klingele </a:t>
            </a:r>
            <a:r>
              <a:rPr lang="hu-HU" sz="1600" dirty="0" err="1"/>
              <a:t>et</a:t>
            </a:r>
            <a:r>
              <a:rPr lang="hu-HU" sz="1600" dirty="0"/>
              <a:t> </a:t>
            </a:r>
            <a:r>
              <a:rPr lang="hu-HU" sz="1600" dirty="0" err="1"/>
              <a:t>al</a:t>
            </a:r>
            <a:r>
              <a:rPr lang="hu-HU" sz="1600" dirty="0"/>
              <a:t>. </a:t>
            </a:r>
            <a:r>
              <a:rPr lang="hu-HU" sz="1600" dirty="0" err="1"/>
              <a:t>Impact</a:t>
            </a:r>
            <a:r>
              <a:rPr lang="hu-HU" sz="1600" dirty="0"/>
              <a:t> of </a:t>
            </a:r>
            <a:r>
              <a:rPr lang="hu-HU" sz="1600" dirty="0" err="1"/>
              <a:t>Renal</a:t>
            </a:r>
            <a:r>
              <a:rPr lang="hu-HU" sz="1600" dirty="0"/>
              <a:t> </a:t>
            </a:r>
            <a:r>
              <a:rPr lang="hu-HU" sz="1600" dirty="0" err="1"/>
              <a:t>Replacement</a:t>
            </a:r>
            <a:r>
              <a:rPr lang="hu-HU" sz="1600" dirty="0"/>
              <a:t> </a:t>
            </a:r>
            <a:r>
              <a:rPr lang="hu-HU" sz="1600" dirty="0" err="1"/>
              <a:t>Therapy</a:t>
            </a:r>
            <a:r>
              <a:rPr lang="hu-HU" sz="1600" dirty="0"/>
              <a:t> </a:t>
            </a:r>
            <a:r>
              <a:rPr lang="hu-HU" sz="1600" dirty="0" err="1"/>
              <a:t>on</a:t>
            </a:r>
            <a:r>
              <a:rPr lang="hu-HU" sz="1600" dirty="0"/>
              <a:t> </a:t>
            </a:r>
            <a:r>
              <a:rPr lang="hu-HU" sz="1600" dirty="0" err="1"/>
              <a:t>Mortality</a:t>
            </a:r>
            <a:r>
              <a:rPr lang="hu-HU" sz="1600" dirty="0"/>
              <a:t> in </a:t>
            </a:r>
            <a:r>
              <a:rPr lang="hu-HU" sz="1600" dirty="0" err="1"/>
              <a:t>Critically</a:t>
            </a:r>
            <a:r>
              <a:rPr lang="hu-HU" sz="1600" dirty="0"/>
              <a:t> </a:t>
            </a:r>
            <a:r>
              <a:rPr lang="hu-HU" sz="1600" dirty="0" err="1"/>
              <a:t>Ill</a:t>
            </a:r>
            <a:r>
              <a:rPr lang="hu-HU" sz="1600" dirty="0"/>
              <a:t> </a:t>
            </a:r>
            <a:r>
              <a:rPr lang="hu-HU" sz="1600" dirty="0" err="1"/>
              <a:t>Patients</a:t>
            </a:r>
            <a:r>
              <a:rPr lang="hu-HU" sz="1600" dirty="0"/>
              <a:t>. J </a:t>
            </a:r>
            <a:r>
              <a:rPr lang="hu-HU" sz="1600" dirty="0" err="1"/>
              <a:t>Clin</a:t>
            </a:r>
            <a:r>
              <a:rPr lang="hu-HU" sz="1600" dirty="0"/>
              <a:t> </a:t>
            </a:r>
            <a:r>
              <a:rPr lang="hu-HU" sz="1600" dirty="0" err="1"/>
              <a:t>Med</a:t>
            </a:r>
            <a:r>
              <a:rPr lang="hu-HU" sz="1600" dirty="0"/>
              <a:t>. 2021; 10:3379.</a:t>
            </a:r>
          </a:p>
        </p:txBody>
      </p:sp>
    </p:spTree>
    <p:extLst>
      <p:ext uri="{BB962C8B-B14F-4D97-AF65-F5344CB8AC3E}">
        <p14:creationId xmlns:p14="http://schemas.microsoft.com/office/powerpoint/2010/main" val="567198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>
            <a:extLst>
              <a:ext uri="{FF2B5EF4-FFF2-40B4-BE49-F238E27FC236}">
                <a16:creationId xmlns:a16="http://schemas.microsoft.com/office/drawing/2014/main" id="{3ABBA1D4-BB14-1605-6032-E665F8E3C848}"/>
              </a:ext>
            </a:extLst>
          </p:cNvPr>
          <p:cNvSpPr/>
          <p:nvPr/>
        </p:nvSpPr>
        <p:spPr>
          <a:xfrm>
            <a:off x="-1940293" y="-2037005"/>
            <a:ext cx="10731002" cy="3432889"/>
          </a:xfrm>
          <a:prstGeom prst="ellipse">
            <a:avLst/>
          </a:prstGeom>
          <a:gradFill flip="none" rotWithShape="1">
            <a:gsLst>
              <a:gs pos="32000">
                <a:schemeClr val="accent4">
                  <a:lumMod val="50000"/>
                </a:schemeClr>
              </a:gs>
              <a:gs pos="83000">
                <a:schemeClr val="accent5">
                  <a:lumMod val="5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87B4954-E16F-A3CD-9EFA-29E14C6C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CRRT </a:t>
            </a:r>
            <a:r>
              <a:rPr lang="hu-HU" dirty="0" err="1">
                <a:solidFill>
                  <a:schemeClr val="tx1"/>
                </a:solidFill>
              </a:rPr>
              <a:t>renális</a:t>
            </a:r>
            <a:r>
              <a:rPr lang="hu-HU" dirty="0">
                <a:solidFill>
                  <a:schemeClr val="tx1"/>
                </a:solidFill>
              </a:rPr>
              <a:t> indikációi</a:t>
            </a:r>
            <a:r>
              <a:rPr lang="hu-HU" baseline="30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FA88A0C1-4AE8-E495-2457-64ED02597CC4}"/>
              </a:ext>
            </a:extLst>
          </p:cNvPr>
          <p:cNvSpPr txBox="1"/>
          <p:nvPr/>
        </p:nvSpPr>
        <p:spPr>
          <a:xfrm>
            <a:off x="957910" y="6405282"/>
            <a:ext cx="1149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aseline="30000" dirty="0">
                <a:solidFill>
                  <a:schemeClr val="bg1"/>
                </a:solidFill>
              </a:rPr>
              <a:t>3</a:t>
            </a:r>
            <a:r>
              <a:rPr lang="hu-HU" sz="1600" dirty="0">
                <a:solidFill>
                  <a:schemeClr val="bg1"/>
                </a:solidFill>
              </a:rPr>
              <a:t>Saunders </a:t>
            </a:r>
            <a:r>
              <a:rPr lang="hu-HU" sz="1600" dirty="0" err="1">
                <a:solidFill>
                  <a:schemeClr val="bg1"/>
                </a:solidFill>
              </a:rPr>
              <a:t>et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al</a:t>
            </a:r>
            <a:r>
              <a:rPr lang="hu-HU" sz="1600" dirty="0">
                <a:solidFill>
                  <a:schemeClr val="bg1"/>
                </a:solidFill>
              </a:rPr>
              <a:t>. </a:t>
            </a:r>
            <a:r>
              <a:rPr lang="hu-HU" sz="1600" dirty="0" err="1">
                <a:solidFill>
                  <a:schemeClr val="bg1"/>
                </a:solidFill>
              </a:rPr>
              <a:t>Countinouos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renal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replacement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therapy</a:t>
            </a:r>
            <a:r>
              <a:rPr lang="hu-HU" sz="1600" dirty="0">
                <a:solidFill>
                  <a:schemeClr val="bg1"/>
                </a:solidFill>
              </a:rPr>
              <a:t>. US National </a:t>
            </a:r>
            <a:r>
              <a:rPr lang="hu-HU" sz="1600" dirty="0" err="1">
                <a:solidFill>
                  <a:schemeClr val="bg1"/>
                </a:solidFill>
              </a:rPr>
              <a:t>Library</a:t>
            </a:r>
            <a:r>
              <a:rPr lang="hu-HU" sz="1600" dirty="0">
                <a:solidFill>
                  <a:schemeClr val="bg1"/>
                </a:solidFill>
              </a:rPr>
              <a:t> of </a:t>
            </a:r>
            <a:r>
              <a:rPr lang="hu-HU" sz="1600" dirty="0" err="1">
                <a:solidFill>
                  <a:schemeClr val="bg1"/>
                </a:solidFill>
              </a:rPr>
              <a:t>Medicine</a:t>
            </a:r>
            <a:r>
              <a:rPr lang="hu-HU" sz="1600" dirty="0">
                <a:solidFill>
                  <a:schemeClr val="bg1"/>
                </a:solidFill>
              </a:rPr>
              <a:t>, 2024.03.</a:t>
            </a:r>
            <a:r>
              <a:rPr lang="hu-HU" sz="1600" dirty="0"/>
              <a:t>.</a:t>
            </a:r>
          </a:p>
        </p:txBody>
      </p:sp>
      <p:graphicFrame>
        <p:nvGraphicFramePr>
          <p:cNvPr id="7" name="Tartalom helye 6">
            <a:extLst>
              <a:ext uri="{FF2B5EF4-FFF2-40B4-BE49-F238E27FC236}">
                <a16:creationId xmlns:a16="http://schemas.microsoft.com/office/drawing/2014/main" id="{49589F98-F8E1-F060-7CEB-B621A42567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3814246"/>
              </p:ext>
            </p:extLst>
          </p:nvPr>
        </p:nvGraphicFramePr>
        <p:xfrm>
          <a:off x="1966291" y="1853248"/>
          <a:ext cx="7436806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4739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2">
            <a:extLst>
              <a:ext uri="{FF2B5EF4-FFF2-40B4-BE49-F238E27FC236}">
                <a16:creationId xmlns:a16="http://schemas.microsoft.com/office/drawing/2014/main" id="{B59E1225-28A6-9864-C4AD-ED38499D989A}"/>
              </a:ext>
            </a:extLst>
          </p:cNvPr>
          <p:cNvSpPr/>
          <p:nvPr/>
        </p:nvSpPr>
        <p:spPr>
          <a:xfrm>
            <a:off x="-2137720" y="-2115446"/>
            <a:ext cx="12518238" cy="3617327"/>
          </a:xfrm>
          <a:prstGeom prst="ellipse">
            <a:avLst/>
          </a:prstGeom>
          <a:gradFill flip="none" rotWithShape="1">
            <a:gsLst>
              <a:gs pos="32000">
                <a:schemeClr val="accent4">
                  <a:lumMod val="50000"/>
                </a:schemeClr>
              </a:gs>
              <a:gs pos="83000">
                <a:schemeClr val="accent5">
                  <a:lumMod val="5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87B4954-E16F-A3CD-9EFA-29E14C6C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CRRT nem </a:t>
            </a:r>
            <a:r>
              <a:rPr lang="hu-HU" dirty="0" err="1">
                <a:solidFill>
                  <a:schemeClr val="tx1"/>
                </a:solidFill>
              </a:rPr>
              <a:t>renális</a:t>
            </a:r>
            <a:r>
              <a:rPr lang="hu-HU" dirty="0">
                <a:solidFill>
                  <a:schemeClr val="tx1"/>
                </a:solidFill>
              </a:rPr>
              <a:t> indikációi</a:t>
            </a:r>
            <a:endParaRPr lang="hu-HU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29" name="Tartalom helye 28">
            <a:extLst>
              <a:ext uri="{FF2B5EF4-FFF2-40B4-BE49-F238E27FC236}">
                <a16:creationId xmlns:a16="http://schemas.microsoft.com/office/drawing/2014/main" id="{8D26B5EE-C23F-5FA6-342B-D232EB888F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2250055"/>
              </p:ext>
            </p:extLst>
          </p:nvPr>
        </p:nvGraphicFramePr>
        <p:xfrm>
          <a:off x="646111" y="1580322"/>
          <a:ext cx="10684498" cy="4668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" name="Szövegdoboz 31">
            <a:extLst>
              <a:ext uri="{FF2B5EF4-FFF2-40B4-BE49-F238E27FC236}">
                <a16:creationId xmlns:a16="http://schemas.microsoft.com/office/drawing/2014/main" id="{FA88A0C1-4AE8-E495-2457-64ED02597CC4}"/>
              </a:ext>
            </a:extLst>
          </p:cNvPr>
          <p:cNvSpPr txBox="1"/>
          <p:nvPr/>
        </p:nvSpPr>
        <p:spPr>
          <a:xfrm>
            <a:off x="957910" y="6405282"/>
            <a:ext cx="1149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aseline="30000" dirty="0">
                <a:solidFill>
                  <a:schemeClr val="bg1"/>
                </a:solidFill>
              </a:rPr>
              <a:t>4</a:t>
            </a:r>
            <a:r>
              <a:rPr lang="hu-HU" sz="1600" dirty="0">
                <a:solidFill>
                  <a:schemeClr val="bg1"/>
                </a:solidFill>
              </a:rPr>
              <a:t>Schetz. Non-</a:t>
            </a:r>
            <a:r>
              <a:rPr lang="hu-HU" sz="1600" dirty="0" err="1">
                <a:solidFill>
                  <a:schemeClr val="bg1"/>
                </a:solidFill>
              </a:rPr>
              <a:t>renal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indications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for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continouos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renal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replacement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therapy</a:t>
            </a:r>
            <a:r>
              <a:rPr lang="hu-HU" sz="1600" dirty="0">
                <a:solidFill>
                  <a:schemeClr val="bg1"/>
                </a:solidFill>
              </a:rPr>
              <a:t>. </a:t>
            </a:r>
            <a:r>
              <a:rPr lang="hu-HU" sz="1600" dirty="0" err="1">
                <a:solidFill>
                  <a:schemeClr val="bg1"/>
                </a:solidFill>
              </a:rPr>
              <a:t>Kidney</a:t>
            </a:r>
            <a:r>
              <a:rPr lang="hu-HU" sz="1600" dirty="0">
                <a:solidFill>
                  <a:schemeClr val="bg1"/>
                </a:solidFill>
              </a:rPr>
              <a:t> Int. 1999; 88-94.</a:t>
            </a:r>
            <a:r>
              <a:rPr lang="hu-H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283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églalap 3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4" name="Szabadkézi sokszög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rtlCol="0">
            <a:normAutofit/>
          </a:bodyPr>
          <a:lstStyle/>
          <a:p>
            <a:r>
              <a:rPr lang="hu" dirty="0">
                <a:solidFill>
                  <a:srgbClr val="EBEBEB"/>
                </a:solidFill>
              </a:rPr>
              <a:t>Modaltiások</a:t>
            </a:r>
          </a:p>
        </p:txBody>
      </p:sp>
      <p:sp>
        <p:nvSpPr>
          <p:cNvPr id="38" name="Szabadkézi alakzat: Alakzat 3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graphicFrame>
        <p:nvGraphicFramePr>
          <p:cNvPr id="3" name="Tartalom helye 4">
            <a:extLst>
              <a:ext uri="{FF2B5EF4-FFF2-40B4-BE49-F238E27FC236}">
                <a16:creationId xmlns:a16="http://schemas.microsoft.com/office/drawing/2014/main" id="{377128B6-589A-FD6C-C104-60459889FB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219351"/>
              </p:ext>
            </p:extLst>
          </p:nvPr>
        </p:nvGraphicFramePr>
        <p:xfrm>
          <a:off x="288985" y="889818"/>
          <a:ext cx="11614028" cy="5338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Tartalom helye 4" descr="A képen szöveg, képernyőkép, diagram, tervezés látható&#10;&#10;Automatikusan generált leírás">
            <a:extLst>
              <a:ext uri="{FF2B5EF4-FFF2-40B4-BE49-F238E27FC236}">
                <a16:creationId xmlns:a16="http://schemas.microsoft.com/office/drawing/2014/main" id="{5BAD96AD-CD05-A239-06FB-463BFA683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rcRect l="43914" t="38595" r="17778" b="37090"/>
          <a:stretch/>
        </p:blipFill>
        <p:spPr>
          <a:xfrm>
            <a:off x="210206" y="5089129"/>
            <a:ext cx="2637855" cy="1255750"/>
          </a:xfrm>
        </p:spPr>
      </p:pic>
      <p:pic>
        <p:nvPicPr>
          <p:cNvPr id="13" name="Tartalom helye 7" descr="A képen szöveg, képernyőkép, diagram, tervezés látható&#10;&#10;Automatikusan generált leírás">
            <a:extLst>
              <a:ext uri="{FF2B5EF4-FFF2-40B4-BE49-F238E27FC236}">
                <a16:creationId xmlns:a16="http://schemas.microsoft.com/office/drawing/2014/main" id="{987506A6-03C9-599A-57CE-126EB849FD6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0432" t="23047" r="19708" b="38300"/>
          <a:stretch/>
        </p:blipFill>
        <p:spPr>
          <a:xfrm>
            <a:off x="3419060" y="4839110"/>
            <a:ext cx="2325758" cy="1691460"/>
          </a:xfrm>
          <a:prstGeom prst="rect">
            <a:avLst/>
          </a:prstGeom>
        </p:spPr>
      </p:pic>
      <p:pic>
        <p:nvPicPr>
          <p:cNvPr id="14" name="Tartalom helye 7" descr="A képen szöveg, képernyőkép, diagram, tervezés látható&#10;&#10;Automatikusan generált leírás">
            <a:extLst>
              <a:ext uri="{FF2B5EF4-FFF2-40B4-BE49-F238E27FC236}">
                <a16:creationId xmlns:a16="http://schemas.microsoft.com/office/drawing/2014/main" id="{880512FD-A02F-686A-D13B-A257936E64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4095" t="20688" r="16563" b="40660"/>
          <a:stretch/>
        </p:blipFill>
        <p:spPr>
          <a:xfrm>
            <a:off x="6319329" y="4800404"/>
            <a:ext cx="2400610" cy="1768871"/>
          </a:xfrm>
          <a:prstGeom prst="rect">
            <a:avLst/>
          </a:prstGeom>
        </p:spPr>
      </p:pic>
      <p:pic>
        <p:nvPicPr>
          <p:cNvPr id="15" name="Tartalom helye 7" descr="A képen szöveg, képernyőkép, diagram, tervezés látható&#10;&#10;Automatikusan generált leírás">
            <a:extLst>
              <a:ext uri="{FF2B5EF4-FFF2-40B4-BE49-F238E27FC236}">
                <a16:creationId xmlns:a16="http://schemas.microsoft.com/office/drawing/2014/main" id="{949C084E-B0D7-D9C5-B843-63FA310565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4095" t="21205" r="18245" b="40833"/>
          <a:stretch/>
        </p:blipFill>
        <p:spPr>
          <a:xfrm>
            <a:off x="9305600" y="4815144"/>
            <a:ext cx="2300737" cy="17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30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églalap 3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4" name="Szabadkézi sokszög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rtlCol="0">
            <a:normAutofit/>
          </a:bodyPr>
          <a:lstStyle/>
          <a:p>
            <a:r>
              <a:rPr lang="hu" dirty="0">
                <a:solidFill>
                  <a:srgbClr val="EBEBEB"/>
                </a:solidFill>
              </a:rPr>
              <a:t>Időzítés </a:t>
            </a:r>
          </a:p>
        </p:txBody>
      </p:sp>
      <p:sp>
        <p:nvSpPr>
          <p:cNvPr id="38" name="Szabadkézi alakzat: Alakzat 3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D769436-3939-7A0E-C918-2BD0323AC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43" y="2821134"/>
            <a:ext cx="8946541" cy="4195481"/>
          </a:xfrm>
        </p:spPr>
        <p:txBody>
          <a:bodyPr>
            <a:normAutofit/>
          </a:bodyPr>
          <a:lstStyle/>
          <a:p>
            <a:r>
              <a:rPr lang="hu-HU" sz="2800" dirty="0"/>
              <a:t>Abszolút indikáció?</a:t>
            </a:r>
          </a:p>
          <a:p>
            <a:endParaRPr lang="hu-HU" sz="28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B62A8CD-A618-06FB-DB12-5B78BB15FC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909232"/>
              </p:ext>
            </p:extLst>
          </p:nvPr>
        </p:nvGraphicFramePr>
        <p:xfrm>
          <a:off x="3540230" y="629267"/>
          <a:ext cx="6009016" cy="830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Kép 7" descr="A képen szöveg, képernyőkép, diagram, sor látható&#10;&#10;Automatikusan generált leírás">
            <a:extLst>
              <a:ext uri="{FF2B5EF4-FFF2-40B4-BE49-F238E27FC236}">
                <a16:creationId xmlns:a16="http://schemas.microsoft.com/office/drawing/2014/main" id="{9AEFA251-3603-33E6-F52F-F8D51307B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28" y="3036038"/>
            <a:ext cx="5337465" cy="3587167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BF0413EC-5B24-7632-D461-008E0F1D6312}"/>
              </a:ext>
            </a:extLst>
          </p:cNvPr>
          <p:cNvSpPr txBox="1"/>
          <p:nvPr/>
        </p:nvSpPr>
        <p:spPr>
          <a:xfrm>
            <a:off x="7117743" y="3706912"/>
            <a:ext cx="45025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600" baseline="30000" dirty="0"/>
              <a:t>5</a:t>
            </a:r>
            <a:r>
              <a:rPr lang="hu-HU" sz="1600" dirty="0"/>
              <a:t>Gaudry </a:t>
            </a:r>
            <a:r>
              <a:rPr lang="hu-HU" sz="1600" dirty="0" err="1"/>
              <a:t>et</a:t>
            </a:r>
            <a:r>
              <a:rPr lang="hu-HU" sz="1600" dirty="0"/>
              <a:t> </a:t>
            </a:r>
            <a:r>
              <a:rPr lang="hu-HU" sz="1600" dirty="0" err="1"/>
              <a:t>al</a:t>
            </a:r>
            <a:r>
              <a:rPr lang="hu-HU" sz="1600" dirty="0"/>
              <a:t>. </a:t>
            </a:r>
            <a:r>
              <a:rPr lang="en-US" sz="1600" dirty="0"/>
              <a:t>Delayed versus early initiation of renal replacement therapy for severe acute kidney injury: a systematic review and individual patient data meta-analysis of </a:t>
            </a:r>
            <a:r>
              <a:rPr lang="en-US" sz="1600" dirty="0" err="1"/>
              <a:t>randomised</a:t>
            </a:r>
            <a:r>
              <a:rPr lang="en-US" sz="1600" dirty="0"/>
              <a:t> clinical trials</a:t>
            </a:r>
            <a:r>
              <a:rPr lang="hu-HU" sz="1600" dirty="0"/>
              <a:t>. </a:t>
            </a:r>
            <a:r>
              <a:rPr lang="hu-HU" sz="1600" dirty="0" err="1"/>
              <a:t>Lancet</a:t>
            </a:r>
            <a:r>
              <a:rPr lang="hu-HU" sz="1600" dirty="0"/>
              <a:t>. 2020; 395:1506-1515.</a:t>
            </a:r>
          </a:p>
          <a:p>
            <a:pPr algn="just"/>
            <a:r>
              <a:rPr lang="hu-HU" sz="1600" baseline="30000" dirty="0"/>
              <a:t>6</a:t>
            </a:r>
            <a:r>
              <a:rPr lang="hu-HU" sz="1600" dirty="0"/>
              <a:t>Ethgen </a:t>
            </a:r>
            <a:r>
              <a:rPr lang="hu-HU" sz="1600" dirty="0" err="1"/>
              <a:t>et</a:t>
            </a:r>
            <a:r>
              <a:rPr lang="hu-HU" sz="1600" dirty="0"/>
              <a:t> </a:t>
            </a:r>
            <a:r>
              <a:rPr lang="hu-HU" sz="1600" dirty="0" err="1"/>
              <a:t>al</a:t>
            </a:r>
            <a:r>
              <a:rPr lang="hu-HU" sz="1600" dirty="0"/>
              <a:t>. </a:t>
            </a:r>
            <a:r>
              <a:rPr lang="en-US" sz="1600" dirty="0"/>
              <a:t>Early versus delayed initiation of renal replacement therapy in cardiac-surgery associated acute kidney injury: an economic perspective</a:t>
            </a:r>
            <a:r>
              <a:rPr lang="hu-HU" sz="1600" dirty="0"/>
              <a:t>. J </a:t>
            </a:r>
            <a:r>
              <a:rPr lang="hu-HU" sz="1600" dirty="0" err="1"/>
              <a:t>Crit</a:t>
            </a:r>
            <a:r>
              <a:rPr lang="hu-HU" sz="1600" dirty="0"/>
              <a:t> </a:t>
            </a:r>
            <a:r>
              <a:rPr lang="hu-HU" sz="1600" dirty="0" err="1"/>
              <a:t>Care</a:t>
            </a:r>
            <a:r>
              <a:rPr lang="hu-HU" sz="1600" dirty="0"/>
              <a:t>. 2022; </a:t>
            </a:r>
            <a:r>
              <a:rPr lang="hu-HU" sz="1600" dirty="0" err="1"/>
              <a:t>doi</a:t>
            </a:r>
            <a:r>
              <a:rPr lang="hu-HU" sz="1600" dirty="0"/>
              <a:t>: 10.1016/j.jcrc.2021.12.011.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0106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zis 10">
            <a:extLst>
              <a:ext uri="{FF2B5EF4-FFF2-40B4-BE49-F238E27FC236}">
                <a16:creationId xmlns:a16="http://schemas.microsoft.com/office/drawing/2014/main" id="{B8C3483B-5FDC-6C4E-E0C6-18FB6B047D66}"/>
              </a:ext>
            </a:extLst>
          </p:cNvPr>
          <p:cNvSpPr/>
          <p:nvPr/>
        </p:nvSpPr>
        <p:spPr>
          <a:xfrm rot="21208896">
            <a:off x="-576713" y="-1687868"/>
            <a:ext cx="7096541" cy="3432889"/>
          </a:xfrm>
          <a:prstGeom prst="ellipse">
            <a:avLst/>
          </a:prstGeom>
          <a:gradFill flip="none" rotWithShape="1">
            <a:gsLst>
              <a:gs pos="32000">
                <a:schemeClr val="accent4">
                  <a:lumMod val="50000"/>
                </a:schemeClr>
              </a:gs>
              <a:gs pos="83000">
                <a:schemeClr val="accent5">
                  <a:lumMod val="5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hu" dirty="0">
                <a:solidFill>
                  <a:schemeClr val="bg1"/>
                </a:solidFill>
              </a:rPr>
              <a:t>A terápia dózisa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0019B04-9B47-BA48-E3DA-5550AC9B4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201" y="1768343"/>
            <a:ext cx="4396339" cy="4195763"/>
          </a:xfrm>
        </p:spPr>
        <p:txBody>
          <a:bodyPr>
            <a:normAutofit/>
          </a:bodyPr>
          <a:lstStyle/>
          <a:p>
            <a:endParaRPr lang="hu-HU" sz="2400" dirty="0"/>
          </a:p>
          <a:p>
            <a:r>
              <a:rPr lang="hu-HU" sz="2400" dirty="0" err="1"/>
              <a:t>Q</a:t>
            </a:r>
            <a:r>
              <a:rPr lang="hu-HU" sz="2400" baseline="-25000" dirty="0" err="1"/>
              <a:t>effluens</a:t>
            </a:r>
            <a:r>
              <a:rPr lang="hu-HU" sz="2400" dirty="0"/>
              <a:t>: Összes kifolyó folyadék </a:t>
            </a:r>
          </a:p>
          <a:p>
            <a:r>
              <a:rPr lang="hu-HU" sz="2400" dirty="0"/>
              <a:t>Összes </a:t>
            </a:r>
            <a:r>
              <a:rPr lang="hu-HU" sz="2400" dirty="0" err="1"/>
              <a:t>ultrafiltrátum</a:t>
            </a:r>
            <a:r>
              <a:rPr lang="hu-HU" sz="2400" dirty="0"/>
              <a:t> + </a:t>
            </a:r>
            <a:r>
              <a:rPr lang="hu-HU" sz="2400" dirty="0" err="1"/>
              <a:t>dializátum</a:t>
            </a:r>
            <a:endParaRPr lang="hu-HU" sz="2400" dirty="0"/>
          </a:p>
          <a:p>
            <a:r>
              <a:rPr lang="hu-HU" sz="2400" dirty="0"/>
              <a:t>Céldózis vs „tényleges” dózis</a:t>
            </a:r>
          </a:p>
          <a:p>
            <a:r>
              <a:rPr lang="hu-HU" sz="2400" dirty="0"/>
              <a:t>Konvencionális </a:t>
            </a:r>
            <a:r>
              <a:rPr lang="hu-HU" sz="2400" u="sng" dirty="0"/>
              <a:t>cél</a:t>
            </a:r>
            <a:r>
              <a:rPr lang="hu-HU" sz="2400" dirty="0"/>
              <a:t>dózis</a:t>
            </a:r>
            <a:r>
              <a:rPr lang="hu-HU" sz="2400" baseline="30000" dirty="0"/>
              <a:t>7,8</a:t>
            </a:r>
            <a:r>
              <a:rPr lang="hu-HU" sz="2400" dirty="0"/>
              <a:t>: </a:t>
            </a:r>
            <a:r>
              <a:rPr lang="hu-HU" sz="2400" b="1" dirty="0"/>
              <a:t>25-30-35 ml/kg/h</a:t>
            </a:r>
          </a:p>
          <a:p>
            <a:endParaRPr lang="hu-HU" sz="24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1364470-E197-CCB7-C6FD-3FD0A2043711}"/>
              </a:ext>
            </a:extLst>
          </p:cNvPr>
          <p:cNvSpPr txBox="1"/>
          <p:nvPr/>
        </p:nvSpPr>
        <p:spPr>
          <a:xfrm>
            <a:off x="323055" y="5701171"/>
            <a:ext cx="11545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aseline="30000" dirty="0"/>
              <a:t>7</a:t>
            </a:r>
            <a:r>
              <a:rPr lang="hu-HU" sz="1600" dirty="0"/>
              <a:t>Jimenez </a:t>
            </a:r>
            <a:r>
              <a:rPr lang="hu-HU" sz="1600" dirty="0" err="1"/>
              <a:t>et</a:t>
            </a:r>
            <a:r>
              <a:rPr lang="hu-HU" sz="1600" dirty="0"/>
              <a:t> </a:t>
            </a:r>
            <a:r>
              <a:rPr lang="hu-HU" sz="1600" dirty="0" err="1"/>
              <a:t>al</a:t>
            </a:r>
            <a:r>
              <a:rPr lang="hu-HU" sz="1600" dirty="0"/>
              <a:t>.</a:t>
            </a:r>
            <a:r>
              <a:rPr lang="en-US" sz="1600" dirty="0"/>
              <a:t> Dose of Continuous Renal Replacement Therapy in Critically Ill Patients: A Bona Fide Quality Indicator</a:t>
            </a:r>
            <a:r>
              <a:rPr lang="hu-HU" sz="1600" dirty="0"/>
              <a:t>. </a:t>
            </a:r>
            <a:r>
              <a:rPr lang="hu-HU" sz="1600" dirty="0" err="1"/>
              <a:t>Nephron</a:t>
            </a:r>
            <a:r>
              <a:rPr lang="hu-HU" sz="1600" dirty="0"/>
              <a:t>, 2021; 145:91-98.</a:t>
            </a:r>
          </a:p>
          <a:p>
            <a:pPr algn="just"/>
            <a:r>
              <a:rPr lang="hu-HU" sz="1600" baseline="30000" dirty="0"/>
              <a:t>8</a:t>
            </a:r>
            <a:r>
              <a:rPr lang="hu-HU" sz="1600" dirty="0"/>
              <a:t>Prowle </a:t>
            </a:r>
            <a:r>
              <a:rPr lang="hu-HU" sz="1600" dirty="0" err="1"/>
              <a:t>et</a:t>
            </a:r>
            <a:r>
              <a:rPr lang="hu-HU" sz="1600" dirty="0"/>
              <a:t> </a:t>
            </a:r>
            <a:r>
              <a:rPr lang="hu-HU" sz="1600" dirty="0" err="1"/>
              <a:t>al</a:t>
            </a:r>
            <a:r>
              <a:rPr lang="hu-HU" sz="1600" dirty="0"/>
              <a:t>. </a:t>
            </a:r>
            <a:r>
              <a:rPr lang="en-US" sz="1600" dirty="0"/>
              <a:t>Clinical review: Optimal dose of continuous renal replacement therapy in acute kidney injury</a:t>
            </a:r>
            <a:r>
              <a:rPr lang="hu-HU" sz="1600" dirty="0"/>
              <a:t>. J </a:t>
            </a:r>
            <a:r>
              <a:rPr lang="hu-HU" sz="1600" dirty="0" err="1"/>
              <a:t>Crit</a:t>
            </a:r>
            <a:r>
              <a:rPr lang="hu-HU" sz="1600" dirty="0"/>
              <a:t> </a:t>
            </a:r>
            <a:r>
              <a:rPr lang="hu-HU" sz="1600" dirty="0" err="1"/>
              <a:t>Care</a:t>
            </a:r>
            <a:r>
              <a:rPr lang="hu-HU" sz="1600" dirty="0"/>
              <a:t>, 2011; 15:207.</a:t>
            </a:r>
          </a:p>
        </p:txBody>
      </p:sp>
      <p:pic>
        <p:nvPicPr>
          <p:cNvPr id="9" name="Kép 8" descr="A képen szöveg, képernyőkép, szerszám látható&#10;&#10;Automatikusan generált leírás">
            <a:extLst>
              <a:ext uri="{FF2B5EF4-FFF2-40B4-BE49-F238E27FC236}">
                <a16:creationId xmlns:a16="http://schemas.microsoft.com/office/drawing/2014/main" id="{9770754D-F574-067E-20EB-25B3AF8E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450" y="1262284"/>
            <a:ext cx="6318491" cy="433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72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églalap 3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4" name="Szabadkézi sokszög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églalap 3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29" y="644139"/>
            <a:ext cx="9252154" cy="1016654"/>
          </a:xfrm>
        </p:spPr>
        <p:txBody>
          <a:bodyPr rtlCol="0">
            <a:normAutofit/>
          </a:bodyPr>
          <a:lstStyle/>
          <a:p>
            <a:r>
              <a:rPr lang="hu" dirty="0">
                <a:solidFill>
                  <a:srgbClr val="EBEBEB"/>
                </a:solidFill>
              </a:rPr>
              <a:t>Antikoaguláció</a:t>
            </a:r>
          </a:p>
        </p:txBody>
      </p:sp>
      <p:sp>
        <p:nvSpPr>
          <p:cNvPr id="38" name="Szabadkézi alakzat: Alakzat 3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56487DCE-694A-5F96-DFE6-EA8AC5BD9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3" y="2581535"/>
            <a:ext cx="11529391" cy="49063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400" b="1" dirty="0"/>
              <a:t>	1.</a:t>
            </a:r>
            <a:r>
              <a:rPr lang="hu-HU" sz="2400" dirty="0"/>
              <a:t> </a:t>
            </a:r>
            <a:r>
              <a:rPr lang="hu-HU" sz="2400" b="1" dirty="0"/>
              <a:t>Regionális citrát</a:t>
            </a:r>
          </a:p>
          <a:p>
            <a:pPr lvl="1"/>
            <a:r>
              <a:rPr lang="hu-HU" sz="2400" dirty="0" err="1"/>
              <a:t>Kelát</a:t>
            </a:r>
            <a:r>
              <a:rPr lang="hu-HU" sz="2400" dirty="0"/>
              <a:t> elimináció:  50-50%: effluens - </a:t>
            </a:r>
            <a:r>
              <a:rPr lang="hu-HU" sz="2400" dirty="0" err="1"/>
              <a:t>metabolizáció</a:t>
            </a:r>
            <a:r>
              <a:rPr lang="hu-HU" sz="2400" dirty="0"/>
              <a:t> (máj, vese, izom)</a:t>
            </a:r>
          </a:p>
          <a:p>
            <a:pPr lvl="1"/>
            <a:r>
              <a:rPr lang="hu-HU" sz="2400" dirty="0"/>
              <a:t>Felfüggesztés: CaCl2 vagy </a:t>
            </a:r>
            <a:r>
              <a:rPr lang="hu-HU" sz="2400" dirty="0" err="1"/>
              <a:t>Ca-glukonát</a:t>
            </a:r>
            <a:endParaRPr lang="hu-HU" sz="2400" dirty="0"/>
          </a:p>
          <a:p>
            <a:pPr lvl="1"/>
            <a:r>
              <a:rPr lang="hu-HU" sz="2400" dirty="0"/>
              <a:t>CAVE: citrát toxicitás; magnézium-, vas szintje ↓</a:t>
            </a:r>
          </a:p>
          <a:p>
            <a:pPr lvl="1"/>
            <a:r>
              <a:rPr lang="hu-HU" sz="2400" dirty="0"/>
              <a:t>Monitorozás: beteg ionizált és </a:t>
            </a:r>
            <a:r>
              <a:rPr lang="hu-HU" sz="2400" dirty="0" err="1"/>
              <a:t>összkálcium</a:t>
            </a:r>
            <a:r>
              <a:rPr lang="hu-HU" sz="2400" dirty="0"/>
              <a:t> + arány, posztfilter Ca</a:t>
            </a:r>
            <a:r>
              <a:rPr lang="hu-HU" sz="2400" baseline="30000" dirty="0"/>
              <a:t>2+</a:t>
            </a:r>
            <a:r>
              <a:rPr lang="hu-HU" sz="2400" dirty="0"/>
              <a:t>, pH</a:t>
            </a:r>
          </a:p>
          <a:p>
            <a:pPr marL="457200" lvl="1" indent="0">
              <a:buNone/>
            </a:pPr>
            <a:r>
              <a:rPr lang="hu-HU" sz="2400" b="1" dirty="0"/>
              <a:t>2. </a:t>
            </a:r>
            <a:r>
              <a:rPr lang="hu-HU" sz="2400" b="1" dirty="0" err="1"/>
              <a:t>Heparin</a:t>
            </a:r>
            <a:r>
              <a:rPr lang="hu-HU" sz="2400" b="1" dirty="0"/>
              <a:t> </a:t>
            </a:r>
            <a:r>
              <a:rPr lang="hu-HU" sz="2400" dirty="0"/>
              <a:t>(UHF, LMWH)</a:t>
            </a:r>
          </a:p>
          <a:p>
            <a:pPr marL="457200" lvl="1" indent="0">
              <a:buNone/>
            </a:pPr>
            <a:r>
              <a:rPr lang="hu-HU" sz="2400" b="1" dirty="0"/>
              <a:t>3. Egyéb </a:t>
            </a:r>
            <a:r>
              <a:rPr lang="hu-HU" sz="2400" dirty="0"/>
              <a:t>(DTI, </a:t>
            </a:r>
            <a:r>
              <a:rPr lang="hu-HU" sz="2400" dirty="0" err="1"/>
              <a:t>aFXi</a:t>
            </a:r>
            <a:r>
              <a:rPr lang="hu-HU" sz="2400" dirty="0"/>
              <a:t>) / </a:t>
            </a:r>
            <a:r>
              <a:rPr lang="hu-HU" sz="2400" b="1" dirty="0"/>
              <a:t>nincs</a:t>
            </a:r>
            <a:r>
              <a:rPr lang="hu-HU" sz="2400" dirty="0"/>
              <a:t> (vérpumpa fordulat ↑, </a:t>
            </a:r>
            <a:r>
              <a:rPr lang="hu-HU" sz="2400" dirty="0" err="1"/>
              <a:t>predilutio</a:t>
            </a:r>
            <a:r>
              <a:rPr lang="hu-HU" sz="2400" dirty="0"/>
              <a:t> ↑)</a:t>
            </a:r>
          </a:p>
        </p:txBody>
      </p:sp>
    </p:spTree>
    <p:extLst>
      <p:ext uri="{BB962C8B-B14F-4D97-AF65-F5344CB8AC3E}">
        <p14:creationId xmlns:p14="http://schemas.microsoft.com/office/powerpoint/2010/main" val="1337238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hu" dirty="0">
                <a:solidFill>
                  <a:schemeClr val="tx1"/>
                </a:solidFill>
              </a:rPr>
              <a:t>SCUF</a:t>
            </a:r>
          </a:p>
        </p:txBody>
      </p:sp>
      <p:pic>
        <p:nvPicPr>
          <p:cNvPr id="5" name="Tartalom helye 4" descr="A képen szöveg, képernyőkép, diagram, tervezés látható&#10;&#10;Automatikusan generált leírás">
            <a:extLst>
              <a:ext uri="{FF2B5EF4-FFF2-40B4-BE49-F238E27FC236}">
                <a16:creationId xmlns:a16="http://schemas.microsoft.com/office/drawing/2014/main" id="{489B8BD6-CD04-EEE8-782D-7A94258C7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286" y="1047801"/>
            <a:ext cx="7680000" cy="5760000"/>
          </a:xfrm>
        </p:spPr>
      </p:pic>
      <p:sp>
        <p:nvSpPr>
          <p:cNvPr id="6" name="Tartalom helye 8">
            <a:extLst>
              <a:ext uri="{FF2B5EF4-FFF2-40B4-BE49-F238E27FC236}">
                <a16:creationId xmlns:a16="http://schemas.microsoft.com/office/drawing/2014/main" id="{409B58C0-5B7D-C86D-C4E5-E322F6BECAD5}"/>
              </a:ext>
            </a:extLst>
          </p:cNvPr>
          <p:cNvSpPr txBox="1">
            <a:spLocks/>
          </p:cNvSpPr>
          <p:nvPr/>
        </p:nvSpPr>
        <p:spPr>
          <a:xfrm>
            <a:off x="8152188" y="2907012"/>
            <a:ext cx="415694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u-HU" b="1" dirty="0"/>
              <a:t>Indikációk</a:t>
            </a:r>
          </a:p>
          <a:p>
            <a:r>
              <a:rPr lang="hu-HU" b="1" dirty="0" err="1"/>
              <a:t>Folyadéktúltöltés</a:t>
            </a:r>
            <a:endParaRPr lang="hu-HU" b="1" dirty="0"/>
          </a:p>
          <a:p>
            <a:r>
              <a:rPr lang="hu-HU" b="1" dirty="0"/>
              <a:t>Súlyos ödéma</a:t>
            </a:r>
          </a:p>
          <a:p>
            <a:r>
              <a:rPr lang="hu-HU" b="1" dirty="0" err="1"/>
              <a:t>Kongesztív</a:t>
            </a:r>
            <a:r>
              <a:rPr lang="hu-HU" b="1" dirty="0"/>
              <a:t> szívelégtelenség</a:t>
            </a:r>
          </a:p>
          <a:p>
            <a:r>
              <a:rPr lang="hu-HU" b="1" dirty="0"/>
              <a:t>Volumenkontroll</a:t>
            </a:r>
          </a:p>
        </p:txBody>
      </p:sp>
    </p:spTree>
    <p:extLst>
      <p:ext uri="{BB962C8B-B14F-4D97-AF65-F5344CB8AC3E}">
        <p14:creationId xmlns:p14="http://schemas.microsoft.com/office/powerpoint/2010/main" val="3748879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382_TF78148557.potx" id="{EDB3C877-0236-4AC9-A3B9-5A2D831F5E88}" vid="{A0B1A5BD-0770-4342-B72A-94F3552831D6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F30101-685D-45DE-9DB6-1F040B2FD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661AA8-FA16-4E58-B6CE-5E6FE2A0946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F1FC55D3-F645-4907-9137-B16FB6054B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arculat</Template>
  <TotalTime>8384</TotalTime>
  <Words>696</Words>
  <Application>Microsoft Office PowerPoint</Application>
  <PresentationFormat>Szélesvásznú</PresentationFormat>
  <Paragraphs>157</Paragraphs>
  <Slides>19</Slides>
  <Notes>16</Notes>
  <HiddenSlides>4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3" baseType="lpstr">
      <vt:lpstr>Calibri</vt:lpstr>
      <vt:lpstr>Century Gothic</vt:lpstr>
      <vt:lpstr>Wingdings 3</vt:lpstr>
      <vt:lpstr>Ion</vt:lpstr>
      <vt:lpstr>CRRT és adszorbens terápia</vt:lpstr>
      <vt:lpstr>Akut veseelégtelenség az ITO-n1,2</vt:lpstr>
      <vt:lpstr>CRRT renális indikációi3</vt:lpstr>
      <vt:lpstr>CRRT nem renális indikációi</vt:lpstr>
      <vt:lpstr>Modaltiások</vt:lpstr>
      <vt:lpstr>Időzítés </vt:lpstr>
      <vt:lpstr>A terápia dózisa</vt:lpstr>
      <vt:lpstr>Antikoaguláció</vt:lpstr>
      <vt:lpstr>SCUF</vt:lpstr>
      <vt:lpstr>CVVH</vt:lpstr>
      <vt:lpstr>CVVHD</vt:lpstr>
      <vt:lpstr>CVVHDF</vt:lpstr>
      <vt:lpstr>CRRT-hez kapcsolt egyéb modaltiások</vt:lpstr>
      <vt:lpstr>Adszorbció </vt:lpstr>
      <vt:lpstr>Adszorbens terápia</vt:lpstr>
      <vt:lpstr>Adszorbens típusai </vt:lpstr>
      <vt:lpstr>Adszorbens terápia indikációk</vt:lpstr>
      <vt:lpstr>Adszorbens terápia időtartama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Zoltán Dr. Németh</dc:creator>
  <cp:lastModifiedBy>Zoltán Dr. Németh</cp:lastModifiedBy>
  <cp:revision>2</cp:revision>
  <dcterms:created xsi:type="dcterms:W3CDTF">2024-09-16T21:07:44Z</dcterms:created>
  <dcterms:modified xsi:type="dcterms:W3CDTF">2024-09-26T20:20:04Z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