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5" r:id="rId3"/>
    <p:sldId id="260" r:id="rId4"/>
    <p:sldId id="285" r:id="rId5"/>
    <p:sldId id="277" r:id="rId6"/>
    <p:sldId id="278" r:id="rId7"/>
    <p:sldId id="276" r:id="rId8"/>
    <p:sldId id="280" r:id="rId9"/>
    <p:sldId id="281" r:id="rId10"/>
    <p:sldId id="279" r:id="rId11"/>
    <p:sldId id="282" r:id="rId12"/>
    <p:sldId id="274" r:id="rId13"/>
    <p:sldId id="273" r:id="rId14"/>
    <p:sldId id="284" r:id="rId15"/>
    <p:sldId id="283" r:id="rId16"/>
    <p:sldId id="271" r:id="rId17"/>
    <p:sldId id="275" r:id="rId18"/>
    <p:sldId id="286" r:id="rId19"/>
    <p:sldId id="272" r:id="rId20"/>
    <p:sldId id="257" r:id="rId21"/>
    <p:sldId id="263" r:id="rId22"/>
    <p:sldId id="264" r:id="rId23"/>
    <p:sldId id="261" r:id="rId24"/>
    <p:sldId id="267" r:id="rId25"/>
    <p:sldId id="262" r:id="rId26"/>
    <p:sldId id="266" r:id="rId27"/>
    <p:sldId id="268" r:id="rId28"/>
    <p:sldId id="269" r:id="rId29"/>
    <p:sldId id="270" r:id="rId30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Poppins" panose="00000500000000000000" pitchFamily="2" charset="-18"/>
      <p:regular r:id="rId37"/>
      <p:bold r:id="rId38"/>
      <p:italic r:id="rId39"/>
      <p:boldItalic r:id="rId40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ltan Egri" initials="ZE" lastIdx="1" clrIdx="0">
    <p:extLst>
      <p:ext uri="{19B8F6BF-5375-455C-9EA6-DF929625EA0E}">
        <p15:presenceInfo xmlns:p15="http://schemas.microsoft.com/office/powerpoint/2012/main" userId="132fd478fe12fdc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D46"/>
    <a:srgbClr val="9DA8C4"/>
    <a:srgbClr val="1B9A63"/>
    <a:srgbClr val="00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25E293-368F-4B45-95DC-882E56548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3DF7557-3D74-4AE1-84B1-FD4AD7186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C4DE18F-CBD6-4E70-AE0C-2EC30F8AE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405820-A60B-4921-BAD0-ADAFD8CD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18BDF29-E0F7-45BF-AC4E-9F1DA241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867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FFD9ED-9683-46B0-B605-8E0E218A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00F25D8-7C3E-460F-91D2-5DECC2F54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ABE97EC-27B0-4DDB-981D-9D5D46E6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F685A47-C208-45F7-A7EA-F95CA39E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98B7AD5-B871-4D76-8C00-0E3E876B2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2591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92088C8-1298-4ADB-BC30-B9557F323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A20C6BE-0315-45D0-8ADC-45FD5E442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53360F2-A740-4B92-A2C7-628E76E6D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38C0EB7-549C-4176-A142-DFC60F59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7189A3-A563-41CE-95DE-7659A78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063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Hol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979715"/>
            <a:ext cx="6096000" cy="489857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9484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DF7204-1114-4DA1-92EA-78CF4F03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5F0A39-CB5D-4081-AAE8-5167BAFA3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6E734DB-2CCF-4715-8059-4980CB314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E41E9E-BCFF-4988-BA42-C7B235D1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EE783FD-2597-4A07-9889-71A96349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063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B012DF-22BA-4B68-A87D-C974ACC2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92D4901-C08F-4FB2-9E4D-BD381A0C9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7B6CFA4-9008-47F7-800B-90488FC3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F7FAB60-90BC-464E-A88B-04D586B1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7831A4-A581-4FFC-AFB4-066A14E1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540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70EBD1-A9FB-4C42-8B44-F273BC86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72A1F7-9ECC-428A-A238-D9A0F33A0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A541A4C-A2FE-4274-AE9A-D6C290B24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84CAC82-3345-4655-B5ED-9AC83B06D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AE7D772-C0B8-4168-BC66-0581FC73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3724270-1AF6-413B-971F-F25A329DE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169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14B959-B735-4BE0-B9DE-CE0ECAE9A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C5F82BC-39CF-4C3D-9075-EDFD22215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F8F5DCD-1B62-4535-B5F8-5E71254B5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9ED128B-3986-4D39-A47C-A9B79EBEA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893F8CA-287F-44C9-AC75-A134764D34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C49D6F6-ECF2-4D51-8869-AD980FCD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43572D8-B24D-4DBF-947D-8F89499A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719DCA5-AA55-4A52-9C18-80AEC09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967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40B6BC-390B-470E-BD16-8C94B89AC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AE7F699-5C3A-4CB8-96E1-BFC64502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DC8BE3C-DE22-4C48-80D7-BFDA6977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BF1555D-39EC-4319-8A07-0919CCA91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2792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C76EADF-91B3-46CC-B9DD-90075A6D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9A9811B-CF19-4588-9A60-E0BC1717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D5D784A-F7B6-4FAC-96FD-C0597F72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5699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56E3A1-8F18-4453-82A9-BF50839EA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C14265E-69E6-46CA-B660-47D53E783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C4443D7-DC00-433A-878F-D586D0139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D700CFE-BCFB-4A10-A0B3-04898E75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3821B89-354A-4CFA-A6A1-448A6B72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9529FDB-501D-4B60-A4D2-4758088D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364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20838C-0FF7-4B3A-9D5C-D42AD7B47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DA8992A-DE0E-4649-9272-D0E6206ABB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AB071B1-5CD7-40EC-8E88-09112E27B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CEEDEF8-4C41-4CF7-969A-AF503DDF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C5F0256-AA5D-495C-B746-688C8341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A7771E5-2F87-4DF8-BC13-0882461C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479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70C757C-1D75-4F54-B4D6-79A752FD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B2944B2-6FC8-49B7-A7E2-E396D1005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F239900-98CE-4229-8F28-FE1B49CEE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80077-C41F-4D32-8164-6365654D05FA}" type="datetimeFigureOut">
              <a:rPr lang="hu-HU" smtClean="0"/>
              <a:t>2024. 09. 25.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8D66E7-593A-4C99-A358-DDEC56AFD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6D367C9-EEED-4AF6-81E1-A39F83999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511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Ábra 4">
            <a:extLst>
              <a:ext uri="{FF2B5EF4-FFF2-40B4-BE49-F238E27FC236}">
                <a16:creationId xmlns:a16="http://schemas.microsoft.com/office/drawing/2014/main" id="{EAFED07B-614C-4ECF-AE8B-1B726A2DD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186" y="723123"/>
            <a:ext cx="3357563" cy="7239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624211" y="2613392"/>
            <a:ext cx="9078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Aneszteziológus</a:t>
            </a:r>
            <a:r>
              <a:rPr lang="en-US" sz="5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5000" b="1" dirty="0" err="1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szemmel</a:t>
            </a:r>
            <a:r>
              <a:rPr lang="en-US" sz="5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5000" b="1" dirty="0" err="1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Japánban</a:t>
            </a:r>
            <a:endParaRPr lang="en-US" sz="5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DFE691C7-FCD3-4C19-99DC-29B99C87D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7"/>
          <a:stretch/>
        </p:blipFill>
        <p:spPr>
          <a:xfrm flipH="1">
            <a:off x="7839490" y="345740"/>
            <a:ext cx="4352510" cy="652178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24197" y="6457890"/>
            <a:ext cx="6678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20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Nagy Bálint - Zalakaros, 2024. szeptember 28.</a:t>
            </a:r>
            <a:endParaRPr lang="en-US" sz="20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5519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4DAD2066-AF9C-A3A2-4EAE-D3549F48D214}"/>
              </a:ext>
            </a:extLst>
          </p:cNvPr>
          <p:cNvSpPr txBox="1"/>
          <p:nvPr/>
        </p:nvSpPr>
        <p:spPr>
          <a:xfrm>
            <a:off x="4127106" y="486237"/>
            <a:ext cx="3937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Műtői hőmérséklet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25" name="Kép 24" descr="A képen szöveg, óra, fedett pályás látható&#10;&#10;Automatikusan generált leírás">
            <a:extLst>
              <a:ext uri="{FF2B5EF4-FFF2-40B4-BE49-F238E27FC236}">
                <a16:creationId xmlns:a16="http://schemas.microsoft.com/office/drawing/2014/main" id="{DE744D4B-6D87-312D-8891-27D95C2DA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443" y="1595017"/>
            <a:ext cx="3712582" cy="4950109"/>
          </a:xfrm>
          <a:prstGeom prst="rect">
            <a:avLst/>
          </a:prstGeom>
        </p:spPr>
      </p:pic>
      <p:pic>
        <p:nvPicPr>
          <p:cNvPr id="29" name="Kép 28" descr="A képen szöveg, elektronika, Mérőműszer, mérőeszköz látható&#10;&#10;Automatikusan generált leírás">
            <a:extLst>
              <a:ext uri="{FF2B5EF4-FFF2-40B4-BE49-F238E27FC236}">
                <a16:creationId xmlns:a16="http://schemas.microsoft.com/office/drawing/2014/main" id="{03164C14-8B75-4106-288C-051D971A7F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961"/>
          <a:stretch/>
        </p:blipFill>
        <p:spPr>
          <a:xfrm>
            <a:off x="1371317" y="1502687"/>
            <a:ext cx="4528582" cy="51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2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4DAD2066-AF9C-A3A2-4EAE-D3549F48D214}"/>
              </a:ext>
            </a:extLst>
          </p:cNvPr>
          <p:cNvSpPr txBox="1"/>
          <p:nvPr/>
        </p:nvSpPr>
        <p:spPr>
          <a:xfrm>
            <a:off x="3245210" y="446109"/>
            <a:ext cx="57015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Prevenció és betegkomfort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19" name="Kép 18" descr="A képen Orvosi felszerelés, kábel, fedett pályás látható&#10;&#10;Automatikusan generált leírás">
            <a:extLst>
              <a:ext uri="{FF2B5EF4-FFF2-40B4-BE49-F238E27FC236}">
                <a16:creationId xmlns:a16="http://schemas.microsoft.com/office/drawing/2014/main" id="{4786EF92-2437-23F4-82DD-2116715E65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9" b="24644"/>
          <a:stretch/>
        </p:blipFill>
        <p:spPr>
          <a:xfrm>
            <a:off x="4129266" y="1701672"/>
            <a:ext cx="3323715" cy="2294019"/>
          </a:xfrm>
          <a:prstGeom prst="rect">
            <a:avLst/>
          </a:prstGeom>
        </p:spPr>
      </p:pic>
      <p:pic>
        <p:nvPicPr>
          <p:cNvPr id="21" name="Kép 20" descr="A képen fedett pályás, sárga, személy látható&#10;&#10;Automatikusan generált leírás">
            <a:extLst>
              <a:ext uri="{FF2B5EF4-FFF2-40B4-BE49-F238E27FC236}">
                <a16:creationId xmlns:a16="http://schemas.microsoft.com/office/drawing/2014/main" id="{46871900-81E7-C218-A469-558EA58C7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036" y="1874354"/>
            <a:ext cx="3323715" cy="4431619"/>
          </a:xfrm>
          <a:prstGeom prst="rect">
            <a:avLst/>
          </a:prstGeom>
        </p:spPr>
      </p:pic>
      <p:pic>
        <p:nvPicPr>
          <p:cNvPr id="27" name="Kép 26" descr="A képen Divatkiegészítő, személy, szerszám, szeg látható&#10;&#10;Automatikusan generált leírás">
            <a:extLst>
              <a:ext uri="{FF2B5EF4-FFF2-40B4-BE49-F238E27FC236}">
                <a16:creationId xmlns:a16="http://schemas.microsoft.com/office/drawing/2014/main" id="{A36A0CB9-128A-6F1C-8144-B9FD0C724C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8532"/>
          <a:stretch/>
        </p:blipFill>
        <p:spPr>
          <a:xfrm>
            <a:off x="244835" y="4588455"/>
            <a:ext cx="5851165" cy="181985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EEB2C26-9183-F551-D549-728AD0AFF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60" y="1568742"/>
            <a:ext cx="2914104" cy="252142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E635A87-11A1-5E83-D1AB-AF1C6700D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204" y="4793641"/>
            <a:ext cx="206062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5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4DAD2066-AF9C-A3A2-4EAE-D3549F48D214}"/>
              </a:ext>
            </a:extLst>
          </p:cNvPr>
          <p:cNvSpPr txBox="1"/>
          <p:nvPr/>
        </p:nvSpPr>
        <p:spPr>
          <a:xfrm>
            <a:off x="3143383" y="396948"/>
            <a:ext cx="5919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Költs minél többet a betegre! 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DDD418D-4342-80B1-57C6-2E0ECDB0C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15" y="1410263"/>
            <a:ext cx="10711600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4DAD2066-AF9C-A3A2-4EAE-D3549F48D214}"/>
              </a:ext>
            </a:extLst>
          </p:cNvPr>
          <p:cNvSpPr txBox="1"/>
          <p:nvPr/>
        </p:nvSpPr>
        <p:spPr>
          <a:xfrm>
            <a:off x="4092139" y="363850"/>
            <a:ext cx="40077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Gyakorlati oktatás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55" name="Kép 54" descr="A képen fedett pályás, ruházat, személy, szöveg látható&#10;&#10;Automatikusan generált leírás">
            <a:extLst>
              <a:ext uri="{FF2B5EF4-FFF2-40B4-BE49-F238E27FC236}">
                <a16:creationId xmlns:a16="http://schemas.microsoft.com/office/drawing/2014/main" id="{20C23854-4B99-96E5-BD88-709EB6CD4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512" y="3932349"/>
            <a:ext cx="3333750" cy="2500312"/>
          </a:xfrm>
          <a:prstGeom prst="rect">
            <a:avLst/>
          </a:prstGeom>
        </p:spPr>
      </p:pic>
      <p:pic>
        <p:nvPicPr>
          <p:cNvPr id="15" name="Kép 14" descr="A képen ruházat, személy, fedett pályás, Munka látható&#10;&#10;Automatikusan generált leírás">
            <a:extLst>
              <a:ext uri="{FF2B5EF4-FFF2-40B4-BE49-F238E27FC236}">
                <a16:creationId xmlns:a16="http://schemas.microsoft.com/office/drawing/2014/main" id="{24AE9FA3-16BF-118D-FD39-47249553A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2288929"/>
            <a:ext cx="5372100" cy="4029075"/>
          </a:xfrm>
          <a:prstGeom prst="rect">
            <a:avLst/>
          </a:prstGeom>
        </p:spPr>
      </p:pic>
      <p:pic>
        <p:nvPicPr>
          <p:cNvPr id="17" name="Kép 16" descr="A képen szöveg, nyugta, kézírás, papír látható&#10;&#10;Automatikusan generált leírás">
            <a:extLst>
              <a:ext uri="{FF2B5EF4-FFF2-40B4-BE49-F238E27FC236}">
                <a16:creationId xmlns:a16="http://schemas.microsoft.com/office/drawing/2014/main" id="{730348F0-F9CC-30FC-2665-E293E96F0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86" y="2288929"/>
            <a:ext cx="3021806" cy="4029075"/>
          </a:xfrm>
          <a:prstGeom prst="rect">
            <a:avLst/>
          </a:prstGeom>
        </p:spPr>
      </p:pic>
      <p:pic>
        <p:nvPicPr>
          <p:cNvPr id="19" name="Kép 18" descr="A képen fedett pályás, ruházat, helyszín, személy látható&#10;&#10;Automatikusan generált leírás">
            <a:extLst>
              <a:ext uri="{FF2B5EF4-FFF2-40B4-BE49-F238E27FC236}">
                <a16:creationId xmlns:a16="http://schemas.microsoft.com/office/drawing/2014/main" id="{FA9A4F42-0A36-24A5-99EE-7D8261AD2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512" y="1165585"/>
            <a:ext cx="3333750" cy="250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4DAD2066-AF9C-A3A2-4EAE-D3549F48D214}"/>
              </a:ext>
            </a:extLst>
          </p:cNvPr>
          <p:cNvSpPr txBox="1"/>
          <p:nvPr/>
        </p:nvSpPr>
        <p:spPr>
          <a:xfrm>
            <a:off x="3254759" y="382566"/>
            <a:ext cx="56824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Teendők földrengés esetén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5" name="Kép 4" descr="A képen közlekedés, kerék, talicska, gép látható&#10;&#10;Automatikusan generált leírás">
            <a:extLst>
              <a:ext uri="{FF2B5EF4-FFF2-40B4-BE49-F238E27FC236}">
                <a16:creationId xmlns:a16="http://schemas.microsoft.com/office/drawing/2014/main" id="{670EB6B1-5E3B-0A9D-6ED4-F3FC4AC49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37" y="1252821"/>
            <a:ext cx="3941379" cy="5255172"/>
          </a:xfrm>
          <a:prstGeom prst="rect">
            <a:avLst/>
          </a:prstGeom>
        </p:spPr>
      </p:pic>
      <p:pic>
        <p:nvPicPr>
          <p:cNvPr id="10" name="Kép 9" descr="A képen szöveg, képernyőkép, pénzkiadó automata, tábla látható&#10;&#10;Automatikusan generált leírás">
            <a:extLst>
              <a:ext uri="{FF2B5EF4-FFF2-40B4-BE49-F238E27FC236}">
                <a16:creationId xmlns:a16="http://schemas.microsoft.com/office/drawing/2014/main" id="{D7283F78-5155-FC9C-0CAE-1840F075E1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-1" r="17012" b="8623"/>
          <a:stretch/>
        </p:blipFill>
        <p:spPr>
          <a:xfrm>
            <a:off x="98509" y="1710020"/>
            <a:ext cx="7725104" cy="450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4DAD2066-AF9C-A3A2-4EAE-D3549F48D214}"/>
              </a:ext>
            </a:extLst>
          </p:cNvPr>
          <p:cNvSpPr txBox="1"/>
          <p:nvPr/>
        </p:nvSpPr>
        <p:spPr>
          <a:xfrm>
            <a:off x="94593" y="356869"/>
            <a:ext cx="12002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Tünetmentes COVID pozitív </a:t>
            </a:r>
            <a:r>
              <a:rPr lang="hu-HU" sz="3000" b="1" dirty="0" err="1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kismamam</a:t>
            </a:r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transzportja (2023) 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3" name="Kép 2" descr="A képen Orvosi felszerelés, fedett pályás, egészségügy, Tudományos műszer látható&#10;&#10;Automatikusan generált leírás">
            <a:extLst>
              <a:ext uri="{FF2B5EF4-FFF2-40B4-BE49-F238E27FC236}">
                <a16:creationId xmlns:a16="http://schemas.microsoft.com/office/drawing/2014/main" id="{86C4DFCE-4209-7E4C-ADD7-67012571F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50" y="1126747"/>
            <a:ext cx="7453900" cy="559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3959966" y="563808"/>
            <a:ext cx="3474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Karōshi</a:t>
            </a:r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(</a:t>
            </a:r>
            <a:r>
              <a:rPr lang="ja-JP" altLang="en-US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過労死</a:t>
            </a:r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)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018DE8A-4B5D-4BF1-A663-8E2771A47B02}"/>
              </a:ext>
            </a:extLst>
          </p:cNvPr>
          <p:cNvSpPr/>
          <p:nvPr/>
        </p:nvSpPr>
        <p:spPr>
          <a:xfrm>
            <a:off x="647093" y="1565500"/>
            <a:ext cx="10100484" cy="5588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b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Work </a:t>
            </a:r>
            <a:r>
              <a:rPr lang="hu-HU" sz="2000" b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culture</a:t>
            </a:r>
            <a:r>
              <a:rPr lang="hu-HU" sz="20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: 996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"</a:t>
            </a:r>
            <a:r>
              <a:rPr lang="hu-HU" sz="2000" b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overwork</a:t>
            </a:r>
            <a:r>
              <a:rPr lang="hu-HU" sz="20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2000" b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death</a:t>
            </a:r>
            <a:r>
              <a:rPr lang="hu-HU" sz="20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„ - stroke, AMI, </a:t>
            </a:r>
            <a:r>
              <a:rPr lang="hu-HU" sz="2000" b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suicide</a:t>
            </a:r>
            <a:endParaRPr lang="hu-HU" sz="2000" b="1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„ …</a:t>
            </a:r>
            <a:r>
              <a:rPr lang="en-US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a 22-year-old nurse, died from a heart attack after </a:t>
            </a:r>
            <a:r>
              <a:rPr lang="en-US" sz="20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34 hours of continuous duty five times a month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…”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„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…</a:t>
            </a:r>
            <a:r>
              <a:rPr lang="en-US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working </a:t>
            </a:r>
            <a:r>
              <a:rPr lang="en-US" sz="20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55 or more hours per week </a:t>
            </a:r>
            <a:r>
              <a:rPr lang="en-US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is associated with an estimated 35% higher risk of a stroke and a 17% higher risk of dying from ischemic heart disease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…</a:t>
            </a:r>
            <a:r>
              <a:rPr lang="en-US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„</a:t>
            </a:r>
            <a:endParaRPr lang="hu-HU" sz="2000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„</a:t>
            </a:r>
            <a:r>
              <a:rPr lang="en-US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Most victims worked long hours – sometimes </a:t>
            </a:r>
            <a:r>
              <a:rPr lang="en-US" sz="20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60 or 70 hours per week</a:t>
            </a:r>
            <a:r>
              <a:rPr lang="en-US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or more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…”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„</a:t>
            </a:r>
            <a:r>
              <a:rPr lang="en-US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The Japanese government </a:t>
            </a:r>
            <a:r>
              <a:rPr lang="en-US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recogni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s</a:t>
            </a:r>
            <a:r>
              <a:rPr lang="en-US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es </a:t>
            </a:r>
            <a:r>
              <a:rPr lang="en-US" sz="20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more than 80 hours of overtime a month as a risk factor </a:t>
            </a:r>
            <a:r>
              <a:rPr lang="en-US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for karoshi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000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63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D7CE04A8-EC96-177C-8561-C0CB71629C60}"/>
              </a:ext>
            </a:extLst>
          </p:cNvPr>
          <p:cNvSpPr txBox="1"/>
          <p:nvPr/>
        </p:nvSpPr>
        <p:spPr>
          <a:xfrm>
            <a:off x="4744721" y="396948"/>
            <a:ext cx="2702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Ebédszünet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14" name="Kép 13" descr="A képen étel, edény, Konyha, tányér látható&#10;&#10;Automatikusan generált leírás">
            <a:extLst>
              <a:ext uri="{FF2B5EF4-FFF2-40B4-BE49-F238E27FC236}">
                <a16:creationId xmlns:a16="http://schemas.microsoft.com/office/drawing/2014/main" id="{41924E32-A48D-A3D3-5B0F-27C47E131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362" y="4221895"/>
            <a:ext cx="3048000" cy="2286000"/>
          </a:xfrm>
          <a:prstGeom prst="rect">
            <a:avLst/>
          </a:prstGeom>
        </p:spPr>
      </p:pic>
      <p:pic>
        <p:nvPicPr>
          <p:cNvPr id="16" name="Kép 15" descr="A képen étel, Konyhai eszközök, étkezés, kanál látható&#10;&#10;Automatikusan generált leírás">
            <a:extLst>
              <a:ext uri="{FF2B5EF4-FFF2-40B4-BE49-F238E27FC236}">
                <a16:creationId xmlns:a16="http://schemas.microsoft.com/office/drawing/2014/main" id="{254366F3-8BF7-F5A5-882E-614CA77DC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414" y="1608550"/>
            <a:ext cx="3048000" cy="2286001"/>
          </a:xfrm>
          <a:prstGeom prst="rect">
            <a:avLst/>
          </a:prstGeom>
        </p:spPr>
      </p:pic>
      <p:pic>
        <p:nvPicPr>
          <p:cNvPr id="18" name="Kép 17" descr="A képen étel, Konyha, étkezés, edény látható&#10;&#10;Automatikusan generált leírás">
            <a:extLst>
              <a:ext uri="{FF2B5EF4-FFF2-40B4-BE49-F238E27FC236}">
                <a16:creationId xmlns:a16="http://schemas.microsoft.com/office/drawing/2014/main" id="{D1694AF0-371F-80F8-2AD1-91C419B7A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8" y="4221894"/>
            <a:ext cx="3048000" cy="2286000"/>
          </a:xfrm>
          <a:prstGeom prst="rect">
            <a:avLst/>
          </a:prstGeom>
        </p:spPr>
      </p:pic>
      <p:pic>
        <p:nvPicPr>
          <p:cNvPr id="20" name="Kép 19" descr="A képen szöveg látható&#10;&#10;Automatikusan generált leírás">
            <a:extLst>
              <a:ext uri="{FF2B5EF4-FFF2-40B4-BE49-F238E27FC236}">
                <a16:creationId xmlns:a16="http://schemas.microsoft.com/office/drawing/2014/main" id="{286C414D-40CD-CD41-2289-AA885ACB8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058" y="4221894"/>
            <a:ext cx="3048000" cy="2286000"/>
          </a:xfrm>
          <a:prstGeom prst="rect">
            <a:avLst/>
          </a:prstGeom>
        </p:spPr>
      </p:pic>
      <p:pic>
        <p:nvPicPr>
          <p:cNvPr id="22" name="Kép 21" descr="A képen Konyha, étel, étkezés, asztali kerámiaáru látható&#10;&#10;Automatikusan generált leírás">
            <a:extLst>
              <a:ext uri="{FF2B5EF4-FFF2-40B4-BE49-F238E27FC236}">
                <a16:creationId xmlns:a16="http://schemas.microsoft.com/office/drawing/2014/main" id="{C8749F8B-B02D-2E03-8314-67EB458989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057" y="1608550"/>
            <a:ext cx="3048000" cy="2286000"/>
          </a:xfrm>
          <a:prstGeom prst="rect">
            <a:avLst/>
          </a:prstGeom>
        </p:spPr>
      </p:pic>
      <p:pic>
        <p:nvPicPr>
          <p:cNvPr id="24" name="Kép 23" descr="A képen Konyha, tányér, asztal, étel látható&#10;&#10;Automatikusan generált leírás">
            <a:extLst>
              <a:ext uri="{FF2B5EF4-FFF2-40B4-BE49-F238E27FC236}">
                <a16:creationId xmlns:a16="http://schemas.microsoft.com/office/drawing/2014/main" id="{390B37AE-4A8D-C143-C40F-242297249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8" y="160855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3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3959966" y="563808"/>
            <a:ext cx="3474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Összefoglalás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018DE8A-4B5D-4BF1-A663-8E2771A47B02}"/>
              </a:ext>
            </a:extLst>
          </p:cNvPr>
          <p:cNvSpPr/>
          <p:nvPr/>
        </p:nvSpPr>
        <p:spPr>
          <a:xfrm>
            <a:off x="713768" y="1835730"/>
            <a:ext cx="10100484" cy="391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Betegcentrikus egészségügy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Szervezettség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Bőséges de nem vég nélküli erőforrások (Mit fizet ki a biztosító?)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Finanszírozási anomáliákból adódó problémák (Túlgyógyítás?)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Országspecifikus problémák (Földrengés, tájfun)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Rigid</a:t>
            </a:r>
            <a:r>
              <a:rPr lang="hu-HU" sz="24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hierarchia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28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 descr="A képen fa, kollázs, kültéri, képernyőkép látható&#10;&#10;Automatikusan generált leírás">
            <a:extLst>
              <a:ext uri="{FF2B5EF4-FFF2-40B4-BE49-F238E27FC236}">
                <a16:creationId xmlns:a16="http://schemas.microsoft.com/office/drawing/2014/main" id="{4E1546DB-C8B8-926E-93C3-2730C5BB4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3136268" y="1069035"/>
            <a:ext cx="5919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Mit érdemes tudni Japánról?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018DE8A-4B5D-4BF1-A663-8E2771A47B02}"/>
              </a:ext>
            </a:extLst>
          </p:cNvPr>
          <p:cNvSpPr/>
          <p:nvPr/>
        </p:nvSpPr>
        <p:spPr>
          <a:xfrm>
            <a:off x="615563" y="2575954"/>
            <a:ext cx="10100484" cy="420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Népesség: &gt;120 millió fő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Etnikum: 99% japán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Vallás: Sintoizmus (85%)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A világ 4. legnagyobb gazdasága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Tokió a világ legnagyobb városa (cca. 38 millió fő)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„Kis ország a Távol-Keleten”: Európa térképén Svédországtól Afrikáig érne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A fő szigeteken túl több mint 6000 sziget alkotja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Földrengések száma: 1000-1500/év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Tisztaság, pontosság, tisztelet</a:t>
            </a:r>
            <a:endParaRPr lang="en-US" sz="2000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5033D6E-BE9F-201C-2698-A2A1039E7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7" y="542138"/>
            <a:ext cx="2381250" cy="1590675"/>
          </a:xfrm>
          <a:prstGeom prst="rect">
            <a:avLst/>
          </a:prstGeom>
          <a:ln>
            <a:solidFill>
              <a:srgbClr val="121D46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0220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8986" y="2967335"/>
            <a:ext cx="90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err="1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Section</a:t>
            </a:r>
            <a:r>
              <a:rPr lang="hu-HU" sz="5400" b="1" dirty="0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5400" b="1" dirty="0" err="1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title</a:t>
            </a:r>
            <a:r>
              <a:rPr lang="hu-HU" sz="5400" b="1" dirty="0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1</a:t>
            </a:r>
            <a:endParaRPr lang="en-US" sz="5400" b="1" dirty="0">
              <a:solidFill>
                <a:schemeClr val="bg1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018DE8A-4B5D-4BF1-A663-8E2771A47B02}"/>
              </a:ext>
            </a:extLst>
          </p:cNvPr>
          <p:cNvSpPr/>
          <p:nvPr/>
        </p:nvSpPr>
        <p:spPr>
          <a:xfrm>
            <a:off x="741687" y="4199533"/>
            <a:ext cx="4173213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dirty="0" err="1">
                <a:solidFill>
                  <a:schemeClr val="bg1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Optional</a:t>
            </a:r>
            <a:r>
              <a:rPr lang="hu-HU" dirty="0">
                <a:solidFill>
                  <a:schemeClr val="bg1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subtitle</a:t>
            </a:r>
            <a:endParaRPr lang="en-US" dirty="0">
              <a:solidFill>
                <a:schemeClr val="bg1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37"/>
          <a:stretch/>
        </p:blipFill>
        <p:spPr>
          <a:xfrm>
            <a:off x="8305799" y="0"/>
            <a:ext cx="38862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4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8986" y="2967335"/>
            <a:ext cx="90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err="1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Section</a:t>
            </a:r>
            <a:r>
              <a:rPr lang="hu-HU" sz="5400" b="1" dirty="0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5400" b="1" dirty="0" err="1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title</a:t>
            </a:r>
            <a:r>
              <a:rPr lang="hu-HU" sz="5400" b="1" dirty="0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2</a:t>
            </a:r>
            <a:endParaRPr lang="en-US" sz="5400" b="1" dirty="0">
              <a:solidFill>
                <a:schemeClr val="bg1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2"/>
          <a:stretch/>
        </p:blipFill>
        <p:spPr>
          <a:xfrm rot="10800000">
            <a:off x="8204199" y="-1"/>
            <a:ext cx="3987801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A2FD8D-7752-43B2-8E69-CDD48FFE7982}"/>
              </a:ext>
            </a:extLst>
          </p:cNvPr>
          <p:cNvSpPr/>
          <p:nvPr/>
        </p:nvSpPr>
        <p:spPr>
          <a:xfrm>
            <a:off x="741687" y="4199533"/>
            <a:ext cx="4173213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dirty="0" err="1">
                <a:solidFill>
                  <a:schemeClr val="bg1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Optional</a:t>
            </a:r>
            <a:r>
              <a:rPr lang="hu-HU" dirty="0">
                <a:solidFill>
                  <a:schemeClr val="bg1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subtitle</a:t>
            </a:r>
            <a:endParaRPr lang="en-US" dirty="0">
              <a:solidFill>
                <a:schemeClr val="bg1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374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8986" y="2967335"/>
            <a:ext cx="90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err="1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Section</a:t>
            </a:r>
            <a:r>
              <a:rPr lang="hu-HU" sz="5400" b="1" dirty="0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5400" b="1" dirty="0" err="1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title</a:t>
            </a:r>
            <a:r>
              <a:rPr lang="hu-HU" sz="5400" b="1" dirty="0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3</a:t>
            </a:r>
            <a:endParaRPr lang="en-US" sz="5400" b="1" dirty="0">
              <a:solidFill>
                <a:schemeClr val="bg1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72"/>
          <a:stretch/>
        </p:blipFill>
        <p:spPr>
          <a:xfrm rot="10800000" flipH="1">
            <a:off x="8204199" y="-1"/>
            <a:ext cx="3987801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C64B01-EC45-4D0E-8955-8DE2AEDFD346}"/>
              </a:ext>
            </a:extLst>
          </p:cNvPr>
          <p:cNvSpPr/>
          <p:nvPr/>
        </p:nvSpPr>
        <p:spPr>
          <a:xfrm>
            <a:off x="741687" y="4199533"/>
            <a:ext cx="4173213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dirty="0" err="1">
                <a:solidFill>
                  <a:schemeClr val="bg1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Optional</a:t>
            </a:r>
            <a:r>
              <a:rPr lang="hu-HU" dirty="0">
                <a:solidFill>
                  <a:schemeClr val="bg1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subtitle</a:t>
            </a:r>
            <a:endParaRPr lang="en-US" dirty="0">
              <a:solidFill>
                <a:schemeClr val="bg1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5174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bg2">
              <a:lumMod val="90000"/>
              <a:lumOff val="10000"/>
            </a:schemeClr>
          </a:solidFill>
        </p:spPr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EE6B31C7-4175-4BD1-9822-060A97764545}"/>
              </a:ext>
            </a:extLst>
          </p:cNvPr>
          <p:cNvSpPr txBox="1"/>
          <p:nvPr/>
        </p:nvSpPr>
        <p:spPr>
          <a:xfrm>
            <a:off x="6710686" y="1359488"/>
            <a:ext cx="9078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Szöveg képpel, bal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35983800-F7F8-41B3-85F7-72980C486FDD}"/>
              </a:ext>
            </a:extLst>
          </p:cNvPr>
          <p:cNvSpPr/>
          <p:nvPr/>
        </p:nvSpPr>
        <p:spPr>
          <a:xfrm>
            <a:off x="6723387" y="2264190"/>
            <a:ext cx="4884413" cy="3150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Lorem ipsum dolor sit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amet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,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consectetur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adipiscing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elit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.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Curabitur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bibendum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mi a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sem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interdum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suscipit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. Sed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volutpat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justo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nec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dolor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posuere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porta. Aenean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eget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viverra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dui.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Vivamus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et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finibus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augue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. Duis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eget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justo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accumsan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,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finibus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orci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a,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varius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metus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. Sed maximus convallis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lacus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in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sodales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.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Quisque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vestibulum, lorem at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sodales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gravida,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lacus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ipsum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finibus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lectus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, non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venenatis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risus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augue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a </a:t>
            </a:r>
            <a:r>
              <a:rPr lang="en-US" sz="16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justo</a:t>
            </a:r>
            <a:r>
              <a:rPr lang="en-US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.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5AD71B9-B038-42A9-9D21-71A0B68C9101}"/>
              </a:ext>
            </a:extLst>
          </p:cNvPr>
          <p:cNvSpPr/>
          <p:nvPr/>
        </p:nvSpPr>
        <p:spPr>
          <a:xfrm>
            <a:off x="741686" y="6134877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Documents</a:t>
            </a: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name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0E420B62-0CE0-4831-81AB-7469B3055138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6723386" y="731785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SECTION TITLE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9F0B3FE5-376F-4A89-BE0F-93343B555AC5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564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  <a:lumOff val="10000"/>
            </a:schemeClr>
          </a:solidFill>
        </p:spPr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25258829-DB84-45BC-975B-9F889DE41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b="15720"/>
          <a:stretch/>
        </p:blipFill>
        <p:spPr>
          <a:xfrm rot="10800000">
            <a:off x="10145318" y="0"/>
            <a:ext cx="2046682" cy="2237150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0E420B62-0CE0-4831-81AB-7469B3055138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ECD51738-5C36-4F2B-8845-5191A66350DC}"/>
              </a:ext>
            </a:extLst>
          </p:cNvPr>
          <p:cNvSpPr/>
          <p:nvPr/>
        </p:nvSpPr>
        <p:spPr>
          <a:xfrm>
            <a:off x="523973" y="5689599"/>
            <a:ext cx="3757741" cy="696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E5DDCA7-4FD1-4AC5-A91A-F2521D2C68A8}"/>
              </a:ext>
            </a:extLst>
          </p:cNvPr>
          <p:cNvSpPr/>
          <p:nvPr/>
        </p:nvSpPr>
        <p:spPr>
          <a:xfrm>
            <a:off x="759831" y="5833118"/>
            <a:ext cx="4884413" cy="380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6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Képhez tartozó szöveges leírás.</a:t>
            </a:r>
            <a:endParaRPr lang="en-US" sz="1600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9F0B3FE5-376F-4A89-BE0F-93343B555AC5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260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8986" y="1359488"/>
            <a:ext cx="9078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Kiemelés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1686" y="6134877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Documents</a:t>
            </a: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name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731785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SECTION TITLE 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D1B42E95-2FDB-4E50-B335-CF9F3B35A33C}"/>
              </a:ext>
            </a:extLst>
          </p:cNvPr>
          <p:cNvSpPr txBox="1"/>
          <p:nvPr/>
        </p:nvSpPr>
        <p:spPr>
          <a:xfrm>
            <a:off x="608789" y="4136858"/>
            <a:ext cx="3423435" cy="1031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121D46"/>
                </a:solidFill>
                <a:latin typeface="Poppins" panose="00000500000000000000" pitchFamily="2" charset="-18"/>
                <a:ea typeface="Roboto Slab" pitchFamily="2" charset="0"/>
                <a:cs typeface="Poppins" panose="00000500000000000000" pitchFamily="2" charset="-18"/>
              </a:rPr>
              <a:t>Your description text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Objectively strategize resource without real-time content. </a:t>
            </a:r>
          </a:p>
        </p:txBody>
      </p:sp>
      <p:sp>
        <p:nvSpPr>
          <p:cNvPr id="13" name="Oval 22">
            <a:extLst>
              <a:ext uri="{FF2B5EF4-FFF2-40B4-BE49-F238E27FC236}">
                <a16:creationId xmlns:a16="http://schemas.microsoft.com/office/drawing/2014/main" id="{D6DA542E-1895-41E5-9C7D-C631FAC9A20C}"/>
              </a:ext>
            </a:extLst>
          </p:cNvPr>
          <p:cNvSpPr/>
          <p:nvPr/>
        </p:nvSpPr>
        <p:spPr>
          <a:xfrm>
            <a:off x="1816710" y="2849608"/>
            <a:ext cx="1007595" cy="1007594"/>
          </a:xfrm>
          <a:prstGeom prst="ellipse">
            <a:avLst/>
          </a:prstGeom>
          <a:solidFill>
            <a:srgbClr val="121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24">
            <a:extLst>
              <a:ext uri="{FF2B5EF4-FFF2-40B4-BE49-F238E27FC236}">
                <a16:creationId xmlns:a16="http://schemas.microsoft.com/office/drawing/2014/main" id="{B72ACA58-D15C-4258-AB54-3979A36BBDB3}"/>
              </a:ext>
            </a:extLst>
          </p:cNvPr>
          <p:cNvSpPr/>
          <p:nvPr/>
        </p:nvSpPr>
        <p:spPr>
          <a:xfrm>
            <a:off x="9159527" y="2849608"/>
            <a:ext cx="1007595" cy="1007594"/>
          </a:xfrm>
          <a:prstGeom prst="ellipse">
            <a:avLst/>
          </a:prstGeom>
          <a:solidFill>
            <a:srgbClr val="121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26">
            <a:extLst>
              <a:ext uri="{FF2B5EF4-FFF2-40B4-BE49-F238E27FC236}">
                <a16:creationId xmlns:a16="http://schemas.microsoft.com/office/drawing/2014/main" id="{CB762BF7-FF67-4EB5-B592-883AEF523E64}"/>
              </a:ext>
            </a:extLst>
          </p:cNvPr>
          <p:cNvSpPr/>
          <p:nvPr/>
        </p:nvSpPr>
        <p:spPr>
          <a:xfrm>
            <a:off x="5567644" y="2849608"/>
            <a:ext cx="1007595" cy="1007594"/>
          </a:xfrm>
          <a:prstGeom prst="ellipse">
            <a:avLst/>
          </a:prstGeom>
          <a:solidFill>
            <a:srgbClr val="121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hape 2430">
            <a:extLst>
              <a:ext uri="{FF2B5EF4-FFF2-40B4-BE49-F238E27FC236}">
                <a16:creationId xmlns:a16="http://schemas.microsoft.com/office/drawing/2014/main" id="{3EB60655-6EE7-45D0-91F4-68295278E20A}"/>
              </a:ext>
            </a:extLst>
          </p:cNvPr>
          <p:cNvSpPr/>
          <p:nvPr/>
        </p:nvSpPr>
        <p:spPr>
          <a:xfrm>
            <a:off x="9456384" y="3144669"/>
            <a:ext cx="417505" cy="417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rgbClr val="9DA8C4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algn="ctr"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19" name="Shape 2434">
            <a:extLst>
              <a:ext uri="{FF2B5EF4-FFF2-40B4-BE49-F238E27FC236}">
                <a16:creationId xmlns:a16="http://schemas.microsoft.com/office/drawing/2014/main" id="{72DC44D0-3115-4C5A-9778-270E5240DB18}"/>
              </a:ext>
            </a:extLst>
          </p:cNvPr>
          <p:cNvSpPr/>
          <p:nvPr/>
        </p:nvSpPr>
        <p:spPr>
          <a:xfrm>
            <a:off x="5864501" y="3144669"/>
            <a:ext cx="417505" cy="417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rgbClr val="9DA8C4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algn="ctr"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20" name="Shape 2465">
            <a:extLst>
              <a:ext uri="{FF2B5EF4-FFF2-40B4-BE49-F238E27FC236}">
                <a16:creationId xmlns:a16="http://schemas.microsoft.com/office/drawing/2014/main" id="{FE5E1578-DE8C-41AB-932C-C4E8B2832E12}"/>
              </a:ext>
            </a:extLst>
          </p:cNvPr>
          <p:cNvSpPr/>
          <p:nvPr/>
        </p:nvSpPr>
        <p:spPr>
          <a:xfrm>
            <a:off x="2113567" y="3144669"/>
            <a:ext cx="417505" cy="417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rgbClr val="9DA8C4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algn="ctr"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89E9A5E1-1749-48ED-8BE3-F26EF62826EF}"/>
              </a:ext>
            </a:extLst>
          </p:cNvPr>
          <p:cNvSpPr txBox="1"/>
          <p:nvPr/>
        </p:nvSpPr>
        <p:spPr>
          <a:xfrm>
            <a:off x="4359723" y="4136858"/>
            <a:ext cx="3423435" cy="1031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121D46"/>
                </a:solidFill>
                <a:latin typeface="Poppins" panose="00000500000000000000" pitchFamily="2" charset="-18"/>
                <a:ea typeface="Roboto Slab" pitchFamily="2" charset="0"/>
                <a:cs typeface="Poppins" panose="00000500000000000000" pitchFamily="2" charset="-18"/>
              </a:rPr>
              <a:t>Your description text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Objectively strategize resource without real-time content.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2FCCDF-4297-4BF8-A60B-0DA37F981806}"/>
              </a:ext>
            </a:extLst>
          </p:cNvPr>
          <p:cNvSpPr txBox="1"/>
          <p:nvPr/>
        </p:nvSpPr>
        <p:spPr>
          <a:xfrm>
            <a:off x="7951606" y="4136858"/>
            <a:ext cx="3423435" cy="1031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121D46"/>
                </a:solidFill>
                <a:latin typeface="Poppins" panose="00000500000000000000" pitchFamily="2" charset="-18"/>
                <a:ea typeface="Roboto Slab" pitchFamily="2" charset="0"/>
                <a:cs typeface="Poppins" panose="00000500000000000000" pitchFamily="2" charset="-18"/>
              </a:rPr>
              <a:t>Your description text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Objectively strategize resource without real-time content. </a:t>
            </a: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EA16944D-B3CC-4142-A756-91C678D88060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44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C3BAC48E-5939-4BA3-B34B-2DC731D88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10" b="15787"/>
          <a:stretch/>
        </p:blipFill>
        <p:spPr>
          <a:xfrm rot="10800000" flipH="1">
            <a:off x="10148493" y="-1"/>
            <a:ext cx="2043507" cy="2235369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8986" y="1359488"/>
            <a:ext cx="9078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Idézet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1686" y="6134877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Documents</a:t>
            </a: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name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731785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SECTION TITLE 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EA16944D-B3CC-4142-A756-91C678D88060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6954F5F9-0420-4CE3-8ECB-64583E31B632}"/>
              </a:ext>
            </a:extLst>
          </p:cNvPr>
          <p:cNvSpPr/>
          <p:nvPr/>
        </p:nvSpPr>
        <p:spPr>
          <a:xfrm>
            <a:off x="2178602" y="3018933"/>
            <a:ext cx="8671281" cy="1567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200" i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„ </a:t>
            </a:r>
            <a:r>
              <a:rPr lang="en-US" sz="2200" i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Lorem ipsum dolor sit </a:t>
            </a:r>
            <a:r>
              <a:rPr lang="en-US" sz="2200" i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amet</a:t>
            </a:r>
            <a:r>
              <a:rPr lang="en-US" sz="2200" i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, </a:t>
            </a:r>
            <a:r>
              <a:rPr lang="en-US" sz="2200" i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consectetur</a:t>
            </a:r>
            <a:r>
              <a:rPr lang="en-US" sz="2200" i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2200" i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adipiscing</a:t>
            </a:r>
            <a:r>
              <a:rPr lang="en-US" sz="2200" i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2200" i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elit</a:t>
            </a:r>
            <a:r>
              <a:rPr lang="en-US" sz="2200" i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. </a:t>
            </a:r>
            <a:r>
              <a:rPr lang="en-US" sz="2200" i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Curabitur</a:t>
            </a:r>
            <a:r>
              <a:rPr lang="en-US" sz="2200" i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2200" i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bibendum</a:t>
            </a:r>
            <a:r>
              <a:rPr lang="en-US" sz="2200" i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mi a </a:t>
            </a:r>
            <a:r>
              <a:rPr lang="en-US" sz="2200" i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sem</a:t>
            </a:r>
            <a:r>
              <a:rPr lang="en-US" sz="2200" i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2200" i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interdum</a:t>
            </a:r>
            <a:r>
              <a:rPr lang="en-US" sz="2200" i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2200" i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suscipit</a:t>
            </a:r>
            <a:r>
              <a:rPr lang="en-US" sz="2200" i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. Sed </a:t>
            </a:r>
            <a:r>
              <a:rPr lang="en-US" sz="2200" i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volutpat</a:t>
            </a:r>
            <a:r>
              <a:rPr lang="en-US" sz="2200" i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2200" i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justo</a:t>
            </a:r>
            <a:r>
              <a:rPr lang="en-US" sz="2200" i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2200" i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nec</a:t>
            </a:r>
            <a:r>
              <a:rPr lang="en-US" sz="2200" i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dolor </a:t>
            </a:r>
            <a:r>
              <a:rPr lang="en-US" sz="2200" i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posuere</a:t>
            </a:r>
            <a:r>
              <a:rPr lang="en-US" sz="2200" i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porta. </a:t>
            </a:r>
            <a:r>
              <a:rPr lang="hu-HU" sz="2200" i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„</a:t>
            </a:r>
            <a:endParaRPr lang="en-US" sz="2200" i="1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3" name="Ábra 2">
            <a:extLst>
              <a:ext uri="{FF2B5EF4-FFF2-40B4-BE49-F238E27FC236}">
                <a16:creationId xmlns:a16="http://schemas.microsoft.com/office/drawing/2014/main" id="{2C519E90-3B52-4191-B221-A2A1589453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1663"/>
          <a:stretch/>
        </p:blipFill>
        <p:spPr>
          <a:xfrm>
            <a:off x="10725235" y="4523639"/>
            <a:ext cx="1466765" cy="1109565"/>
          </a:xfrm>
          <a:prstGeom prst="rect">
            <a:avLst/>
          </a:prstGeom>
        </p:spPr>
      </p:pic>
      <p:pic>
        <p:nvPicPr>
          <p:cNvPr id="24" name="Ábra 23">
            <a:extLst>
              <a:ext uri="{FF2B5EF4-FFF2-40B4-BE49-F238E27FC236}">
                <a16:creationId xmlns:a16="http://schemas.microsoft.com/office/drawing/2014/main" id="{4F19FBA5-B03F-4A6C-BC5A-3EBBCC398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988"/>
          <a:stretch/>
        </p:blipFill>
        <p:spPr>
          <a:xfrm>
            <a:off x="0" y="2564697"/>
            <a:ext cx="1367056" cy="110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8986" y="1359488"/>
            <a:ext cx="9078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Táblázat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1686" y="6134877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Documents</a:t>
            </a: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name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731785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SECTION TITLE 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EA16944D-B3CC-4142-A756-91C678D88060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3616F4FA-A0C5-4DF7-BE3A-8FC9C9C95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586140"/>
              </p:ext>
            </p:extLst>
          </p:nvPr>
        </p:nvGraphicFramePr>
        <p:xfrm>
          <a:off x="832206" y="2348474"/>
          <a:ext cx="10445394" cy="315003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40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0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08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08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08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0005">
                <a:tc>
                  <a:txBody>
                    <a:bodyPr/>
                    <a:lstStyle/>
                    <a:p>
                      <a:pPr algn="l"/>
                      <a:r>
                        <a:rPr lang="hu-HU" sz="1400" b="1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Lorem</a:t>
                      </a:r>
                      <a:r>
                        <a:rPr lang="hu-HU" sz="1400" b="1" dirty="0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 </a:t>
                      </a:r>
                      <a:r>
                        <a:rPr lang="hu-HU" sz="1400" b="1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ipsum</a:t>
                      </a:r>
                      <a:endParaRPr lang="en-US" sz="1400" b="1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b="1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Lorem</a:t>
                      </a:r>
                      <a:r>
                        <a:rPr lang="hu-HU" sz="1400" b="1" dirty="0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 </a:t>
                      </a:r>
                      <a:r>
                        <a:rPr lang="hu-HU" sz="1400" b="1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ipsum</a:t>
                      </a:r>
                      <a:endParaRPr lang="en-US" sz="1400" b="1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b="1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Lorem</a:t>
                      </a:r>
                      <a:r>
                        <a:rPr lang="hu-HU" sz="1400" b="1" dirty="0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 </a:t>
                      </a:r>
                      <a:r>
                        <a:rPr lang="hu-HU" sz="1400" b="1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ipsum</a:t>
                      </a:r>
                      <a:endParaRPr lang="en-US" sz="1400" b="1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b="1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Lorem</a:t>
                      </a:r>
                      <a:r>
                        <a:rPr lang="hu-HU" sz="1400" b="1" dirty="0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 </a:t>
                      </a:r>
                      <a:r>
                        <a:rPr lang="hu-HU" sz="1400" b="1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ipsum</a:t>
                      </a:r>
                      <a:endParaRPr lang="en-US" sz="1400" b="1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b="1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Lorem</a:t>
                      </a:r>
                      <a:r>
                        <a:rPr lang="hu-HU" sz="1400" b="1" dirty="0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 </a:t>
                      </a:r>
                      <a:r>
                        <a:rPr lang="hu-HU" sz="1400" b="1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ipsum</a:t>
                      </a:r>
                      <a:endParaRPr lang="en-US" sz="1400" b="1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>
                    <a:solidFill>
                      <a:srgbClr val="9DA8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sz="1400" b="1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Lorem</a:t>
                      </a:r>
                      <a:r>
                        <a:rPr lang="hu-HU" sz="1400" b="1" dirty="0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 </a:t>
                      </a:r>
                      <a:r>
                        <a:rPr lang="hu-HU" sz="1400" b="1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ea typeface="Roboto Light" panose="02000000000000000000" pitchFamily="2" charset="0"/>
                          <a:cs typeface="Poppins" panose="00000500000000000000" pitchFamily="2" charset="-18"/>
                        </a:rPr>
                        <a:t>ipsum</a:t>
                      </a:r>
                      <a:endParaRPr lang="en-US" sz="1400" b="1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>
                    <a:solidFill>
                      <a:srgbClr val="9DA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005">
                <a:tc>
                  <a:txBody>
                    <a:bodyPr/>
                    <a:lstStyle/>
                    <a:p>
                      <a:pPr algn="l"/>
                      <a:r>
                        <a:rPr lang="hu-HU" sz="1200" b="0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Lorem</a:t>
                      </a:r>
                      <a:r>
                        <a:rPr lang="hu-HU" sz="1200" b="0" dirty="0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</a:t>
                      </a:r>
                      <a:r>
                        <a:rPr lang="hu-HU" sz="1200" b="0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ipsum</a:t>
                      </a:r>
                      <a:endParaRPr lang="en-US" sz="1200" b="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005">
                <a:tc>
                  <a:txBody>
                    <a:bodyPr/>
                    <a:lstStyle/>
                    <a:p>
                      <a:pPr algn="l"/>
                      <a:r>
                        <a:rPr lang="hu-HU" sz="1200" b="0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Lorem</a:t>
                      </a:r>
                      <a:r>
                        <a:rPr lang="hu-HU" sz="1200" b="0" dirty="0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</a:t>
                      </a:r>
                      <a:r>
                        <a:rPr lang="hu-HU" sz="1200" b="0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ipsum</a:t>
                      </a:r>
                      <a:endParaRPr lang="en-US" sz="1200" b="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005">
                <a:tc>
                  <a:txBody>
                    <a:bodyPr/>
                    <a:lstStyle/>
                    <a:p>
                      <a:pPr algn="l"/>
                      <a:r>
                        <a:rPr lang="hu-HU" sz="1200" b="0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Lorem</a:t>
                      </a:r>
                      <a:r>
                        <a:rPr lang="hu-HU" sz="1200" b="0" dirty="0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</a:t>
                      </a:r>
                      <a:r>
                        <a:rPr lang="hu-HU" sz="1200" b="0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ipsum</a:t>
                      </a:r>
                      <a:endParaRPr lang="en-US" sz="1200" b="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005">
                <a:tc>
                  <a:txBody>
                    <a:bodyPr/>
                    <a:lstStyle/>
                    <a:p>
                      <a:pPr algn="l"/>
                      <a:r>
                        <a:rPr lang="hu-HU" sz="1200" b="0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Lorem</a:t>
                      </a:r>
                      <a:r>
                        <a:rPr lang="hu-HU" sz="1200" b="0" dirty="0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</a:t>
                      </a:r>
                      <a:r>
                        <a:rPr lang="hu-HU" sz="1200" b="0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ipsum</a:t>
                      </a:r>
                      <a:endParaRPr lang="en-US" sz="1200" b="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005">
                <a:tc>
                  <a:txBody>
                    <a:bodyPr/>
                    <a:lstStyle/>
                    <a:p>
                      <a:pPr algn="l"/>
                      <a:r>
                        <a:rPr lang="hu-HU" sz="1200" b="0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Lorem</a:t>
                      </a:r>
                      <a:r>
                        <a:rPr lang="hu-HU" sz="1200" b="0" dirty="0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</a:t>
                      </a:r>
                      <a:r>
                        <a:rPr lang="hu-HU" sz="1200" b="0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ipsum</a:t>
                      </a:r>
                      <a:endParaRPr lang="en-US" sz="1200" b="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7069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21D46"/>
                        </a:solidFill>
                        <a:effectLst/>
                        <a:uLnTx/>
                        <a:uFillTx/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005">
                <a:tc>
                  <a:txBody>
                    <a:bodyPr/>
                    <a:lstStyle/>
                    <a:p>
                      <a:pPr algn="l"/>
                      <a:r>
                        <a:rPr lang="hu-HU" sz="1200" b="0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Lorem</a:t>
                      </a:r>
                      <a:r>
                        <a:rPr lang="hu-HU" sz="1200" b="0" dirty="0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 </a:t>
                      </a:r>
                      <a:r>
                        <a:rPr lang="hu-HU" sz="1200" b="0" dirty="0" err="1">
                          <a:solidFill>
                            <a:srgbClr val="121D46"/>
                          </a:solidFill>
                          <a:latin typeface="Poppins" panose="00000500000000000000" pitchFamily="2" charset="-18"/>
                          <a:cs typeface="Poppins" panose="00000500000000000000" pitchFamily="2" charset="-18"/>
                        </a:rPr>
                        <a:t>ipsum</a:t>
                      </a:r>
                      <a:endParaRPr lang="en-US" sz="1200" b="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121D46"/>
                        </a:solidFill>
                        <a:latin typeface="Poppins" panose="00000500000000000000" pitchFamily="2" charset="-18"/>
                        <a:ea typeface="Roboto Light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5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8986" y="1359488"/>
            <a:ext cx="9078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Ikonok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1686" y="6134877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Documents</a:t>
            </a: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name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731785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SECTION TITLE 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EA16944D-B3CC-4142-A756-91C678D88060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hape 2525">
            <a:extLst>
              <a:ext uri="{FF2B5EF4-FFF2-40B4-BE49-F238E27FC236}">
                <a16:creationId xmlns:a16="http://schemas.microsoft.com/office/drawing/2014/main" id="{AFD185E8-40EE-45A7-B6C8-FDB99B75920C}"/>
              </a:ext>
            </a:extLst>
          </p:cNvPr>
          <p:cNvSpPr/>
          <p:nvPr/>
        </p:nvSpPr>
        <p:spPr>
          <a:xfrm>
            <a:off x="829427" y="2565004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562" y="17673"/>
                  <a:pt x="11782" y="17453"/>
                  <a:pt x="11782" y="17182"/>
                </a:cubicBezTo>
                <a:cubicBezTo>
                  <a:pt x="11782" y="16911"/>
                  <a:pt x="11562" y="16691"/>
                  <a:pt x="11291" y="16691"/>
                </a:cubicBezTo>
                <a:cubicBezTo>
                  <a:pt x="11020" y="16691"/>
                  <a:pt x="10800" y="16911"/>
                  <a:pt x="10800" y="17182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17673" y="18655"/>
                </a:moveTo>
                <a:lnTo>
                  <a:pt x="13745" y="18655"/>
                </a:lnTo>
                <a:lnTo>
                  <a:pt x="13745" y="12273"/>
                </a:lnTo>
                <a:cubicBezTo>
                  <a:pt x="13745" y="12002"/>
                  <a:pt x="13525" y="11782"/>
                  <a:pt x="13255" y="11782"/>
                </a:cubicBezTo>
                <a:lnTo>
                  <a:pt x="8345" y="11782"/>
                </a:lnTo>
                <a:cubicBezTo>
                  <a:pt x="8075" y="11782"/>
                  <a:pt x="7855" y="12002"/>
                  <a:pt x="7855" y="12273"/>
                </a:cubicBezTo>
                <a:lnTo>
                  <a:pt x="7855" y="18655"/>
                </a:lnTo>
                <a:lnTo>
                  <a:pt x="3927" y="18655"/>
                </a:lnTo>
                <a:lnTo>
                  <a:pt x="3927" y="8058"/>
                </a:lnTo>
                <a:lnTo>
                  <a:pt x="10800" y="1185"/>
                </a:lnTo>
                <a:lnTo>
                  <a:pt x="17673" y="8058"/>
                </a:lnTo>
                <a:cubicBezTo>
                  <a:pt x="17673" y="8058"/>
                  <a:pt x="17673" y="18655"/>
                  <a:pt x="17673" y="18655"/>
                </a:cubicBezTo>
                <a:close/>
                <a:moveTo>
                  <a:pt x="17673" y="20618"/>
                </a:moveTo>
                <a:lnTo>
                  <a:pt x="13745" y="20618"/>
                </a:lnTo>
                <a:lnTo>
                  <a:pt x="13745" y="19636"/>
                </a:lnTo>
                <a:lnTo>
                  <a:pt x="17673" y="19636"/>
                </a:lnTo>
                <a:cubicBezTo>
                  <a:pt x="17673" y="19636"/>
                  <a:pt x="17673" y="20618"/>
                  <a:pt x="17673" y="20618"/>
                </a:cubicBezTo>
                <a:close/>
                <a:moveTo>
                  <a:pt x="12764" y="20618"/>
                </a:moveTo>
                <a:lnTo>
                  <a:pt x="8836" y="20618"/>
                </a:lnTo>
                <a:lnTo>
                  <a:pt x="8836" y="12764"/>
                </a:lnTo>
                <a:lnTo>
                  <a:pt x="12764" y="12764"/>
                </a:lnTo>
                <a:cubicBezTo>
                  <a:pt x="12764" y="12764"/>
                  <a:pt x="12764" y="20618"/>
                  <a:pt x="12764" y="20618"/>
                </a:cubicBezTo>
                <a:close/>
                <a:moveTo>
                  <a:pt x="7855" y="20618"/>
                </a:moveTo>
                <a:lnTo>
                  <a:pt x="3927" y="20618"/>
                </a:lnTo>
                <a:lnTo>
                  <a:pt x="3927" y="19636"/>
                </a:lnTo>
                <a:lnTo>
                  <a:pt x="7855" y="19636"/>
                </a:lnTo>
                <a:cubicBezTo>
                  <a:pt x="7855" y="19636"/>
                  <a:pt x="7855" y="20618"/>
                  <a:pt x="7855" y="20618"/>
                </a:cubicBezTo>
                <a:close/>
                <a:moveTo>
                  <a:pt x="14727" y="1964"/>
                </a:moveTo>
                <a:lnTo>
                  <a:pt x="16691" y="1964"/>
                </a:lnTo>
                <a:lnTo>
                  <a:pt x="16691" y="5688"/>
                </a:lnTo>
                <a:lnTo>
                  <a:pt x="14727" y="3724"/>
                </a:lnTo>
                <a:cubicBezTo>
                  <a:pt x="14727" y="3724"/>
                  <a:pt x="14727" y="1964"/>
                  <a:pt x="14727" y="1964"/>
                </a:cubicBezTo>
                <a:close/>
                <a:moveTo>
                  <a:pt x="21456" y="10453"/>
                </a:moveTo>
                <a:lnTo>
                  <a:pt x="17673" y="6670"/>
                </a:lnTo>
                <a:lnTo>
                  <a:pt x="17673" y="1473"/>
                </a:lnTo>
                <a:cubicBezTo>
                  <a:pt x="17673" y="1202"/>
                  <a:pt x="17453" y="982"/>
                  <a:pt x="17182" y="982"/>
                </a:cubicBezTo>
                <a:lnTo>
                  <a:pt x="14236" y="982"/>
                </a:lnTo>
                <a:cubicBezTo>
                  <a:pt x="13966" y="982"/>
                  <a:pt x="13745" y="1202"/>
                  <a:pt x="13745" y="1473"/>
                </a:cubicBezTo>
                <a:lnTo>
                  <a:pt x="13745" y="2742"/>
                </a:ln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1072"/>
                  <a:pt x="220" y="11291"/>
                  <a:pt x="491" y="11291"/>
                </a:cubicBezTo>
                <a:cubicBezTo>
                  <a:pt x="626" y="11291"/>
                  <a:pt x="749" y="11236"/>
                  <a:pt x="838" y="11147"/>
                </a:cubicBezTo>
                <a:lnTo>
                  <a:pt x="2945" y="9040"/>
                </a:lnTo>
                <a:lnTo>
                  <a:pt x="2945" y="21109"/>
                </a:lnTo>
                <a:cubicBezTo>
                  <a:pt x="2945" y="21381"/>
                  <a:pt x="3166" y="21600"/>
                  <a:pt x="3436" y="21600"/>
                </a:cubicBezTo>
                <a:lnTo>
                  <a:pt x="18164" y="21600"/>
                </a:lnTo>
                <a:cubicBezTo>
                  <a:pt x="18434" y="21600"/>
                  <a:pt x="18655" y="21381"/>
                  <a:pt x="18655" y="21109"/>
                </a:cubicBezTo>
                <a:lnTo>
                  <a:pt x="18655" y="9040"/>
                </a:lnTo>
                <a:lnTo>
                  <a:pt x="20762" y="11147"/>
                </a:lnTo>
                <a:cubicBezTo>
                  <a:pt x="20851" y="11236"/>
                  <a:pt x="20974" y="11291"/>
                  <a:pt x="21109" y="11291"/>
                </a:cubicBezTo>
                <a:cubicBezTo>
                  <a:pt x="21380" y="11291"/>
                  <a:pt x="21600" y="11072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3" name="Shape 2526">
            <a:extLst>
              <a:ext uri="{FF2B5EF4-FFF2-40B4-BE49-F238E27FC236}">
                <a16:creationId xmlns:a16="http://schemas.microsoft.com/office/drawing/2014/main" id="{73BFAEEB-E0C1-4986-B186-E06D69F796A7}"/>
              </a:ext>
            </a:extLst>
          </p:cNvPr>
          <p:cNvSpPr/>
          <p:nvPr/>
        </p:nvSpPr>
        <p:spPr>
          <a:xfrm>
            <a:off x="1368430" y="2565004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" name="Shape 2527">
            <a:extLst>
              <a:ext uri="{FF2B5EF4-FFF2-40B4-BE49-F238E27FC236}">
                <a16:creationId xmlns:a16="http://schemas.microsoft.com/office/drawing/2014/main" id="{04EDF338-4C80-4CB7-84DD-B0C7F406017F}"/>
              </a:ext>
            </a:extLst>
          </p:cNvPr>
          <p:cNvSpPr/>
          <p:nvPr/>
        </p:nvSpPr>
        <p:spPr>
          <a:xfrm>
            <a:off x="1907433" y="2565004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4236" y="10309"/>
                </a:moveTo>
                <a:lnTo>
                  <a:pt x="12694" y="10309"/>
                </a:lnTo>
                <a:cubicBezTo>
                  <a:pt x="12516" y="9622"/>
                  <a:pt x="11979" y="9084"/>
                  <a:pt x="11291" y="8906"/>
                </a:cubicBezTo>
                <a:lnTo>
                  <a:pt x="11291" y="5400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0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4236" y="11291"/>
                </a:lnTo>
                <a:cubicBezTo>
                  <a:pt x="14507" y="11291"/>
                  <a:pt x="14727" y="11072"/>
                  <a:pt x="14727" y="10800"/>
                </a:cubicBezTo>
                <a:cubicBezTo>
                  <a:pt x="14727" y="10529"/>
                  <a:pt x="14507" y="10309"/>
                  <a:pt x="14236" y="10309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0800" y="18655"/>
                </a:moveTo>
                <a:cubicBezTo>
                  <a:pt x="6462" y="18655"/>
                  <a:pt x="2945" y="15138"/>
                  <a:pt x="2945" y="10800"/>
                </a:cubicBezTo>
                <a:cubicBezTo>
                  <a:pt x="2945" y="6462"/>
                  <a:pt x="6462" y="2945"/>
                  <a:pt x="10800" y="2945"/>
                </a:cubicBezTo>
                <a:cubicBezTo>
                  <a:pt x="15138" y="2945"/>
                  <a:pt x="18655" y="6462"/>
                  <a:pt x="18655" y="10800"/>
                </a:cubicBezTo>
                <a:cubicBezTo>
                  <a:pt x="18655" y="15138"/>
                  <a:pt x="15138" y="18655"/>
                  <a:pt x="10800" y="18655"/>
                </a:cubicBezTo>
                <a:moveTo>
                  <a:pt x="10800" y="1964"/>
                </a:moveTo>
                <a:cubicBezTo>
                  <a:pt x="5920" y="1964"/>
                  <a:pt x="1964" y="5920"/>
                  <a:pt x="1964" y="10800"/>
                </a:cubicBezTo>
                <a:cubicBezTo>
                  <a:pt x="1964" y="15680"/>
                  <a:pt x="5920" y="19636"/>
                  <a:pt x="10800" y="19636"/>
                </a:cubicBezTo>
                <a:cubicBezTo>
                  <a:pt x="15680" y="19636"/>
                  <a:pt x="19636" y="15680"/>
                  <a:pt x="19636" y="10800"/>
                </a:cubicBezTo>
                <a:cubicBezTo>
                  <a:pt x="19636" y="5920"/>
                  <a:pt x="15680" y="1964"/>
                  <a:pt x="10800" y="1964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5" name="Shape 2528">
            <a:extLst>
              <a:ext uri="{FF2B5EF4-FFF2-40B4-BE49-F238E27FC236}">
                <a16:creationId xmlns:a16="http://schemas.microsoft.com/office/drawing/2014/main" id="{D0DD1CE4-441A-4FDC-87A6-36D1B4B28945}"/>
              </a:ext>
            </a:extLst>
          </p:cNvPr>
          <p:cNvSpPr/>
          <p:nvPr/>
        </p:nvSpPr>
        <p:spPr>
          <a:xfrm>
            <a:off x="2484936" y="2565004"/>
            <a:ext cx="205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19636"/>
                </a:moveTo>
                <a:cubicBezTo>
                  <a:pt x="20250" y="20178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5" y="20618"/>
                  <a:pt x="1350" y="20178"/>
                  <a:pt x="1350" y="19636"/>
                </a:cubicBezTo>
                <a:lnTo>
                  <a:pt x="1350" y="10800"/>
                </a:lnTo>
                <a:cubicBezTo>
                  <a:pt x="1350" y="10258"/>
                  <a:pt x="1955" y="9818"/>
                  <a:pt x="2700" y="9818"/>
                </a:cubicBezTo>
                <a:lnTo>
                  <a:pt x="18900" y="9818"/>
                </a:lnTo>
                <a:cubicBezTo>
                  <a:pt x="19645" y="9818"/>
                  <a:pt x="20250" y="10258"/>
                  <a:pt x="20250" y="10800"/>
                </a:cubicBezTo>
                <a:cubicBezTo>
                  <a:pt x="20250" y="10800"/>
                  <a:pt x="20250" y="19636"/>
                  <a:pt x="20250" y="19636"/>
                </a:cubicBezTo>
                <a:close/>
                <a:moveTo>
                  <a:pt x="4050" y="5891"/>
                </a:moveTo>
                <a:cubicBezTo>
                  <a:pt x="4050" y="3180"/>
                  <a:pt x="7072" y="982"/>
                  <a:pt x="10800" y="982"/>
                </a:cubicBezTo>
                <a:cubicBezTo>
                  <a:pt x="14528" y="982"/>
                  <a:pt x="17550" y="3180"/>
                  <a:pt x="17550" y="5891"/>
                </a:cubicBezTo>
                <a:lnTo>
                  <a:pt x="17550" y="8836"/>
                </a:lnTo>
                <a:lnTo>
                  <a:pt x="4050" y="8836"/>
                </a:lnTo>
                <a:cubicBezTo>
                  <a:pt x="4050" y="8836"/>
                  <a:pt x="4050" y="5891"/>
                  <a:pt x="4050" y="5891"/>
                </a:cubicBezTo>
                <a:close/>
                <a:moveTo>
                  <a:pt x="18900" y="8836"/>
                </a:moveTo>
                <a:lnTo>
                  <a:pt x="18900" y="5891"/>
                </a:lnTo>
                <a:cubicBezTo>
                  <a:pt x="18900" y="2638"/>
                  <a:pt x="15273" y="0"/>
                  <a:pt x="10800" y="0"/>
                </a:cubicBezTo>
                <a:cubicBezTo>
                  <a:pt x="6327" y="0"/>
                  <a:pt x="2700" y="2638"/>
                  <a:pt x="2700" y="5891"/>
                </a:cubicBezTo>
                <a:lnTo>
                  <a:pt x="2700" y="8836"/>
                </a:lnTo>
                <a:cubicBezTo>
                  <a:pt x="120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0800"/>
                </a:lnTo>
                <a:cubicBezTo>
                  <a:pt x="21600" y="9716"/>
                  <a:pt x="20391" y="8836"/>
                  <a:pt x="18900" y="8836"/>
                </a:cubicBezTo>
                <a:moveTo>
                  <a:pt x="11475" y="15573"/>
                </a:moveTo>
                <a:lnTo>
                  <a:pt x="11475" y="16200"/>
                </a:lnTo>
                <a:cubicBezTo>
                  <a:pt x="11475" y="16472"/>
                  <a:pt x="11172" y="16691"/>
                  <a:pt x="10800" y="16691"/>
                </a:cubicBezTo>
                <a:cubicBezTo>
                  <a:pt x="10428" y="16691"/>
                  <a:pt x="10125" y="16472"/>
                  <a:pt x="10125" y="16200"/>
                </a:cubicBezTo>
                <a:lnTo>
                  <a:pt x="10125" y="15573"/>
                </a:lnTo>
                <a:cubicBezTo>
                  <a:pt x="9723" y="15403"/>
                  <a:pt x="9450" y="15090"/>
                  <a:pt x="9450" y="14727"/>
                </a:cubicBezTo>
                <a:cubicBezTo>
                  <a:pt x="9450" y="14186"/>
                  <a:pt x="10055" y="13745"/>
                  <a:pt x="10800" y="13745"/>
                </a:cubicBezTo>
                <a:cubicBezTo>
                  <a:pt x="11545" y="13745"/>
                  <a:pt x="12150" y="14186"/>
                  <a:pt x="12150" y="14727"/>
                </a:cubicBezTo>
                <a:cubicBezTo>
                  <a:pt x="12150" y="15090"/>
                  <a:pt x="11876" y="15403"/>
                  <a:pt x="11475" y="15573"/>
                </a:cubicBezTo>
                <a:moveTo>
                  <a:pt x="10800" y="12764"/>
                </a:moveTo>
                <a:cubicBezTo>
                  <a:pt x="9309" y="12764"/>
                  <a:pt x="8100" y="13643"/>
                  <a:pt x="8100" y="14727"/>
                </a:cubicBezTo>
                <a:cubicBezTo>
                  <a:pt x="8100" y="15232"/>
                  <a:pt x="8369" y="15687"/>
                  <a:pt x="8798" y="16034"/>
                </a:cubicBezTo>
                <a:cubicBezTo>
                  <a:pt x="8789" y="16089"/>
                  <a:pt x="8775" y="16144"/>
                  <a:pt x="8775" y="16200"/>
                </a:cubicBezTo>
                <a:cubicBezTo>
                  <a:pt x="8775" y="17014"/>
                  <a:pt x="9681" y="17673"/>
                  <a:pt x="10800" y="17673"/>
                </a:cubicBezTo>
                <a:cubicBezTo>
                  <a:pt x="11919" y="17673"/>
                  <a:pt x="12825" y="17014"/>
                  <a:pt x="12825" y="16200"/>
                </a:cubicBezTo>
                <a:cubicBezTo>
                  <a:pt x="12825" y="16144"/>
                  <a:pt x="12810" y="16089"/>
                  <a:pt x="12802" y="16034"/>
                </a:cubicBezTo>
                <a:cubicBezTo>
                  <a:pt x="13231" y="15686"/>
                  <a:pt x="13500" y="15232"/>
                  <a:pt x="13500" y="14727"/>
                </a:cubicBezTo>
                <a:cubicBezTo>
                  <a:pt x="13500" y="13643"/>
                  <a:pt x="12291" y="12764"/>
                  <a:pt x="10800" y="12764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6" name="Shape 2529">
            <a:extLst>
              <a:ext uri="{FF2B5EF4-FFF2-40B4-BE49-F238E27FC236}">
                <a16:creationId xmlns:a16="http://schemas.microsoft.com/office/drawing/2014/main" id="{02D0F494-9498-4DAB-AD93-C7EF5530034A}"/>
              </a:ext>
            </a:extLst>
          </p:cNvPr>
          <p:cNvSpPr/>
          <p:nvPr/>
        </p:nvSpPr>
        <p:spPr>
          <a:xfrm>
            <a:off x="3023939" y="2565004"/>
            <a:ext cx="205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75" y="15573"/>
                </a:moveTo>
                <a:lnTo>
                  <a:pt x="11475" y="16200"/>
                </a:lnTo>
                <a:cubicBezTo>
                  <a:pt x="11475" y="16471"/>
                  <a:pt x="11172" y="16691"/>
                  <a:pt x="10800" y="16691"/>
                </a:cubicBezTo>
                <a:cubicBezTo>
                  <a:pt x="10428" y="16691"/>
                  <a:pt x="10125" y="16471"/>
                  <a:pt x="10125" y="16200"/>
                </a:cubicBezTo>
                <a:lnTo>
                  <a:pt x="10125" y="15573"/>
                </a:lnTo>
                <a:cubicBezTo>
                  <a:pt x="9723" y="15403"/>
                  <a:pt x="9450" y="15090"/>
                  <a:pt x="9450" y="14727"/>
                </a:cubicBezTo>
                <a:cubicBezTo>
                  <a:pt x="9450" y="14185"/>
                  <a:pt x="10055" y="13745"/>
                  <a:pt x="10800" y="13745"/>
                </a:cubicBezTo>
                <a:cubicBezTo>
                  <a:pt x="11545" y="13745"/>
                  <a:pt x="12150" y="14185"/>
                  <a:pt x="12150" y="14727"/>
                </a:cubicBezTo>
                <a:cubicBezTo>
                  <a:pt x="12150" y="15090"/>
                  <a:pt x="11876" y="15403"/>
                  <a:pt x="11475" y="15573"/>
                </a:cubicBezTo>
                <a:moveTo>
                  <a:pt x="10800" y="12764"/>
                </a:moveTo>
                <a:cubicBezTo>
                  <a:pt x="9309" y="12764"/>
                  <a:pt x="8100" y="13643"/>
                  <a:pt x="8100" y="14727"/>
                </a:cubicBezTo>
                <a:cubicBezTo>
                  <a:pt x="8100" y="15232"/>
                  <a:pt x="8369" y="15686"/>
                  <a:pt x="8798" y="16034"/>
                </a:cubicBezTo>
                <a:cubicBezTo>
                  <a:pt x="8789" y="16089"/>
                  <a:pt x="8775" y="16143"/>
                  <a:pt x="8775" y="16200"/>
                </a:cubicBezTo>
                <a:cubicBezTo>
                  <a:pt x="8775" y="17014"/>
                  <a:pt x="9681" y="17673"/>
                  <a:pt x="10800" y="17673"/>
                </a:cubicBezTo>
                <a:cubicBezTo>
                  <a:pt x="11919" y="17673"/>
                  <a:pt x="12825" y="17014"/>
                  <a:pt x="12825" y="16200"/>
                </a:cubicBezTo>
                <a:cubicBezTo>
                  <a:pt x="12825" y="16143"/>
                  <a:pt x="12810" y="16089"/>
                  <a:pt x="12802" y="16034"/>
                </a:cubicBezTo>
                <a:cubicBezTo>
                  <a:pt x="13231" y="15687"/>
                  <a:pt x="13500" y="15232"/>
                  <a:pt x="13500" y="14727"/>
                </a:cubicBezTo>
                <a:cubicBezTo>
                  <a:pt x="13500" y="13643"/>
                  <a:pt x="12291" y="12764"/>
                  <a:pt x="10800" y="12764"/>
                </a:cubicBezTo>
                <a:moveTo>
                  <a:pt x="20250" y="19636"/>
                </a:moveTo>
                <a:cubicBezTo>
                  <a:pt x="20250" y="20179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5" y="20618"/>
                  <a:pt x="1350" y="20179"/>
                  <a:pt x="1350" y="19636"/>
                </a:cubicBezTo>
                <a:lnTo>
                  <a:pt x="1350" y="10800"/>
                </a:lnTo>
                <a:cubicBezTo>
                  <a:pt x="1350" y="10258"/>
                  <a:pt x="1955" y="9818"/>
                  <a:pt x="2700" y="9818"/>
                </a:cubicBezTo>
                <a:lnTo>
                  <a:pt x="18900" y="9818"/>
                </a:lnTo>
                <a:cubicBezTo>
                  <a:pt x="19645" y="9818"/>
                  <a:pt x="20250" y="10258"/>
                  <a:pt x="20250" y="10800"/>
                </a:cubicBezTo>
                <a:cubicBezTo>
                  <a:pt x="20250" y="10800"/>
                  <a:pt x="20250" y="19636"/>
                  <a:pt x="20250" y="19636"/>
                </a:cubicBezTo>
                <a:close/>
                <a:moveTo>
                  <a:pt x="18900" y="8836"/>
                </a:moveTo>
                <a:lnTo>
                  <a:pt x="18900" y="5891"/>
                </a:lnTo>
                <a:cubicBezTo>
                  <a:pt x="18900" y="2638"/>
                  <a:pt x="15273" y="0"/>
                  <a:pt x="10800" y="0"/>
                </a:cubicBezTo>
                <a:cubicBezTo>
                  <a:pt x="6327" y="0"/>
                  <a:pt x="2700" y="2638"/>
                  <a:pt x="2700" y="5891"/>
                </a:cubicBezTo>
                <a:cubicBezTo>
                  <a:pt x="2700" y="6162"/>
                  <a:pt x="3003" y="6382"/>
                  <a:pt x="3375" y="6382"/>
                </a:cubicBezTo>
                <a:cubicBezTo>
                  <a:pt x="3747" y="6382"/>
                  <a:pt x="4050" y="6162"/>
                  <a:pt x="4050" y="5891"/>
                </a:cubicBezTo>
                <a:cubicBezTo>
                  <a:pt x="4050" y="3180"/>
                  <a:pt x="7072" y="982"/>
                  <a:pt x="10800" y="982"/>
                </a:cubicBezTo>
                <a:cubicBezTo>
                  <a:pt x="14528" y="982"/>
                  <a:pt x="17550" y="3180"/>
                  <a:pt x="17550" y="5891"/>
                </a:cubicBezTo>
                <a:lnTo>
                  <a:pt x="17550" y="8836"/>
                </a:lnTo>
                <a:lnTo>
                  <a:pt x="2700" y="8836"/>
                </a:lnTo>
                <a:cubicBezTo>
                  <a:pt x="120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0800"/>
                </a:lnTo>
                <a:cubicBezTo>
                  <a:pt x="21600" y="9716"/>
                  <a:pt x="20391" y="8836"/>
                  <a:pt x="18900" y="8836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7" name="Shape 2530">
            <a:extLst>
              <a:ext uri="{FF2B5EF4-FFF2-40B4-BE49-F238E27FC236}">
                <a16:creationId xmlns:a16="http://schemas.microsoft.com/office/drawing/2014/main" id="{5D9A263D-8B1D-49B8-95B8-6C0902694276}"/>
              </a:ext>
            </a:extLst>
          </p:cNvPr>
          <p:cNvSpPr/>
          <p:nvPr/>
        </p:nvSpPr>
        <p:spPr>
          <a:xfrm>
            <a:off x="3550108" y="2565003"/>
            <a:ext cx="231002" cy="282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19636"/>
                </a:moveTo>
                <a:cubicBezTo>
                  <a:pt x="20400" y="20178"/>
                  <a:pt x="19862" y="20617"/>
                  <a:pt x="19200" y="20617"/>
                </a:cubicBezTo>
                <a:lnTo>
                  <a:pt x="6000" y="20617"/>
                </a:lnTo>
                <a:lnTo>
                  <a:pt x="6000" y="982"/>
                </a:lnTo>
                <a:lnTo>
                  <a:pt x="13200" y="982"/>
                </a:lnTo>
                <a:lnTo>
                  <a:pt x="13200" y="6872"/>
                </a:lnTo>
                <a:lnTo>
                  <a:pt x="15600" y="4909"/>
                </a:lnTo>
                <a:lnTo>
                  <a:pt x="18000" y="6872"/>
                </a:lnTo>
                <a:lnTo>
                  <a:pt x="18000" y="982"/>
                </a:ln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4800" y="20617"/>
                </a:move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4800" y="982"/>
                </a:lnTo>
                <a:cubicBezTo>
                  <a:pt x="4800" y="982"/>
                  <a:pt x="4800" y="20617"/>
                  <a:pt x="4800" y="20617"/>
                </a:cubicBezTo>
                <a:close/>
                <a:moveTo>
                  <a:pt x="14400" y="982"/>
                </a:moveTo>
                <a:lnTo>
                  <a:pt x="16800" y="982"/>
                </a:lnTo>
                <a:lnTo>
                  <a:pt x="16800" y="4418"/>
                </a:lnTo>
                <a:lnTo>
                  <a:pt x="15600" y="3436"/>
                </a:lnTo>
                <a:lnTo>
                  <a:pt x="14400" y="4418"/>
                </a:lnTo>
                <a:cubicBezTo>
                  <a:pt x="14400" y="4418"/>
                  <a:pt x="14400" y="982"/>
                  <a:pt x="14400" y="982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0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8" name="Shape 2531">
            <a:extLst>
              <a:ext uri="{FF2B5EF4-FFF2-40B4-BE49-F238E27FC236}">
                <a16:creationId xmlns:a16="http://schemas.microsoft.com/office/drawing/2014/main" id="{3549C058-DD8D-42AC-9C3F-8AE6E1AA591F}"/>
              </a:ext>
            </a:extLst>
          </p:cNvPr>
          <p:cNvSpPr/>
          <p:nvPr/>
        </p:nvSpPr>
        <p:spPr>
          <a:xfrm>
            <a:off x="4089111" y="2565004"/>
            <a:ext cx="231002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7200" y="20618"/>
                </a:lnTo>
                <a:lnTo>
                  <a:pt x="7200" y="982"/>
                </a:ln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6000" y="20618"/>
                </a:moveTo>
                <a:lnTo>
                  <a:pt x="3600" y="20618"/>
                </a:lnTo>
                <a:cubicBezTo>
                  <a:pt x="2937" y="20618"/>
                  <a:pt x="2400" y="20179"/>
                  <a:pt x="2400" y="19636"/>
                </a:cubicBezTo>
                <a:lnTo>
                  <a:pt x="2400" y="18655"/>
                </a:lnTo>
                <a:lnTo>
                  <a:pt x="3000" y="18655"/>
                </a:lnTo>
                <a:cubicBezTo>
                  <a:pt x="3332" y="18655"/>
                  <a:pt x="3600" y="18435"/>
                  <a:pt x="3600" y="18164"/>
                </a:cubicBezTo>
                <a:cubicBezTo>
                  <a:pt x="3600" y="17893"/>
                  <a:pt x="3332" y="17673"/>
                  <a:pt x="3000" y="17673"/>
                </a:cubicBezTo>
                <a:lnTo>
                  <a:pt x="2400" y="17673"/>
                </a:lnTo>
                <a:lnTo>
                  <a:pt x="2400" y="15709"/>
                </a:lnTo>
                <a:lnTo>
                  <a:pt x="3000" y="15709"/>
                </a:lnTo>
                <a:cubicBezTo>
                  <a:pt x="3332" y="15709"/>
                  <a:pt x="3600" y="15490"/>
                  <a:pt x="3600" y="15218"/>
                </a:cubicBezTo>
                <a:cubicBezTo>
                  <a:pt x="3600" y="14947"/>
                  <a:pt x="3332" y="14727"/>
                  <a:pt x="3000" y="14727"/>
                </a:cubicBezTo>
                <a:lnTo>
                  <a:pt x="2400" y="14727"/>
                </a:lnTo>
                <a:lnTo>
                  <a:pt x="2400" y="12764"/>
                </a:lnTo>
                <a:lnTo>
                  <a:pt x="3000" y="12764"/>
                </a:lnTo>
                <a:cubicBezTo>
                  <a:pt x="3332" y="12764"/>
                  <a:pt x="3600" y="12544"/>
                  <a:pt x="3600" y="12273"/>
                </a:cubicBezTo>
                <a:cubicBezTo>
                  <a:pt x="3600" y="12002"/>
                  <a:pt x="3332" y="11782"/>
                  <a:pt x="3000" y="11782"/>
                </a:cubicBezTo>
                <a:lnTo>
                  <a:pt x="2400" y="11782"/>
                </a:lnTo>
                <a:lnTo>
                  <a:pt x="2400" y="9818"/>
                </a:lnTo>
                <a:lnTo>
                  <a:pt x="3000" y="9818"/>
                </a:lnTo>
                <a:cubicBezTo>
                  <a:pt x="3332" y="9818"/>
                  <a:pt x="3600" y="9599"/>
                  <a:pt x="3600" y="9327"/>
                </a:cubicBezTo>
                <a:cubicBezTo>
                  <a:pt x="3600" y="9056"/>
                  <a:pt x="3332" y="8836"/>
                  <a:pt x="3000" y="8836"/>
                </a:cubicBezTo>
                <a:lnTo>
                  <a:pt x="2400" y="8836"/>
                </a:lnTo>
                <a:lnTo>
                  <a:pt x="2400" y="6873"/>
                </a:lnTo>
                <a:lnTo>
                  <a:pt x="3000" y="6873"/>
                </a:lnTo>
                <a:cubicBezTo>
                  <a:pt x="3332" y="6873"/>
                  <a:pt x="3600" y="6653"/>
                  <a:pt x="3600" y="6382"/>
                </a:cubicBezTo>
                <a:cubicBezTo>
                  <a:pt x="3600" y="6111"/>
                  <a:pt x="3332" y="5891"/>
                  <a:pt x="3000" y="5891"/>
                </a:cubicBezTo>
                <a:lnTo>
                  <a:pt x="2400" y="5891"/>
                </a:lnTo>
                <a:lnTo>
                  <a:pt x="2400" y="3927"/>
                </a:lnTo>
                <a:lnTo>
                  <a:pt x="3000" y="3927"/>
                </a:lnTo>
                <a:cubicBezTo>
                  <a:pt x="3332" y="3927"/>
                  <a:pt x="3600" y="3708"/>
                  <a:pt x="3600" y="3436"/>
                </a:cubicBezTo>
                <a:cubicBezTo>
                  <a:pt x="3600" y="3166"/>
                  <a:pt x="3332" y="2945"/>
                  <a:pt x="3000" y="2945"/>
                </a:cubicBezTo>
                <a:lnTo>
                  <a:pt x="2400" y="2945"/>
                </a:lnTo>
                <a:lnTo>
                  <a:pt x="2400" y="1964"/>
                </a:lnTo>
                <a:cubicBezTo>
                  <a:pt x="2400" y="1422"/>
                  <a:pt x="2937" y="982"/>
                  <a:pt x="3600" y="982"/>
                </a:cubicBezTo>
                <a:lnTo>
                  <a:pt x="6000" y="982"/>
                </a:lnTo>
                <a:cubicBezTo>
                  <a:pt x="6000" y="982"/>
                  <a:pt x="6000" y="20618"/>
                  <a:pt x="6000" y="20618"/>
                </a:cubicBezTo>
                <a:close/>
                <a:moveTo>
                  <a:pt x="19200" y="0"/>
                </a:moveTo>
                <a:lnTo>
                  <a:pt x="3600" y="0"/>
                </a:lnTo>
                <a:cubicBezTo>
                  <a:pt x="2275" y="0"/>
                  <a:pt x="1200" y="879"/>
                  <a:pt x="1200" y="1964"/>
                </a:cubicBezTo>
                <a:lnTo>
                  <a:pt x="1200" y="2945"/>
                </a:lnTo>
                <a:lnTo>
                  <a:pt x="600" y="2945"/>
                </a:lnTo>
                <a:cubicBezTo>
                  <a:pt x="268" y="2945"/>
                  <a:pt x="0" y="3166"/>
                  <a:pt x="0" y="3436"/>
                </a:cubicBezTo>
                <a:cubicBezTo>
                  <a:pt x="0" y="3708"/>
                  <a:pt x="268" y="3927"/>
                  <a:pt x="600" y="3927"/>
                </a:cubicBezTo>
                <a:lnTo>
                  <a:pt x="1200" y="3927"/>
                </a:lnTo>
                <a:lnTo>
                  <a:pt x="1200" y="5891"/>
                </a:lnTo>
                <a:lnTo>
                  <a:pt x="600" y="5891"/>
                </a:lnTo>
                <a:cubicBezTo>
                  <a:pt x="268" y="5891"/>
                  <a:pt x="0" y="6111"/>
                  <a:pt x="0" y="6382"/>
                </a:cubicBezTo>
                <a:cubicBezTo>
                  <a:pt x="0" y="6653"/>
                  <a:pt x="268" y="6873"/>
                  <a:pt x="600" y="6873"/>
                </a:cubicBezTo>
                <a:lnTo>
                  <a:pt x="1200" y="6873"/>
                </a:lnTo>
                <a:lnTo>
                  <a:pt x="1200" y="8836"/>
                </a:lnTo>
                <a:lnTo>
                  <a:pt x="600" y="8836"/>
                </a:lnTo>
                <a:cubicBezTo>
                  <a:pt x="268" y="8836"/>
                  <a:pt x="0" y="9056"/>
                  <a:pt x="0" y="9327"/>
                </a:cubicBezTo>
                <a:cubicBezTo>
                  <a:pt x="0" y="9599"/>
                  <a:pt x="268" y="9818"/>
                  <a:pt x="600" y="9818"/>
                </a:cubicBezTo>
                <a:lnTo>
                  <a:pt x="1200" y="9818"/>
                </a:lnTo>
                <a:lnTo>
                  <a:pt x="1200" y="11782"/>
                </a:lnTo>
                <a:lnTo>
                  <a:pt x="600" y="11782"/>
                </a:lnTo>
                <a:cubicBezTo>
                  <a:pt x="268" y="11782"/>
                  <a:pt x="0" y="12002"/>
                  <a:pt x="0" y="12273"/>
                </a:cubicBezTo>
                <a:cubicBezTo>
                  <a:pt x="0" y="12544"/>
                  <a:pt x="268" y="12764"/>
                  <a:pt x="600" y="12764"/>
                </a:cubicBezTo>
                <a:lnTo>
                  <a:pt x="1200" y="12764"/>
                </a:lnTo>
                <a:lnTo>
                  <a:pt x="1200" y="14727"/>
                </a:lnTo>
                <a:lnTo>
                  <a:pt x="600" y="14727"/>
                </a:lnTo>
                <a:cubicBezTo>
                  <a:pt x="268" y="14727"/>
                  <a:pt x="0" y="14947"/>
                  <a:pt x="0" y="15218"/>
                </a:cubicBezTo>
                <a:cubicBezTo>
                  <a:pt x="0" y="15490"/>
                  <a:pt x="268" y="15709"/>
                  <a:pt x="600" y="15709"/>
                </a:cubicBezTo>
                <a:lnTo>
                  <a:pt x="1200" y="15709"/>
                </a:lnTo>
                <a:lnTo>
                  <a:pt x="1200" y="17673"/>
                </a:lnTo>
                <a:lnTo>
                  <a:pt x="600" y="17673"/>
                </a:lnTo>
                <a:cubicBezTo>
                  <a:pt x="268" y="17673"/>
                  <a:pt x="0" y="17893"/>
                  <a:pt x="0" y="18164"/>
                </a:cubicBezTo>
                <a:cubicBezTo>
                  <a:pt x="0" y="18435"/>
                  <a:pt x="268" y="18655"/>
                  <a:pt x="600" y="18655"/>
                </a:cubicBezTo>
                <a:lnTo>
                  <a:pt x="1200" y="18655"/>
                </a:lnTo>
                <a:lnTo>
                  <a:pt x="1200" y="19636"/>
                </a:lnTo>
                <a:cubicBezTo>
                  <a:pt x="1200" y="20721"/>
                  <a:pt x="2275" y="21600"/>
                  <a:pt x="36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9" name="Shape 2532">
            <a:extLst>
              <a:ext uri="{FF2B5EF4-FFF2-40B4-BE49-F238E27FC236}">
                <a16:creationId xmlns:a16="http://schemas.microsoft.com/office/drawing/2014/main" id="{91AAA44A-8E69-41FC-8BA1-9ECE0485C253}"/>
              </a:ext>
            </a:extLst>
          </p:cNvPr>
          <p:cNvSpPr/>
          <p:nvPr/>
        </p:nvSpPr>
        <p:spPr>
          <a:xfrm>
            <a:off x="4628114" y="2565004"/>
            <a:ext cx="231002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3"/>
                  <a:pt x="14400" y="6873"/>
                </a:cubicBezTo>
                <a:lnTo>
                  <a:pt x="20400" y="6873"/>
                </a:lnTo>
                <a:cubicBezTo>
                  <a:pt x="20400" y="6873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4800" y="8836"/>
                </a:moveTo>
                <a:cubicBezTo>
                  <a:pt x="4800" y="9108"/>
                  <a:pt x="5068" y="9327"/>
                  <a:pt x="5400" y="9327"/>
                </a:cubicBezTo>
                <a:lnTo>
                  <a:pt x="16200" y="9327"/>
                </a:lnTo>
                <a:cubicBezTo>
                  <a:pt x="16532" y="9327"/>
                  <a:pt x="16800" y="9108"/>
                  <a:pt x="16800" y="8836"/>
                </a:cubicBezTo>
                <a:cubicBezTo>
                  <a:pt x="16800" y="8566"/>
                  <a:pt x="16532" y="8345"/>
                  <a:pt x="16200" y="8345"/>
                </a:cubicBezTo>
                <a:lnTo>
                  <a:pt x="5400" y="8345"/>
                </a:lnTo>
                <a:cubicBezTo>
                  <a:pt x="5068" y="8345"/>
                  <a:pt x="4800" y="8566"/>
                  <a:pt x="4800" y="8836"/>
                </a:cubicBezTo>
                <a:moveTo>
                  <a:pt x="16200" y="12273"/>
                </a:moveTo>
                <a:lnTo>
                  <a:pt x="5400" y="12273"/>
                </a:lnTo>
                <a:cubicBezTo>
                  <a:pt x="5068" y="12273"/>
                  <a:pt x="4800" y="12493"/>
                  <a:pt x="4800" y="12764"/>
                </a:cubicBezTo>
                <a:cubicBezTo>
                  <a:pt x="4800" y="13035"/>
                  <a:pt x="5068" y="13255"/>
                  <a:pt x="5400" y="13255"/>
                </a:cubicBezTo>
                <a:lnTo>
                  <a:pt x="16200" y="13255"/>
                </a:lnTo>
                <a:cubicBezTo>
                  <a:pt x="16532" y="13255"/>
                  <a:pt x="16800" y="13035"/>
                  <a:pt x="16800" y="12764"/>
                </a:cubicBezTo>
                <a:cubicBezTo>
                  <a:pt x="16800" y="12493"/>
                  <a:pt x="16532" y="12273"/>
                  <a:pt x="16200" y="12273"/>
                </a:cubicBezTo>
                <a:moveTo>
                  <a:pt x="5400" y="5400"/>
                </a:moveTo>
                <a:lnTo>
                  <a:pt x="8400" y="5400"/>
                </a:lnTo>
                <a:cubicBezTo>
                  <a:pt x="8732" y="5400"/>
                  <a:pt x="9000" y="5181"/>
                  <a:pt x="9000" y="4909"/>
                </a:cubicBezTo>
                <a:cubicBezTo>
                  <a:pt x="9000" y="4638"/>
                  <a:pt x="8732" y="4418"/>
                  <a:pt x="8400" y="4418"/>
                </a:cubicBezTo>
                <a:lnTo>
                  <a:pt x="5400" y="4418"/>
                </a:lnTo>
                <a:cubicBezTo>
                  <a:pt x="5068" y="4418"/>
                  <a:pt x="4800" y="4638"/>
                  <a:pt x="4800" y="4909"/>
                </a:cubicBezTo>
                <a:cubicBezTo>
                  <a:pt x="4800" y="5181"/>
                  <a:pt x="5068" y="5400"/>
                  <a:pt x="5400" y="5400"/>
                </a:cubicBezTo>
                <a:moveTo>
                  <a:pt x="12600" y="16200"/>
                </a:moveTo>
                <a:lnTo>
                  <a:pt x="5400" y="16200"/>
                </a:lnTo>
                <a:cubicBezTo>
                  <a:pt x="5068" y="16200"/>
                  <a:pt x="4800" y="16420"/>
                  <a:pt x="4800" y="16691"/>
                </a:cubicBezTo>
                <a:cubicBezTo>
                  <a:pt x="4800" y="16962"/>
                  <a:pt x="5068" y="17182"/>
                  <a:pt x="5400" y="17182"/>
                </a:cubicBezTo>
                <a:lnTo>
                  <a:pt x="12600" y="17182"/>
                </a:lnTo>
                <a:cubicBezTo>
                  <a:pt x="12932" y="17182"/>
                  <a:pt x="13200" y="16962"/>
                  <a:pt x="13200" y="16691"/>
                </a:cubicBezTo>
                <a:cubicBezTo>
                  <a:pt x="13200" y="16420"/>
                  <a:pt x="12932" y="16200"/>
                  <a:pt x="12600" y="162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0" name="Shape 2533">
            <a:extLst>
              <a:ext uri="{FF2B5EF4-FFF2-40B4-BE49-F238E27FC236}">
                <a16:creationId xmlns:a16="http://schemas.microsoft.com/office/drawing/2014/main" id="{DF0DEDE2-27F5-453C-A6D2-5979BDF021F0}"/>
              </a:ext>
            </a:extLst>
          </p:cNvPr>
          <p:cNvSpPr/>
          <p:nvPr/>
        </p:nvSpPr>
        <p:spPr>
          <a:xfrm>
            <a:off x="5167118" y="2565004"/>
            <a:ext cx="231002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7"/>
                </a:lnTo>
                <a:lnTo>
                  <a:pt x="13929" y="8836"/>
                </a:lnTo>
                <a:cubicBezTo>
                  <a:pt x="13929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9"/>
                  <a:pt x="13862" y="20618"/>
                  <a:pt x="13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6873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3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1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9" y="3927"/>
                </a:lnTo>
                <a:cubicBezTo>
                  <a:pt x="19929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8" y="3927"/>
                  <a:pt x="6600" y="3927"/>
                </a:cubicBezTo>
                <a:cubicBezTo>
                  <a:pt x="6932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8" y="15709"/>
                  <a:pt x="16800" y="15929"/>
                  <a:pt x="16800" y="16200"/>
                </a:cubicBezTo>
                <a:cubicBezTo>
                  <a:pt x="16800" y="16472"/>
                  <a:pt x="17068" y="16691"/>
                  <a:pt x="17400" y="16691"/>
                </a:cubicBezTo>
                <a:lnTo>
                  <a:pt x="19200" y="16691"/>
                </a:lnTo>
                <a:cubicBezTo>
                  <a:pt x="20525" y="16691"/>
                  <a:pt x="21600" y="15812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  <a:moveTo>
                  <a:pt x="3600" y="12273"/>
                </a:moveTo>
                <a:cubicBezTo>
                  <a:pt x="3600" y="12544"/>
                  <a:pt x="3868" y="12764"/>
                  <a:pt x="4200" y="12764"/>
                </a:cubicBezTo>
                <a:lnTo>
                  <a:pt x="11400" y="12764"/>
                </a:lnTo>
                <a:cubicBezTo>
                  <a:pt x="11732" y="12764"/>
                  <a:pt x="12000" y="12544"/>
                  <a:pt x="12000" y="12273"/>
                </a:cubicBezTo>
                <a:cubicBezTo>
                  <a:pt x="12000" y="12002"/>
                  <a:pt x="11732" y="11782"/>
                  <a:pt x="11400" y="11782"/>
                </a:cubicBezTo>
                <a:lnTo>
                  <a:pt x="4200" y="11782"/>
                </a:lnTo>
                <a:cubicBezTo>
                  <a:pt x="3868" y="11782"/>
                  <a:pt x="3600" y="12002"/>
                  <a:pt x="3600" y="12273"/>
                </a:cubicBezTo>
                <a:moveTo>
                  <a:pt x="4200" y="9818"/>
                </a:moveTo>
                <a:lnTo>
                  <a:pt x="6600" y="9818"/>
                </a:lnTo>
                <a:cubicBezTo>
                  <a:pt x="6932" y="9818"/>
                  <a:pt x="7200" y="9599"/>
                  <a:pt x="7200" y="9327"/>
                </a:cubicBezTo>
                <a:cubicBezTo>
                  <a:pt x="7200" y="9056"/>
                  <a:pt x="6932" y="8836"/>
                  <a:pt x="66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9000" y="17673"/>
                </a:moveTo>
                <a:lnTo>
                  <a:pt x="4200" y="17673"/>
                </a:lnTo>
                <a:cubicBezTo>
                  <a:pt x="3868" y="17673"/>
                  <a:pt x="3600" y="17893"/>
                  <a:pt x="3600" y="18164"/>
                </a:cubicBezTo>
                <a:cubicBezTo>
                  <a:pt x="3600" y="18435"/>
                  <a:pt x="3868" y="18655"/>
                  <a:pt x="4200" y="18655"/>
                </a:cubicBezTo>
                <a:lnTo>
                  <a:pt x="9000" y="18655"/>
                </a:lnTo>
                <a:cubicBezTo>
                  <a:pt x="9332" y="18655"/>
                  <a:pt x="9600" y="18435"/>
                  <a:pt x="9600" y="18164"/>
                </a:cubicBezTo>
                <a:cubicBezTo>
                  <a:pt x="9600" y="17893"/>
                  <a:pt x="9332" y="17673"/>
                  <a:pt x="9000" y="17673"/>
                </a:cubicBezTo>
                <a:moveTo>
                  <a:pt x="11400" y="14727"/>
                </a:moveTo>
                <a:lnTo>
                  <a:pt x="4200" y="14727"/>
                </a:lnTo>
                <a:cubicBezTo>
                  <a:pt x="3868" y="14727"/>
                  <a:pt x="3600" y="14947"/>
                  <a:pt x="3600" y="15218"/>
                </a:cubicBezTo>
                <a:cubicBezTo>
                  <a:pt x="3600" y="15490"/>
                  <a:pt x="3868" y="15709"/>
                  <a:pt x="4200" y="15709"/>
                </a:cubicBezTo>
                <a:lnTo>
                  <a:pt x="11400" y="15709"/>
                </a:lnTo>
                <a:cubicBezTo>
                  <a:pt x="11732" y="15709"/>
                  <a:pt x="12000" y="15490"/>
                  <a:pt x="12000" y="15218"/>
                </a:cubicBezTo>
                <a:cubicBezTo>
                  <a:pt x="12000" y="14947"/>
                  <a:pt x="11732" y="14727"/>
                  <a:pt x="11400" y="14727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1" name="Shape 2534">
            <a:extLst>
              <a:ext uri="{FF2B5EF4-FFF2-40B4-BE49-F238E27FC236}">
                <a16:creationId xmlns:a16="http://schemas.microsoft.com/office/drawing/2014/main" id="{03BB457E-90F0-40F4-BA53-AE60C4BFC85C}"/>
              </a:ext>
            </a:extLst>
          </p:cNvPr>
          <p:cNvSpPr/>
          <p:nvPr/>
        </p:nvSpPr>
        <p:spPr>
          <a:xfrm>
            <a:off x="5706121" y="2565003"/>
            <a:ext cx="231002" cy="282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8"/>
                  <a:pt x="19862" y="20617"/>
                  <a:pt x="19200" y="20617"/>
                </a:cubicBez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0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2" name="Shape 2535">
            <a:extLst>
              <a:ext uri="{FF2B5EF4-FFF2-40B4-BE49-F238E27FC236}">
                <a16:creationId xmlns:a16="http://schemas.microsoft.com/office/drawing/2014/main" id="{A9A619D5-FB31-4785-9DE2-198A4D6A01AF}"/>
              </a:ext>
            </a:extLst>
          </p:cNvPr>
          <p:cNvSpPr/>
          <p:nvPr/>
        </p:nvSpPr>
        <p:spPr>
          <a:xfrm>
            <a:off x="855094" y="3104007"/>
            <a:ext cx="231002" cy="282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6"/>
                </a:lnTo>
                <a:lnTo>
                  <a:pt x="13928" y="8836"/>
                </a:lnTo>
                <a:cubicBezTo>
                  <a:pt x="13928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8"/>
                  <a:pt x="13862" y="20617"/>
                  <a:pt x="13200" y="20617"/>
                </a:cubicBez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6872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2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0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8" y="3927"/>
                </a:lnTo>
                <a:cubicBezTo>
                  <a:pt x="19928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9" y="3927"/>
                  <a:pt x="6600" y="3927"/>
                </a:cubicBezTo>
                <a:cubicBezTo>
                  <a:pt x="6931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9" y="15709"/>
                  <a:pt x="16800" y="15929"/>
                  <a:pt x="16800" y="16199"/>
                </a:cubicBezTo>
                <a:cubicBezTo>
                  <a:pt x="16800" y="16471"/>
                  <a:pt x="17069" y="16690"/>
                  <a:pt x="17400" y="16690"/>
                </a:cubicBezTo>
                <a:lnTo>
                  <a:pt x="19200" y="16690"/>
                </a:lnTo>
                <a:cubicBezTo>
                  <a:pt x="20525" y="16690"/>
                  <a:pt x="21600" y="15811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4" name="Shape 2536">
            <a:extLst>
              <a:ext uri="{FF2B5EF4-FFF2-40B4-BE49-F238E27FC236}">
                <a16:creationId xmlns:a16="http://schemas.microsoft.com/office/drawing/2014/main" id="{CD56DE68-D31A-4EFA-B838-7CCE92A22600}"/>
              </a:ext>
            </a:extLst>
          </p:cNvPr>
          <p:cNvSpPr/>
          <p:nvPr/>
        </p:nvSpPr>
        <p:spPr>
          <a:xfrm>
            <a:off x="1368430" y="3104007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18" y="11782"/>
                </a:moveTo>
                <a:lnTo>
                  <a:pt x="14236" y="11782"/>
                </a:lnTo>
                <a:cubicBezTo>
                  <a:pt x="14507" y="11782"/>
                  <a:pt x="14727" y="11562"/>
                  <a:pt x="14727" y="11291"/>
                </a:cubicBezTo>
                <a:cubicBezTo>
                  <a:pt x="14727" y="11020"/>
                  <a:pt x="14507" y="10800"/>
                  <a:pt x="14236" y="10800"/>
                </a:cubicBezTo>
                <a:lnTo>
                  <a:pt x="4418" y="10800"/>
                </a:lnTo>
                <a:cubicBezTo>
                  <a:pt x="4147" y="10800"/>
                  <a:pt x="3927" y="11020"/>
                  <a:pt x="3927" y="11291"/>
                </a:cubicBezTo>
                <a:cubicBezTo>
                  <a:pt x="3927" y="11562"/>
                  <a:pt x="4147" y="11782"/>
                  <a:pt x="4418" y="11782"/>
                </a:cubicBezTo>
                <a:moveTo>
                  <a:pt x="20618" y="20618"/>
                </a:moveTo>
                <a:lnTo>
                  <a:pt x="5891" y="20618"/>
                </a:lnTo>
                <a:lnTo>
                  <a:pt x="5891" y="16200"/>
                </a:lnTo>
                <a:cubicBezTo>
                  <a:pt x="5891" y="15929"/>
                  <a:pt x="5671" y="15709"/>
                  <a:pt x="5400" y="15709"/>
                </a:cubicBezTo>
                <a:lnTo>
                  <a:pt x="982" y="15709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0618"/>
                  <a:pt x="20618" y="20618"/>
                </a:cubicBezTo>
                <a:close/>
                <a:moveTo>
                  <a:pt x="4909" y="20127"/>
                </a:moveTo>
                <a:lnTo>
                  <a:pt x="1473" y="16691"/>
                </a:lnTo>
                <a:lnTo>
                  <a:pt x="4909" y="16691"/>
                </a:lnTo>
                <a:cubicBezTo>
                  <a:pt x="4909" y="16691"/>
                  <a:pt x="4909" y="20127"/>
                  <a:pt x="4909" y="20127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16691"/>
                </a:lnTo>
                <a:lnTo>
                  <a:pt x="4909" y="21600"/>
                </a:lnTo>
                <a:lnTo>
                  <a:pt x="20618" y="21600"/>
                </a:lnTo>
                <a:cubicBezTo>
                  <a:pt x="21160" y="21600"/>
                  <a:pt x="21600" y="21161"/>
                  <a:pt x="21600" y="20618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4418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cubicBezTo>
                  <a:pt x="17673" y="8075"/>
                  <a:pt x="17453" y="7855"/>
                  <a:pt x="17182" y="7855"/>
                </a:cubicBezTo>
                <a:lnTo>
                  <a:pt x="4418" y="7855"/>
                </a:lnTo>
                <a:cubicBezTo>
                  <a:pt x="4147" y="7855"/>
                  <a:pt x="3927" y="8075"/>
                  <a:pt x="3927" y="8345"/>
                </a:cubicBezTo>
                <a:cubicBezTo>
                  <a:pt x="3927" y="8617"/>
                  <a:pt x="4147" y="8836"/>
                  <a:pt x="4418" y="8836"/>
                </a:cubicBezTo>
                <a:moveTo>
                  <a:pt x="4418" y="5891"/>
                </a:moveTo>
                <a:lnTo>
                  <a:pt x="10309" y="5891"/>
                </a:lnTo>
                <a:cubicBezTo>
                  <a:pt x="10580" y="5891"/>
                  <a:pt x="10800" y="5672"/>
                  <a:pt x="10800" y="5400"/>
                </a:cubicBezTo>
                <a:cubicBezTo>
                  <a:pt x="10800" y="5129"/>
                  <a:pt x="10580" y="4909"/>
                  <a:pt x="10309" y="4909"/>
                </a:cubicBezTo>
                <a:lnTo>
                  <a:pt x="4418" y="4909"/>
                </a:lnTo>
                <a:cubicBezTo>
                  <a:pt x="4147" y="4909"/>
                  <a:pt x="3927" y="5129"/>
                  <a:pt x="3927" y="5400"/>
                </a:cubicBezTo>
                <a:cubicBezTo>
                  <a:pt x="3927" y="5672"/>
                  <a:pt x="4147" y="5891"/>
                  <a:pt x="4418" y="5891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" name="Shape 2537">
            <a:extLst>
              <a:ext uri="{FF2B5EF4-FFF2-40B4-BE49-F238E27FC236}">
                <a16:creationId xmlns:a16="http://schemas.microsoft.com/office/drawing/2014/main" id="{F5D24D0D-2057-4505-8C62-A7325B7F3307}"/>
              </a:ext>
            </a:extLst>
          </p:cNvPr>
          <p:cNvSpPr/>
          <p:nvPr/>
        </p:nvSpPr>
        <p:spPr>
          <a:xfrm>
            <a:off x="1933099" y="3104007"/>
            <a:ext cx="231002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" name="Shape 2538">
            <a:extLst>
              <a:ext uri="{FF2B5EF4-FFF2-40B4-BE49-F238E27FC236}">
                <a16:creationId xmlns:a16="http://schemas.microsoft.com/office/drawing/2014/main" id="{1E05E58F-8E45-4F94-BEF2-E2BE598C9DDE}"/>
              </a:ext>
            </a:extLst>
          </p:cNvPr>
          <p:cNvSpPr/>
          <p:nvPr/>
        </p:nvSpPr>
        <p:spPr>
          <a:xfrm>
            <a:off x="2472102" y="3104007"/>
            <a:ext cx="231002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5891"/>
                </a:moveTo>
                <a:lnTo>
                  <a:pt x="1200" y="5891"/>
                </a:lnTo>
                <a:lnTo>
                  <a:pt x="1200" y="3927"/>
                </a:lnTo>
                <a:lnTo>
                  <a:pt x="6000" y="3927"/>
                </a:lnTo>
                <a:cubicBezTo>
                  <a:pt x="6000" y="4469"/>
                  <a:pt x="6538" y="4909"/>
                  <a:pt x="7200" y="4909"/>
                </a:cubicBezTo>
                <a:lnTo>
                  <a:pt x="14400" y="4909"/>
                </a:lnTo>
                <a:cubicBezTo>
                  <a:pt x="15062" y="4909"/>
                  <a:pt x="15600" y="4469"/>
                  <a:pt x="15600" y="3927"/>
                </a:cubicBezTo>
                <a:lnTo>
                  <a:pt x="20400" y="3927"/>
                </a:lnTo>
                <a:cubicBezTo>
                  <a:pt x="20400" y="3927"/>
                  <a:pt x="20400" y="5891"/>
                  <a:pt x="20400" y="5891"/>
                </a:cubicBezTo>
                <a:close/>
                <a:moveTo>
                  <a:pt x="20400" y="20618"/>
                </a:moveTo>
                <a:lnTo>
                  <a:pt x="1200" y="20618"/>
                </a:lnTo>
                <a:lnTo>
                  <a:pt x="1200" y="6873"/>
                </a:lnTo>
                <a:lnTo>
                  <a:pt x="20400" y="6873"/>
                </a:lnTo>
                <a:cubicBezTo>
                  <a:pt x="20400" y="6873"/>
                  <a:pt x="20400" y="20618"/>
                  <a:pt x="20400" y="20618"/>
                </a:cubicBezTo>
                <a:close/>
                <a:moveTo>
                  <a:pt x="7200" y="1964"/>
                </a:moveTo>
                <a:lnTo>
                  <a:pt x="14400" y="1964"/>
                </a:lnTo>
                <a:lnTo>
                  <a:pt x="14400" y="3927"/>
                </a:lnTo>
                <a:lnTo>
                  <a:pt x="7200" y="3927"/>
                </a:lnTo>
                <a:cubicBezTo>
                  <a:pt x="7200" y="3927"/>
                  <a:pt x="7200" y="1964"/>
                  <a:pt x="7200" y="1964"/>
                </a:cubicBezTo>
                <a:close/>
                <a:moveTo>
                  <a:pt x="20400" y="2945"/>
                </a:moveTo>
                <a:lnTo>
                  <a:pt x="15600" y="2945"/>
                </a:lnTo>
                <a:lnTo>
                  <a:pt x="15600" y="1964"/>
                </a:lnTo>
                <a:cubicBezTo>
                  <a:pt x="15600" y="1422"/>
                  <a:pt x="15062" y="982"/>
                  <a:pt x="14400" y="982"/>
                </a:cubicBezTo>
                <a:lnTo>
                  <a:pt x="12000" y="982"/>
                </a:lnTo>
                <a:cubicBezTo>
                  <a:pt x="12000" y="440"/>
                  <a:pt x="11462" y="0"/>
                  <a:pt x="10800" y="0"/>
                </a:cubicBezTo>
                <a:cubicBezTo>
                  <a:pt x="10138" y="0"/>
                  <a:pt x="9600" y="440"/>
                  <a:pt x="9600" y="982"/>
                </a:cubicBezTo>
                <a:lnTo>
                  <a:pt x="7200" y="982"/>
                </a:lnTo>
                <a:cubicBezTo>
                  <a:pt x="6538" y="982"/>
                  <a:pt x="6000" y="1422"/>
                  <a:pt x="6000" y="1964"/>
                </a:cubicBezTo>
                <a:lnTo>
                  <a:pt x="6000" y="2945"/>
                </a:lnTo>
                <a:lnTo>
                  <a:pt x="1200" y="2945"/>
                </a:lnTo>
                <a:cubicBezTo>
                  <a:pt x="538" y="2945"/>
                  <a:pt x="0" y="3386"/>
                  <a:pt x="0" y="3927"/>
                </a:cubicBezTo>
                <a:lnTo>
                  <a:pt x="0" y="20618"/>
                </a:lnTo>
                <a:cubicBezTo>
                  <a:pt x="0" y="21160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0"/>
                  <a:pt x="21600" y="20618"/>
                </a:cubicBezTo>
                <a:lnTo>
                  <a:pt x="21600" y="3927"/>
                </a:lnTo>
                <a:cubicBezTo>
                  <a:pt x="21600" y="3386"/>
                  <a:pt x="21062" y="2945"/>
                  <a:pt x="20400" y="2945"/>
                </a:cubicBezTo>
                <a:moveTo>
                  <a:pt x="4200" y="16691"/>
                </a:moveTo>
                <a:lnTo>
                  <a:pt x="15000" y="16691"/>
                </a:lnTo>
                <a:cubicBezTo>
                  <a:pt x="15331" y="16691"/>
                  <a:pt x="15600" y="16472"/>
                  <a:pt x="15600" y="16200"/>
                </a:cubicBezTo>
                <a:cubicBezTo>
                  <a:pt x="15600" y="15929"/>
                  <a:pt x="15331" y="15709"/>
                  <a:pt x="15000" y="15709"/>
                </a:cubicBezTo>
                <a:lnTo>
                  <a:pt x="4200" y="15709"/>
                </a:lnTo>
                <a:cubicBezTo>
                  <a:pt x="3869" y="15709"/>
                  <a:pt x="3600" y="15929"/>
                  <a:pt x="3600" y="16200"/>
                </a:cubicBezTo>
                <a:cubicBezTo>
                  <a:pt x="3600" y="16472"/>
                  <a:pt x="3869" y="16691"/>
                  <a:pt x="4200" y="16691"/>
                </a:cubicBezTo>
                <a:moveTo>
                  <a:pt x="4200" y="13745"/>
                </a:moveTo>
                <a:lnTo>
                  <a:pt x="17400" y="13745"/>
                </a:lnTo>
                <a:cubicBezTo>
                  <a:pt x="17731" y="13745"/>
                  <a:pt x="18000" y="13526"/>
                  <a:pt x="18000" y="13255"/>
                </a:cubicBezTo>
                <a:cubicBezTo>
                  <a:pt x="18000" y="12984"/>
                  <a:pt x="17731" y="12764"/>
                  <a:pt x="17400" y="12764"/>
                </a:cubicBezTo>
                <a:lnTo>
                  <a:pt x="4200" y="12764"/>
                </a:lnTo>
                <a:cubicBezTo>
                  <a:pt x="3869" y="12764"/>
                  <a:pt x="3600" y="12984"/>
                  <a:pt x="3600" y="13255"/>
                </a:cubicBezTo>
                <a:cubicBezTo>
                  <a:pt x="3600" y="13526"/>
                  <a:pt x="3869" y="13745"/>
                  <a:pt x="4200" y="13745"/>
                </a:cubicBezTo>
                <a:moveTo>
                  <a:pt x="4200" y="10800"/>
                </a:moveTo>
                <a:lnTo>
                  <a:pt x="11400" y="10800"/>
                </a:lnTo>
                <a:cubicBezTo>
                  <a:pt x="11731" y="10800"/>
                  <a:pt x="12000" y="10581"/>
                  <a:pt x="12000" y="10309"/>
                </a:cubicBezTo>
                <a:cubicBezTo>
                  <a:pt x="12000" y="10038"/>
                  <a:pt x="11731" y="9818"/>
                  <a:pt x="11400" y="9818"/>
                </a:cubicBezTo>
                <a:lnTo>
                  <a:pt x="4200" y="9818"/>
                </a:lnTo>
                <a:cubicBezTo>
                  <a:pt x="3869" y="9818"/>
                  <a:pt x="3600" y="10038"/>
                  <a:pt x="3600" y="10309"/>
                </a:cubicBezTo>
                <a:cubicBezTo>
                  <a:pt x="3600" y="10581"/>
                  <a:pt x="3869" y="10800"/>
                  <a:pt x="4200" y="108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" name="Shape 2539">
            <a:extLst>
              <a:ext uri="{FF2B5EF4-FFF2-40B4-BE49-F238E27FC236}">
                <a16:creationId xmlns:a16="http://schemas.microsoft.com/office/drawing/2014/main" id="{4FEDC95E-8002-4251-A1AA-F9B01F134BB0}"/>
              </a:ext>
            </a:extLst>
          </p:cNvPr>
          <p:cNvSpPr/>
          <p:nvPr/>
        </p:nvSpPr>
        <p:spPr>
          <a:xfrm>
            <a:off x="2985439" y="3148923"/>
            <a:ext cx="282336" cy="192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" name="Shape 2540">
            <a:extLst>
              <a:ext uri="{FF2B5EF4-FFF2-40B4-BE49-F238E27FC236}">
                <a16:creationId xmlns:a16="http://schemas.microsoft.com/office/drawing/2014/main" id="{CAC6E1E0-2771-419A-B967-9B353FA18445}"/>
              </a:ext>
            </a:extLst>
          </p:cNvPr>
          <p:cNvSpPr/>
          <p:nvPr/>
        </p:nvSpPr>
        <p:spPr>
          <a:xfrm>
            <a:off x="3524442" y="3104007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" name="Shape 2541">
            <a:extLst>
              <a:ext uri="{FF2B5EF4-FFF2-40B4-BE49-F238E27FC236}">
                <a16:creationId xmlns:a16="http://schemas.microsoft.com/office/drawing/2014/main" id="{03798D90-1E65-431C-9FAA-BFAD601D4A3B}"/>
              </a:ext>
            </a:extLst>
          </p:cNvPr>
          <p:cNvSpPr/>
          <p:nvPr/>
        </p:nvSpPr>
        <p:spPr>
          <a:xfrm>
            <a:off x="4089111" y="3129673"/>
            <a:ext cx="231002" cy="23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48" y="10800"/>
                </a:moveTo>
                <a:lnTo>
                  <a:pt x="21424" y="1024"/>
                </a:lnTo>
                <a:cubicBezTo>
                  <a:pt x="21533" y="916"/>
                  <a:pt x="21600" y="766"/>
                  <a:pt x="21600" y="600"/>
                </a:cubicBezTo>
                <a:cubicBezTo>
                  <a:pt x="21600" y="269"/>
                  <a:pt x="21332" y="0"/>
                  <a:pt x="21000" y="0"/>
                </a:cubicBezTo>
                <a:cubicBezTo>
                  <a:pt x="20835" y="0"/>
                  <a:pt x="20685" y="67"/>
                  <a:pt x="20576" y="176"/>
                </a:cubicBezTo>
                <a:lnTo>
                  <a:pt x="10800" y="9952"/>
                </a:lnTo>
                <a:lnTo>
                  <a:pt x="1024" y="176"/>
                </a:lnTo>
                <a:cubicBezTo>
                  <a:pt x="916" y="67"/>
                  <a:pt x="766" y="0"/>
                  <a:pt x="600" y="0"/>
                </a:cubicBezTo>
                <a:cubicBezTo>
                  <a:pt x="268" y="0"/>
                  <a:pt x="0" y="269"/>
                  <a:pt x="0" y="600"/>
                </a:cubicBezTo>
                <a:cubicBezTo>
                  <a:pt x="0" y="766"/>
                  <a:pt x="67" y="916"/>
                  <a:pt x="176" y="1025"/>
                </a:cubicBezTo>
                <a:lnTo>
                  <a:pt x="9952" y="10800"/>
                </a:lnTo>
                <a:lnTo>
                  <a:pt x="176" y="20576"/>
                </a:lnTo>
                <a:cubicBezTo>
                  <a:pt x="67" y="20684"/>
                  <a:pt x="0" y="20834"/>
                  <a:pt x="0" y="21000"/>
                </a:cubicBezTo>
                <a:cubicBezTo>
                  <a:pt x="0" y="21332"/>
                  <a:pt x="268" y="21600"/>
                  <a:pt x="600" y="21600"/>
                </a:cubicBezTo>
                <a:cubicBezTo>
                  <a:pt x="766" y="21600"/>
                  <a:pt x="916" y="21533"/>
                  <a:pt x="1024" y="21424"/>
                </a:cubicBezTo>
                <a:lnTo>
                  <a:pt x="10800" y="11648"/>
                </a:lnTo>
                <a:lnTo>
                  <a:pt x="20576" y="21424"/>
                </a:lnTo>
                <a:cubicBezTo>
                  <a:pt x="20685" y="21533"/>
                  <a:pt x="20835" y="21600"/>
                  <a:pt x="21000" y="21600"/>
                </a:cubicBezTo>
                <a:cubicBezTo>
                  <a:pt x="21332" y="21600"/>
                  <a:pt x="21600" y="21332"/>
                  <a:pt x="21600" y="21000"/>
                </a:cubicBezTo>
                <a:cubicBezTo>
                  <a:pt x="21600" y="20834"/>
                  <a:pt x="21533" y="20684"/>
                  <a:pt x="21424" y="20576"/>
                </a:cubicBezTo>
                <a:cubicBezTo>
                  <a:pt x="21424" y="20576"/>
                  <a:pt x="11648" y="10800"/>
                  <a:pt x="11648" y="10800"/>
                </a:cubicBezTo>
                <a:close/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0" name="Shape 2542">
            <a:extLst>
              <a:ext uri="{FF2B5EF4-FFF2-40B4-BE49-F238E27FC236}">
                <a16:creationId xmlns:a16="http://schemas.microsoft.com/office/drawing/2014/main" id="{7B1CF628-30E4-4C3B-92EC-A5EED9A23C86}"/>
              </a:ext>
            </a:extLst>
          </p:cNvPr>
          <p:cNvSpPr/>
          <p:nvPr/>
        </p:nvSpPr>
        <p:spPr>
          <a:xfrm>
            <a:off x="4602447" y="3104007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19636" y="12764"/>
                </a:moveTo>
                <a:lnTo>
                  <a:pt x="18655" y="12764"/>
                </a:lnTo>
                <a:lnTo>
                  <a:pt x="18655" y="13745"/>
                </a:lnTo>
                <a:lnTo>
                  <a:pt x="19636" y="13745"/>
                </a:lnTo>
                <a:cubicBezTo>
                  <a:pt x="19636" y="13745"/>
                  <a:pt x="19636" y="12764"/>
                  <a:pt x="19636" y="12764"/>
                </a:cubicBezTo>
                <a:close/>
                <a:moveTo>
                  <a:pt x="18655" y="2945"/>
                </a:moveTo>
                <a:lnTo>
                  <a:pt x="19636" y="2945"/>
                </a:lnTo>
                <a:lnTo>
                  <a:pt x="19636" y="1964"/>
                </a:lnTo>
                <a:lnTo>
                  <a:pt x="18655" y="1964"/>
                </a:lnTo>
                <a:cubicBezTo>
                  <a:pt x="18655" y="1964"/>
                  <a:pt x="18655" y="2945"/>
                  <a:pt x="18655" y="2945"/>
                </a:cubicBezTo>
                <a:close/>
                <a:moveTo>
                  <a:pt x="20618" y="10309"/>
                </a:moveTo>
                <a:lnTo>
                  <a:pt x="17673" y="10309"/>
                </a:ln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0309"/>
                  <a:pt x="20618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lnTo>
                  <a:pt x="17673" y="11291"/>
                </a:lnTo>
                <a:lnTo>
                  <a:pt x="20618" y="11291"/>
                </a:lnTo>
                <a:cubicBezTo>
                  <a:pt x="20618" y="11291"/>
                  <a:pt x="20618" y="19636"/>
                  <a:pt x="20618" y="19636"/>
                </a:cubicBezTo>
                <a:close/>
                <a:moveTo>
                  <a:pt x="16691" y="10309"/>
                </a:moveTo>
                <a:lnTo>
                  <a:pt x="4909" y="10309"/>
                </a:lnTo>
                <a:lnTo>
                  <a:pt x="4909" y="982"/>
                </a:lnTo>
                <a:lnTo>
                  <a:pt x="16691" y="982"/>
                </a:lnTo>
                <a:cubicBezTo>
                  <a:pt x="16691" y="982"/>
                  <a:pt x="16691" y="10309"/>
                  <a:pt x="16691" y="10309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11291"/>
                </a:lnTo>
                <a:lnTo>
                  <a:pt x="16691" y="11291"/>
                </a:lnTo>
                <a:cubicBezTo>
                  <a:pt x="16691" y="11291"/>
                  <a:pt x="16691" y="20618"/>
                  <a:pt x="16691" y="20618"/>
                </a:cubicBezTo>
                <a:close/>
                <a:moveTo>
                  <a:pt x="3927" y="10309"/>
                </a:moveTo>
                <a:lnTo>
                  <a:pt x="982" y="10309"/>
                </a:ln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3927" y="982"/>
                </a:lnTo>
                <a:cubicBezTo>
                  <a:pt x="3927" y="982"/>
                  <a:pt x="3927" y="10309"/>
                  <a:pt x="3927" y="10309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1291"/>
                </a:lnTo>
                <a:lnTo>
                  <a:pt x="3927" y="11291"/>
                </a:lnTo>
                <a:cubicBezTo>
                  <a:pt x="3927" y="11291"/>
                  <a:pt x="3927" y="20618"/>
                  <a:pt x="3927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9636" y="14727"/>
                </a:moveTo>
                <a:lnTo>
                  <a:pt x="18655" y="14727"/>
                </a:lnTo>
                <a:lnTo>
                  <a:pt x="18655" y="15709"/>
                </a:lnTo>
                <a:lnTo>
                  <a:pt x="19636" y="15709"/>
                </a:lnTo>
                <a:cubicBezTo>
                  <a:pt x="19636" y="15709"/>
                  <a:pt x="19636" y="14727"/>
                  <a:pt x="19636" y="14727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8836"/>
                </a:moveTo>
                <a:lnTo>
                  <a:pt x="19636" y="8836"/>
                </a:lnTo>
                <a:lnTo>
                  <a:pt x="19636" y="7855"/>
                </a:lnTo>
                <a:lnTo>
                  <a:pt x="18655" y="7855"/>
                </a:lnTo>
                <a:cubicBezTo>
                  <a:pt x="18655" y="7855"/>
                  <a:pt x="18655" y="8836"/>
                  <a:pt x="18655" y="8836"/>
                </a:cubicBezTo>
                <a:close/>
                <a:moveTo>
                  <a:pt x="19636" y="16691"/>
                </a:moveTo>
                <a:lnTo>
                  <a:pt x="18655" y="16691"/>
                </a:lnTo>
                <a:lnTo>
                  <a:pt x="18655" y="17673"/>
                </a:lnTo>
                <a:lnTo>
                  <a:pt x="19636" y="17673"/>
                </a:lnTo>
                <a:cubicBezTo>
                  <a:pt x="19636" y="17673"/>
                  <a:pt x="19636" y="16691"/>
                  <a:pt x="19636" y="16691"/>
                </a:cubicBezTo>
                <a:close/>
                <a:moveTo>
                  <a:pt x="19636" y="18655"/>
                </a:moveTo>
                <a:lnTo>
                  <a:pt x="18655" y="18655"/>
                </a:lnTo>
                <a:lnTo>
                  <a:pt x="18655" y="19636"/>
                </a:lnTo>
                <a:lnTo>
                  <a:pt x="19636" y="19636"/>
                </a:lnTo>
                <a:cubicBezTo>
                  <a:pt x="19636" y="19636"/>
                  <a:pt x="19636" y="18655"/>
                  <a:pt x="19636" y="18655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1964" y="2945"/>
                </a:moveTo>
                <a:lnTo>
                  <a:pt x="2945" y="2945"/>
                </a:lnTo>
                <a:lnTo>
                  <a:pt x="2945" y="1964"/>
                </a:lnTo>
                <a:lnTo>
                  <a:pt x="1964" y="1964"/>
                </a:lnTo>
                <a:cubicBezTo>
                  <a:pt x="1964" y="1964"/>
                  <a:pt x="1964" y="2945"/>
                  <a:pt x="1964" y="2945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2764"/>
                </a:moveTo>
                <a:lnTo>
                  <a:pt x="1964" y="12764"/>
                </a:lnTo>
                <a:lnTo>
                  <a:pt x="1964" y="13745"/>
                </a:lnTo>
                <a:lnTo>
                  <a:pt x="2945" y="13745"/>
                </a:lnTo>
                <a:cubicBezTo>
                  <a:pt x="2945" y="13745"/>
                  <a:pt x="2945" y="12764"/>
                  <a:pt x="2945" y="12764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1964" y="4909"/>
                </a:moveTo>
                <a:lnTo>
                  <a:pt x="2945" y="4909"/>
                </a:lnTo>
                <a:lnTo>
                  <a:pt x="2945" y="3927"/>
                </a:lnTo>
                <a:lnTo>
                  <a:pt x="1964" y="3927"/>
                </a:lnTo>
                <a:cubicBezTo>
                  <a:pt x="1964" y="3927"/>
                  <a:pt x="1964" y="4909"/>
                  <a:pt x="1964" y="4909"/>
                </a:cubicBezTo>
                <a:close/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1" name="Shape 2543">
            <a:extLst>
              <a:ext uri="{FF2B5EF4-FFF2-40B4-BE49-F238E27FC236}">
                <a16:creationId xmlns:a16="http://schemas.microsoft.com/office/drawing/2014/main" id="{CACEA49F-118E-4BEA-9EFF-3B1FB4F77613}"/>
              </a:ext>
            </a:extLst>
          </p:cNvPr>
          <p:cNvSpPr/>
          <p:nvPr/>
        </p:nvSpPr>
        <p:spPr>
          <a:xfrm>
            <a:off x="5141451" y="3104007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8655"/>
                </a:moveTo>
                <a:lnTo>
                  <a:pt x="14727" y="18655"/>
                </a:lnTo>
                <a:lnTo>
                  <a:pt x="14727" y="19636"/>
                </a:lnTo>
                <a:lnTo>
                  <a:pt x="15709" y="19636"/>
                </a:lnTo>
                <a:cubicBezTo>
                  <a:pt x="15709" y="19636"/>
                  <a:pt x="15709" y="18655"/>
                  <a:pt x="15709" y="18655"/>
                </a:cubicBezTo>
                <a:close/>
                <a:moveTo>
                  <a:pt x="15709" y="14727"/>
                </a:moveTo>
                <a:lnTo>
                  <a:pt x="14727" y="14727"/>
                </a:lnTo>
                <a:lnTo>
                  <a:pt x="14727" y="15709"/>
                </a:lnTo>
                <a:lnTo>
                  <a:pt x="15709" y="15709"/>
                </a:lnTo>
                <a:cubicBezTo>
                  <a:pt x="15709" y="15709"/>
                  <a:pt x="15709" y="14727"/>
                  <a:pt x="15709" y="14727"/>
                </a:cubicBezTo>
                <a:close/>
                <a:moveTo>
                  <a:pt x="14727" y="10800"/>
                </a:moveTo>
                <a:lnTo>
                  <a:pt x="15709" y="10800"/>
                </a:lnTo>
                <a:lnTo>
                  <a:pt x="15709" y="9818"/>
                </a:lnTo>
                <a:lnTo>
                  <a:pt x="14727" y="9818"/>
                </a:lnTo>
                <a:cubicBezTo>
                  <a:pt x="14727" y="9818"/>
                  <a:pt x="14727" y="10800"/>
                  <a:pt x="14727" y="10800"/>
                </a:cubicBezTo>
                <a:close/>
                <a:moveTo>
                  <a:pt x="15709" y="16691"/>
                </a:moveTo>
                <a:lnTo>
                  <a:pt x="14727" y="16691"/>
                </a:lnTo>
                <a:lnTo>
                  <a:pt x="14727" y="17673"/>
                </a:lnTo>
                <a:lnTo>
                  <a:pt x="15709" y="17673"/>
                </a:lnTo>
                <a:cubicBezTo>
                  <a:pt x="15709" y="17673"/>
                  <a:pt x="15709" y="16691"/>
                  <a:pt x="15709" y="16691"/>
                </a:cubicBezTo>
                <a:close/>
                <a:moveTo>
                  <a:pt x="14727" y="8836"/>
                </a:moveTo>
                <a:lnTo>
                  <a:pt x="15709" y="8836"/>
                </a:lnTo>
                <a:lnTo>
                  <a:pt x="15709" y="7855"/>
                </a:lnTo>
                <a:lnTo>
                  <a:pt x="14727" y="7855"/>
                </a:lnTo>
                <a:cubicBezTo>
                  <a:pt x="14727" y="7855"/>
                  <a:pt x="14727" y="8836"/>
                  <a:pt x="14727" y="8836"/>
                </a:cubicBezTo>
                <a:close/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1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727" y="6873"/>
                </a:moveTo>
                <a:lnTo>
                  <a:pt x="15709" y="6873"/>
                </a:lnTo>
                <a:lnTo>
                  <a:pt x="15709" y="5891"/>
                </a:lnTo>
                <a:lnTo>
                  <a:pt x="14727" y="5891"/>
                </a:lnTo>
                <a:cubicBezTo>
                  <a:pt x="14727" y="5891"/>
                  <a:pt x="14727" y="6873"/>
                  <a:pt x="14727" y="6873"/>
                </a:cubicBezTo>
                <a:close/>
                <a:moveTo>
                  <a:pt x="16691" y="12273"/>
                </a:moveTo>
                <a:lnTo>
                  <a:pt x="13745" y="12273"/>
                </a:lnTo>
                <a:lnTo>
                  <a:pt x="13745" y="4909"/>
                </a:ln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2273"/>
                  <a:pt x="16691" y="12273"/>
                </a:cubicBezTo>
                <a:close/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3745" y="20618"/>
                </a:lnTo>
                <a:lnTo>
                  <a:pt x="13745" y="13255"/>
                </a:lnTo>
                <a:lnTo>
                  <a:pt x="16691" y="13255"/>
                </a:lnTo>
                <a:cubicBezTo>
                  <a:pt x="16691" y="13255"/>
                  <a:pt x="16691" y="19636"/>
                  <a:pt x="16691" y="19636"/>
                </a:cubicBezTo>
                <a:close/>
                <a:moveTo>
                  <a:pt x="12764" y="12273"/>
                </a:moveTo>
                <a:lnTo>
                  <a:pt x="4909" y="12273"/>
                </a:lnTo>
                <a:lnTo>
                  <a:pt x="4909" y="4909"/>
                </a:lnTo>
                <a:lnTo>
                  <a:pt x="12764" y="4909"/>
                </a:lnTo>
                <a:cubicBezTo>
                  <a:pt x="12764" y="4909"/>
                  <a:pt x="12764" y="12273"/>
                  <a:pt x="12764" y="12273"/>
                </a:cubicBezTo>
                <a:close/>
                <a:moveTo>
                  <a:pt x="12764" y="20618"/>
                </a:moveTo>
                <a:lnTo>
                  <a:pt x="4909" y="20618"/>
                </a:lnTo>
                <a:lnTo>
                  <a:pt x="4909" y="13255"/>
                </a:lnTo>
                <a:lnTo>
                  <a:pt x="12764" y="13255"/>
                </a:lnTo>
                <a:cubicBezTo>
                  <a:pt x="12764" y="13255"/>
                  <a:pt x="12764" y="20618"/>
                  <a:pt x="12764" y="20618"/>
                </a:cubicBezTo>
                <a:close/>
                <a:moveTo>
                  <a:pt x="3927" y="12273"/>
                </a:moveTo>
                <a:lnTo>
                  <a:pt x="982" y="12273"/>
                </a:ln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3927" y="4909"/>
                </a:lnTo>
                <a:cubicBezTo>
                  <a:pt x="3927" y="4909"/>
                  <a:pt x="3927" y="12273"/>
                  <a:pt x="3927" y="12273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3255"/>
                </a:lnTo>
                <a:lnTo>
                  <a:pt x="3927" y="13255"/>
                </a:lnTo>
                <a:cubicBezTo>
                  <a:pt x="3927" y="13255"/>
                  <a:pt x="3927" y="20618"/>
                  <a:pt x="3927" y="20618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1964" y="10800"/>
                </a:moveTo>
                <a:lnTo>
                  <a:pt x="2945" y="10800"/>
                </a:lnTo>
                <a:lnTo>
                  <a:pt x="2945" y="9818"/>
                </a:lnTo>
                <a:lnTo>
                  <a:pt x="1964" y="9818"/>
                </a:lnTo>
                <a:cubicBezTo>
                  <a:pt x="1964" y="9818"/>
                  <a:pt x="1964" y="10800"/>
                  <a:pt x="1964" y="10800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2" name="Shape 2544">
            <a:extLst>
              <a:ext uri="{FF2B5EF4-FFF2-40B4-BE49-F238E27FC236}">
                <a16:creationId xmlns:a16="http://schemas.microsoft.com/office/drawing/2014/main" id="{F09AB7EA-8449-41D6-ACEB-C454321D1318}"/>
              </a:ext>
            </a:extLst>
          </p:cNvPr>
          <p:cNvSpPr/>
          <p:nvPr/>
        </p:nvSpPr>
        <p:spPr>
          <a:xfrm>
            <a:off x="5680454" y="3104007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8255"/>
                </a:moveTo>
                <a:lnTo>
                  <a:pt x="12837" y="10800"/>
                </a:lnTo>
                <a:lnTo>
                  <a:pt x="8836" y="13345"/>
                </a:lnTo>
                <a:cubicBezTo>
                  <a:pt x="8836" y="13345"/>
                  <a:pt x="8836" y="8255"/>
                  <a:pt x="8836" y="8255"/>
                </a:cubicBezTo>
                <a:close/>
                <a:moveTo>
                  <a:pt x="8345" y="14727"/>
                </a:moveTo>
                <a:cubicBezTo>
                  <a:pt x="8461" y="14727"/>
                  <a:pt x="8564" y="14681"/>
                  <a:pt x="8647" y="14614"/>
                </a:cubicBezTo>
                <a:lnTo>
                  <a:pt x="8652" y="14620"/>
                </a:lnTo>
                <a:lnTo>
                  <a:pt x="14052" y="11184"/>
                </a:lnTo>
                <a:lnTo>
                  <a:pt x="14047" y="11178"/>
                </a:lnTo>
                <a:cubicBezTo>
                  <a:pt x="14160" y="11088"/>
                  <a:pt x="14236" y="10955"/>
                  <a:pt x="14236" y="10800"/>
                </a:cubicBezTo>
                <a:cubicBezTo>
                  <a:pt x="14236" y="10645"/>
                  <a:pt x="14160" y="10512"/>
                  <a:pt x="14047" y="10422"/>
                </a:cubicBezTo>
                <a:lnTo>
                  <a:pt x="14052" y="10417"/>
                </a:lnTo>
                <a:lnTo>
                  <a:pt x="8652" y="6980"/>
                </a:lnTo>
                <a:lnTo>
                  <a:pt x="8647" y="6986"/>
                </a:lnTo>
                <a:cubicBezTo>
                  <a:pt x="8564" y="6919"/>
                  <a:pt x="8461" y="6873"/>
                  <a:pt x="8345" y="6873"/>
                </a:cubicBezTo>
                <a:cubicBezTo>
                  <a:pt x="8074" y="6873"/>
                  <a:pt x="7855" y="7093"/>
                  <a:pt x="7855" y="7364"/>
                </a:cubicBezTo>
                <a:lnTo>
                  <a:pt x="7855" y="14236"/>
                </a:lnTo>
                <a:cubicBezTo>
                  <a:pt x="7855" y="14507"/>
                  <a:pt x="8074" y="14727"/>
                  <a:pt x="8345" y="14727"/>
                </a:cubicBezTo>
                <a:moveTo>
                  <a:pt x="19636" y="18655"/>
                </a:moveTo>
                <a:lnTo>
                  <a:pt x="18655" y="18655"/>
                </a:lnTo>
                <a:lnTo>
                  <a:pt x="18655" y="19636"/>
                </a:lnTo>
                <a:lnTo>
                  <a:pt x="19636" y="19636"/>
                </a:lnTo>
                <a:cubicBezTo>
                  <a:pt x="19636" y="19636"/>
                  <a:pt x="19636" y="18655"/>
                  <a:pt x="19636" y="18655"/>
                </a:cubicBezTo>
                <a:close/>
                <a:moveTo>
                  <a:pt x="19636" y="14727"/>
                </a:moveTo>
                <a:lnTo>
                  <a:pt x="18655" y="14727"/>
                </a:lnTo>
                <a:lnTo>
                  <a:pt x="18655" y="15709"/>
                </a:lnTo>
                <a:lnTo>
                  <a:pt x="19636" y="15709"/>
                </a:lnTo>
                <a:cubicBezTo>
                  <a:pt x="19636" y="15709"/>
                  <a:pt x="19636" y="14727"/>
                  <a:pt x="19636" y="14727"/>
                </a:cubicBezTo>
                <a:close/>
                <a:moveTo>
                  <a:pt x="19636" y="12764"/>
                </a:moveTo>
                <a:lnTo>
                  <a:pt x="18655" y="12764"/>
                </a:lnTo>
                <a:lnTo>
                  <a:pt x="18655" y="13745"/>
                </a:lnTo>
                <a:lnTo>
                  <a:pt x="19636" y="13745"/>
                </a:lnTo>
                <a:cubicBezTo>
                  <a:pt x="19636" y="13745"/>
                  <a:pt x="19636" y="12764"/>
                  <a:pt x="19636" y="12764"/>
                </a:cubicBezTo>
                <a:close/>
                <a:moveTo>
                  <a:pt x="19636" y="16691"/>
                </a:moveTo>
                <a:lnTo>
                  <a:pt x="18655" y="16691"/>
                </a:lnTo>
                <a:lnTo>
                  <a:pt x="18655" y="17673"/>
                </a:lnTo>
                <a:lnTo>
                  <a:pt x="19636" y="17673"/>
                </a:lnTo>
                <a:cubicBezTo>
                  <a:pt x="19636" y="17673"/>
                  <a:pt x="19636" y="16691"/>
                  <a:pt x="19636" y="16691"/>
                </a:cubicBezTo>
                <a:close/>
                <a:moveTo>
                  <a:pt x="18655" y="2945"/>
                </a:moveTo>
                <a:lnTo>
                  <a:pt x="19636" y="2945"/>
                </a:lnTo>
                <a:lnTo>
                  <a:pt x="19636" y="1964"/>
                </a:lnTo>
                <a:lnTo>
                  <a:pt x="18655" y="1964"/>
                </a:lnTo>
                <a:cubicBezTo>
                  <a:pt x="18655" y="1964"/>
                  <a:pt x="18655" y="2945"/>
                  <a:pt x="18655" y="2945"/>
                </a:cubicBezTo>
                <a:close/>
                <a:moveTo>
                  <a:pt x="20618" y="10309"/>
                </a:moveTo>
                <a:lnTo>
                  <a:pt x="17673" y="10309"/>
                </a:ln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0309"/>
                  <a:pt x="20618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lnTo>
                  <a:pt x="17673" y="11291"/>
                </a:lnTo>
                <a:lnTo>
                  <a:pt x="20618" y="11291"/>
                </a:lnTo>
                <a:cubicBezTo>
                  <a:pt x="20618" y="11291"/>
                  <a:pt x="20618" y="19636"/>
                  <a:pt x="20618" y="19636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982"/>
                </a:lnTo>
                <a:lnTo>
                  <a:pt x="16691" y="982"/>
                </a:lnTo>
                <a:cubicBezTo>
                  <a:pt x="16691" y="982"/>
                  <a:pt x="16691" y="20618"/>
                  <a:pt x="16691" y="20618"/>
                </a:cubicBezTo>
                <a:close/>
                <a:moveTo>
                  <a:pt x="3927" y="10309"/>
                </a:moveTo>
                <a:lnTo>
                  <a:pt x="982" y="10309"/>
                </a:ln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3927" y="982"/>
                </a:lnTo>
                <a:cubicBezTo>
                  <a:pt x="3927" y="982"/>
                  <a:pt x="3927" y="10309"/>
                  <a:pt x="3927" y="10309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1291"/>
                </a:lnTo>
                <a:lnTo>
                  <a:pt x="3927" y="11291"/>
                </a:lnTo>
                <a:cubicBezTo>
                  <a:pt x="3927" y="11291"/>
                  <a:pt x="3927" y="20618"/>
                  <a:pt x="3927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8655" y="8836"/>
                </a:moveTo>
                <a:lnTo>
                  <a:pt x="19636" y="8836"/>
                </a:lnTo>
                <a:lnTo>
                  <a:pt x="19636" y="7855"/>
                </a:lnTo>
                <a:lnTo>
                  <a:pt x="18655" y="7855"/>
                </a:lnTo>
                <a:cubicBezTo>
                  <a:pt x="18655" y="7855"/>
                  <a:pt x="18655" y="8836"/>
                  <a:pt x="18655" y="8836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1964" y="2945"/>
                </a:moveTo>
                <a:lnTo>
                  <a:pt x="2945" y="2945"/>
                </a:lnTo>
                <a:lnTo>
                  <a:pt x="2945" y="1964"/>
                </a:lnTo>
                <a:lnTo>
                  <a:pt x="1964" y="1964"/>
                </a:lnTo>
                <a:cubicBezTo>
                  <a:pt x="1964" y="1964"/>
                  <a:pt x="1964" y="2945"/>
                  <a:pt x="1964" y="2945"/>
                </a:cubicBezTo>
                <a:close/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2945" y="12764"/>
                </a:moveTo>
                <a:lnTo>
                  <a:pt x="1964" y="12764"/>
                </a:lnTo>
                <a:lnTo>
                  <a:pt x="1964" y="13745"/>
                </a:lnTo>
                <a:lnTo>
                  <a:pt x="2945" y="13745"/>
                </a:lnTo>
                <a:cubicBezTo>
                  <a:pt x="2945" y="13745"/>
                  <a:pt x="2945" y="12764"/>
                  <a:pt x="2945" y="12764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1964" y="4909"/>
                </a:moveTo>
                <a:lnTo>
                  <a:pt x="2945" y="4909"/>
                </a:lnTo>
                <a:lnTo>
                  <a:pt x="2945" y="3927"/>
                </a:lnTo>
                <a:lnTo>
                  <a:pt x="1964" y="3927"/>
                </a:lnTo>
                <a:cubicBezTo>
                  <a:pt x="1964" y="3927"/>
                  <a:pt x="1964" y="4909"/>
                  <a:pt x="1964" y="4909"/>
                </a:cubicBezTo>
                <a:close/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3" name="Shape 2545">
            <a:extLst>
              <a:ext uri="{FF2B5EF4-FFF2-40B4-BE49-F238E27FC236}">
                <a16:creationId xmlns:a16="http://schemas.microsoft.com/office/drawing/2014/main" id="{D4A04810-1F6A-4B7D-8831-9EBD562CEFB6}"/>
              </a:ext>
            </a:extLst>
          </p:cNvPr>
          <p:cNvSpPr/>
          <p:nvPr/>
        </p:nvSpPr>
        <p:spPr>
          <a:xfrm>
            <a:off x="829427" y="3643010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9"/>
                </a:moveTo>
                <a:cubicBezTo>
                  <a:pt x="5377" y="20619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3336" y="982"/>
                  <a:pt x="15638" y="1950"/>
                  <a:pt x="17377" y="3529"/>
                </a:cubicBezTo>
                <a:lnTo>
                  <a:pt x="10453" y="10453"/>
                </a:lnTo>
                <a:cubicBezTo>
                  <a:pt x="10364" y="10542"/>
                  <a:pt x="10309" y="10665"/>
                  <a:pt x="10309" y="10800"/>
                </a:cubicBezTo>
                <a:cubicBezTo>
                  <a:pt x="10309" y="11072"/>
                  <a:pt x="10529" y="11291"/>
                  <a:pt x="10800" y="11291"/>
                </a:cubicBezTo>
                <a:lnTo>
                  <a:pt x="20594" y="11291"/>
                </a:lnTo>
                <a:cubicBezTo>
                  <a:pt x="20336" y="16484"/>
                  <a:pt x="16057" y="20619"/>
                  <a:pt x="10800" y="20619"/>
                </a:cubicBezTo>
                <a:moveTo>
                  <a:pt x="20594" y="10309"/>
                </a:moveTo>
                <a:lnTo>
                  <a:pt x="11985" y="10309"/>
                </a:lnTo>
                <a:lnTo>
                  <a:pt x="18071" y="4223"/>
                </a:lnTo>
                <a:cubicBezTo>
                  <a:pt x="19541" y="5852"/>
                  <a:pt x="20477" y="7971"/>
                  <a:pt x="20594" y="10309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4" name="Shape 2546">
            <a:extLst>
              <a:ext uri="{FF2B5EF4-FFF2-40B4-BE49-F238E27FC236}">
                <a16:creationId xmlns:a16="http://schemas.microsoft.com/office/drawing/2014/main" id="{F9A1780C-4571-4510-9CDF-A29E3824019B}"/>
              </a:ext>
            </a:extLst>
          </p:cNvPr>
          <p:cNvSpPr/>
          <p:nvPr/>
        </p:nvSpPr>
        <p:spPr>
          <a:xfrm>
            <a:off x="1368430" y="3668676"/>
            <a:ext cx="282336" cy="23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18655" y="20400"/>
                </a:lnTo>
                <a:lnTo>
                  <a:pt x="18655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1109" y="0"/>
                </a:moveTo>
                <a:lnTo>
                  <a:pt x="18164" y="0"/>
                </a:lnTo>
                <a:cubicBezTo>
                  <a:pt x="17893" y="0"/>
                  <a:pt x="17673" y="269"/>
                  <a:pt x="17673" y="600"/>
                </a:cubicBezTo>
                <a:lnTo>
                  <a:pt x="17673" y="21000"/>
                </a:lnTo>
                <a:cubicBezTo>
                  <a:pt x="17673" y="21332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  <a:moveTo>
                  <a:pt x="8836" y="20400"/>
                </a:moveTo>
                <a:lnTo>
                  <a:pt x="6873" y="20400"/>
                </a:lnTo>
                <a:lnTo>
                  <a:pt x="6873" y="3600"/>
                </a:lnTo>
                <a:lnTo>
                  <a:pt x="8836" y="3600"/>
                </a:lnTo>
                <a:cubicBezTo>
                  <a:pt x="8836" y="3600"/>
                  <a:pt x="8836" y="20400"/>
                  <a:pt x="8836" y="20400"/>
                </a:cubicBezTo>
                <a:close/>
                <a:moveTo>
                  <a:pt x="9327" y="2400"/>
                </a:moveTo>
                <a:lnTo>
                  <a:pt x="6382" y="2400"/>
                </a:lnTo>
                <a:cubicBezTo>
                  <a:pt x="6111" y="2400"/>
                  <a:pt x="5891" y="2669"/>
                  <a:pt x="5891" y="3000"/>
                </a:cubicBezTo>
                <a:lnTo>
                  <a:pt x="5891" y="21000"/>
                </a:lnTo>
                <a:cubicBezTo>
                  <a:pt x="5891" y="21332"/>
                  <a:pt x="6111" y="21600"/>
                  <a:pt x="6382" y="21600"/>
                </a:cubicBezTo>
                <a:lnTo>
                  <a:pt x="9327" y="21600"/>
                </a:lnTo>
                <a:cubicBezTo>
                  <a:pt x="9598" y="21600"/>
                  <a:pt x="9818" y="21332"/>
                  <a:pt x="9818" y="21000"/>
                </a:cubicBezTo>
                <a:lnTo>
                  <a:pt x="9818" y="3000"/>
                </a:lnTo>
                <a:cubicBezTo>
                  <a:pt x="9818" y="2669"/>
                  <a:pt x="9598" y="2400"/>
                  <a:pt x="9327" y="2400"/>
                </a:cubicBezTo>
                <a:moveTo>
                  <a:pt x="14727" y="20400"/>
                </a:moveTo>
                <a:lnTo>
                  <a:pt x="12764" y="20400"/>
                </a:lnTo>
                <a:lnTo>
                  <a:pt x="12764" y="10800"/>
                </a:lnTo>
                <a:lnTo>
                  <a:pt x="14727" y="10800"/>
                </a:lnTo>
                <a:cubicBezTo>
                  <a:pt x="14727" y="10800"/>
                  <a:pt x="14727" y="20400"/>
                  <a:pt x="14727" y="20400"/>
                </a:cubicBezTo>
                <a:close/>
                <a:moveTo>
                  <a:pt x="15218" y="9600"/>
                </a:moveTo>
                <a:lnTo>
                  <a:pt x="12273" y="9600"/>
                </a:lnTo>
                <a:cubicBezTo>
                  <a:pt x="12002" y="9600"/>
                  <a:pt x="11782" y="9869"/>
                  <a:pt x="11782" y="10200"/>
                </a:cubicBezTo>
                <a:lnTo>
                  <a:pt x="11782" y="21000"/>
                </a:lnTo>
                <a:cubicBezTo>
                  <a:pt x="11782" y="21332"/>
                  <a:pt x="12002" y="21600"/>
                  <a:pt x="12273" y="21600"/>
                </a:cubicBezTo>
                <a:lnTo>
                  <a:pt x="15218" y="21600"/>
                </a:lnTo>
                <a:cubicBezTo>
                  <a:pt x="15489" y="21600"/>
                  <a:pt x="15709" y="21332"/>
                  <a:pt x="15709" y="21000"/>
                </a:cubicBezTo>
                <a:lnTo>
                  <a:pt x="15709" y="10200"/>
                </a:lnTo>
                <a:cubicBezTo>
                  <a:pt x="15709" y="9869"/>
                  <a:pt x="15489" y="9600"/>
                  <a:pt x="15218" y="9600"/>
                </a:cubicBezTo>
                <a:moveTo>
                  <a:pt x="2945" y="20400"/>
                </a:moveTo>
                <a:lnTo>
                  <a:pt x="982" y="20400"/>
                </a:lnTo>
                <a:lnTo>
                  <a:pt x="982" y="14400"/>
                </a:lnTo>
                <a:lnTo>
                  <a:pt x="2945" y="14400"/>
                </a:lnTo>
                <a:cubicBezTo>
                  <a:pt x="2945" y="14400"/>
                  <a:pt x="2945" y="20400"/>
                  <a:pt x="2945" y="20400"/>
                </a:cubicBezTo>
                <a:close/>
                <a:moveTo>
                  <a:pt x="3436" y="13200"/>
                </a:moveTo>
                <a:lnTo>
                  <a:pt x="491" y="13200"/>
                </a:lnTo>
                <a:cubicBezTo>
                  <a:pt x="220" y="13200"/>
                  <a:pt x="0" y="13469"/>
                  <a:pt x="0" y="138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3436" y="21600"/>
                </a:lnTo>
                <a:cubicBezTo>
                  <a:pt x="3707" y="21600"/>
                  <a:pt x="3927" y="21332"/>
                  <a:pt x="3927" y="21000"/>
                </a:cubicBezTo>
                <a:lnTo>
                  <a:pt x="3927" y="13800"/>
                </a:lnTo>
                <a:cubicBezTo>
                  <a:pt x="3927" y="13469"/>
                  <a:pt x="3707" y="13200"/>
                  <a:pt x="3436" y="132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5" name="Shape 2547">
            <a:extLst>
              <a:ext uri="{FF2B5EF4-FFF2-40B4-BE49-F238E27FC236}">
                <a16:creationId xmlns:a16="http://schemas.microsoft.com/office/drawing/2014/main" id="{6239EAA1-8709-408B-98AD-508B2A2E44BD}"/>
              </a:ext>
            </a:extLst>
          </p:cNvPr>
          <p:cNvSpPr/>
          <p:nvPr/>
        </p:nvSpPr>
        <p:spPr>
          <a:xfrm>
            <a:off x="1907433" y="3643010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15643" y="14949"/>
                </a:lnTo>
                <a:cubicBezTo>
                  <a:pt x="16600" y="13832"/>
                  <a:pt x="17182" y="12386"/>
                  <a:pt x="17182" y="10800"/>
                </a:cubicBezTo>
                <a:cubicBezTo>
                  <a:pt x="17182" y="9214"/>
                  <a:pt x="16600" y="7767"/>
                  <a:pt x="15643" y="6651"/>
                </a:cubicBezTo>
                <a:lnTo>
                  <a:pt x="18073" y="4221"/>
                </a:lnTo>
                <a:cubicBezTo>
                  <a:pt x="19649" y="5963"/>
                  <a:pt x="20618" y="8266"/>
                  <a:pt x="20618" y="10800"/>
                </a:cubicBezTo>
                <a:cubicBezTo>
                  <a:pt x="20618" y="13335"/>
                  <a:pt x="19649" y="15637"/>
                  <a:pt x="18073" y="17379"/>
                </a:cubicBezTo>
                <a:moveTo>
                  <a:pt x="10800" y="20619"/>
                </a:moveTo>
                <a:cubicBezTo>
                  <a:pt x="8265" y="20619"/>
                  <a:pt x="5963" y="19650"/>
                  <a:pt x="4221" y="18073"/>
                </a:cubicBezTo>
                <a:lnTo>
                  <a:pt x="6651" y="15643"/>
                </a:lnTo>
                <a:cubicBezTo>
                  <a:pt x="7767" y="16600"/>
                  <a:pt x="9214" y="17182"/>
                  <a:pt x="10800" y="17182"/>
                </a:cubicBezTo>
                <a:cubicBezTo>
                  <a:pt x="12386" y="17182"/>
                  <a:pt x="13833" y="16600"/>
                  <a:pt x="14949" y="15643"/>
                </a:cubicBezTo>
                <a:lnTo>
                  <a:pt x="17379" y="18073"/>
                </a:lnTo>
                <a:cubicBezTo>
                  <a:pt x="15637" y="19650"/>
                  <a:pt x="13334" y="20619"/>
                  <a:pt x="10800" y="20619"/>
                </a:cubicBezTo>
                <a:moveTo>
                  <a:pt x="982" y="10800"/>
                </a:moveTo>
                <a:cubicBezTo>
                  <a:pt x="982" y="8266"/>
                  <a:pt x="1950" y="5963"/>
                  <a:pt x="3527" y="4221"/>
                </a:cubicBezTo>
                <a:lnTo>
                  <a:pt x="5957" y="6651"/>
                </a:lnTo>
                <a:cubicBezTo>
                  <a:pt x="4999" y="7767"/>
                  <a:pt x="4418" y="9214"/>
                  <a:pt x="4418" y="10800"/>
                </a:cubicBezTo>
                <a:cubicBezTo>
                  <a:pt x="4418" y="12386"/>
                  <a:pt x="4999" y="13832"/>
                  <a:pt x="5957" y="14949"/>
                </a:cubicBezTo>
                <a:lnTo>
                  <a:pt x="3527" y="17379"/>
                </a:lnTo>
                <a:cubicBezTo>
                  <a:pt x="1950" y="15637"/>
                  <a:pt x="982" y="13335"/>
                  <a:pt x="982" y="10800"/>
                </a:cubicBezTo>
                <a:moveTo>
                  <a:pt x="16200" y="10800"/>
                </a:moveTo>
                <a:cubicBezTo>
                  <a:pt x="16200" y="13782"/>
                  <a:pt x="13782" y="16200"/>
                  <a:pt x="10800" y="16200"/>
                </a:cubicBezTo>
                <a:cubicBezTo>
                  <a:pt x="7817" y="16200"/>
                  <a:pt x="5400" y="13782"/>
                  <a:pt x="5400" y="10800"/>
                </a:cubicBez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800"/>
                </a:cubicBezTo>
                <a:moveTo>
                  <a:pt x="10800" y="982"/>
                </a:moveTo>
                <a:cubicBezTo>
                  <a:pt x="13334" y="982"/>
                  <a:pt x="15637" y="1950"/>
                  <a:pt x="17379" y="3527"/>
                </a:cubicBezTo>
                <a:lnTo>
                  <a:pt x="14949" y="5957"/>
                </a:lnTo>
                <a:cubicBezTo>
                  <a:pt x="13832" y="4999"/>
                  <a:pt x="12386" y="4418"/>
                  <a:pt x="10800" y="4418"/>
                </a:cubicBezTo>
                <a:cubicBezTo>
                  <a:pt x="9214" y="4418"/>
                  <a:pt x="7767" y="4999"/>
                  <a:pt x="6651" y="5957"/>
                </a:cubicBez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6" name="Shape 2548">
            <a:extLst>
              <a:ext uri="{FF2B5EF4-FFF2-40B4-BE49-F238E27FC236}">
                <a16:creationId xmlns:a16="http://schemas.microsoft.com/office/drawing/2014/main" id="{86924BD6-6F7B-438F-ACD5-004576BD779D}"/>
              </a:ext>
            </a:extLst>
          </p:cNvPr>
          <p:cNvSpPr/>
          <p:nvPr/>
        </p:nvSpPr>
        <p:spPr>
          <a:xfrm>
            <a:off x="2446436" y="3752094"/>
            <a:ext cx="282336" cy="64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45" y="17280"/>
                </a:moveTo>
                <a:cubicBezTo>
                  <a:pt x="18332" y="17280"/>
                  <a:pt x="17673" y="14380"/>
                  <a:pt x="17673" y="10800"/>
                </a:cubicBezTo>
                <a:cubicBezTo>
                  <a:pt x="17673" y="7224"/>
                  <a:pt x="18332" y="4320"/>
                  <a:pt x="19145" y="4320"/>
                </a:cubicBezTo>
                <a:cubicBezTo>
                  <a:pt x="19959" y="4320"/>
                  <a:pt x="20618" y="7224"/>
                  <a:pt x="20618" y="10800"/>
                </a:cubicBezTo>
                <a:cubicBezTo>
                  <a:pt x="20618" y="14380"/>
                  <a:pt x="19959" y="17280"/>
                  <a:pt x="19145" y="17280"/>
                </a:cubicBezTo>
                <a:moveTo>
                  <a:pt x="19145" y="0"/>
                </a:moveTo>
                <a:cubicBezTo>
                  <a:pt x="17790" y="0"/>
                  <a:pt x="16691" y="4837"/>
                  <a:pt x="16691" y="10800"/>
                </a:cubicBezTo>
                <a:cubicBezTo>
                  <a:pt x="16691" y="16766"/>
                  <a:pt x="17790" y="21600"/>
                  <a:pt x="19145" y="21600"/>
                </a:cubicBezTo>
                <a:cubicBezTo>
                  <a:pt x="20501" y="21600"/>
                  <a:pt x="21600" y="16766"/>
                  <a:pt x="21600" y="10800"/>
                </a:cubicBezTo>
                <a:cubicBezTo>
                  <a:pt x="21600" y="4837"/>
                  <a:pt x="20501" y="0"/>
                  <a:pt x="19145" y="0"/>
                </a:cubicBezTo>
                <a:moveTo>
                  <a:pt x="10800" y="17280"/>
                </a:moveTo>
                <a:cubicBezTo>
                  <a:pt x="9986" y="17280"/>
                  <a:pt x="9327" y="14380"/>
                  <a:pt x="9327" y="10800"/>
                </a:cubicBezTo>
                <a:cubicBezTo>
                  <a:pt x="9327" y="7224"/>
                  <a:pt x="9986" y="4320"/>
                  <a:pt x="10800" y="4320"/>
                </a:cubicBezTo>
                <a:cubicBezTo>
                  <a:pt x="11614" y="4320"/>
                  <a:pt x="12273" y="7224"/>
                  <a:pt x="12273" y="10800"/>
                </a:cubicBezTo>
                <a:cubicBezTo>
                  <a:pt x="12273" y="14380"/>
                  <a:pt x="11614" y="17280"/>
                  <a:pt x="10800" y="17280"/>
                </a:cubicBezTo>
                <a:moveTo>
                  <a:pt x="10800" y="0"/>
                </a:moveTo>
                <a:cubicBezTo>
                  <a:pt x="9444" y="0"/>
                  <a:pt x="8345" y="4837"/>
                  <a:pt x="8345" y="10800"/>
                </a:cubicBezTo>
                <a:cubicBezTo>
                  <a:pt x="8345" y="16766"/>
                  <a:pt x="9444" y="21600"/>
                  <a:pt x="10800" y="21600"/>
                </a:cubicBezTo>
                <a:cubicBezTo>
                  <a:pt x="12156" y="21600"/>
                  <a:pt x="13255" y="16766"/>
                  <a:pt x="13255" y="10800"/>
                </a:cubicBezTo>
                <a:cubicBezTo>
                  <a:pt x="13255" y="4837"/>
                  <a:pt x="12156" y="0"/>
                  <a:pt x="10800" y="0"/>
                </a:cubicBezTo>
                <a:moveTo>
                  <a:pt x="2455" y="17280"/>
                </a:moveTo>
                <a:cubicBezTo>
                  <a:pt x="1641" y="17280"/>
                  <a:pt x="982" y="14380"/>
                  <a:pt x="982" y="10800"/>
                </a:cubicBezTo>
                <a:cubicBezTo>
                  <a:pt x="982" y="7224"/>
                  <a:pt x="1641" y="4320"/>
                  <a:pt x="2455" y="4320"/>
                </a:cubicBezTo>
                <a:cubicBezTo>
                  <a:pt x="3268" y="4320"/>
                  <a:pt x="3927" y="7224"/>
                  <a:pt x="3927" y="10800"/>
                </a:cubicBezTo>
                <a:cubicBezTo>
                  <a:pt x="3927" y="14380"/>
                  <a:pt x="3268" y="17280"/>
                  <a:pt x="2455" y="17280"/>
                </a:cubicBezTo>
                <a:moveTo>
                  <a:pt x="2455" y="0"/>
                </a:moveTo>
                <a:cubicBezTo>
                  <a:pt x="1099" y="0"/>
                  <a:pt x="0" y="4837"/>
                  <a:pt x="0" y="10800"/>
                </a:cubicBezTo>
                <a:cubicBezTo>
                  <a:pt x="0" y="16766"/>
                  <a:pt x="1099" y="21600"/>
                  <a:pt x="2455" y="21600"/>
                </a:cubicBezTo>
                <a:cubicBezTo>
                  <a:pt x="3811" y="21600"/>
                  <a:pt x="4909" y="16766"/>
                  <a:pt x="4909" y="10800"/>
                </a:cubicBezTo>
                <a:cubicBezTo>
                  <a:pt x="4909" y="4837"/>
                  <a:pt x="3811" y="0"/>
                  <a:pt x="2455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7" name="Shape 2549">
            <a:extLst>
              <a:ext uri="{FF2B5EF4-FFF2-40B4-BE49-F238E27FC236}">
                <a16:creationId xmlns:a16="http://schemas.microsoft.com/office/drawing/2014/main" id="{B1B9A054-CD5E-4586-B7D5-DB6A8C3657A4}"/>
              </a:ext>
            </a:extLst>
          </p:cNvPr>
          <p:cNvSpPr/>
          <p:nvPr/>
        </p:nvSpPr>
        <p:spPr>
          <a:xfrm>
            <a:off x="2985439" y="3643010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0800" y="11291"/>
                </a:moveTo>
                <a:cubicBezTo>
                  <a:pt x="10529" y="11291"/>
                  <a:pt x="10309" y="11072"/>
                  <a:pt x="10309" y="10800"/>
                </a:cubicBezTo>
                <a:cubicBezTo>
                  <a:pt x="10309" y="10529"/>
                  <a:pt x="10529" y="10309"/>
                  <a:pt x="10800" y="10309"/>
                </a:cubicBezTo>
                <a:cubicBezTo>
                  <a:pt x="11071" y="10309"/>
                  <a:pt x="11291" y="10529"/>
                  <a:pt x="11291" y="10800"/>
                </a:cubicBezTo>
                <a:cubicBezTo>
                  <a:pt x="11291" y="11072"/>
                  <a:pt x="11071" y="11291"/>
                  <a:pt x="10800" y="11291"/>
                </a:cubicBezTo>
                <a:moveTo>
                  <a:pt x="10800" y="9327"/>
                </a:moveTo>
                <a:cubicBezTo>
                  <a:pt x="9986" y="9327"/>
                  <a:pt x="9327" y="9987"/>
                  <a:pt x="9327" y="10800"/>
                </a:cubicBezTo>
                <a:cubicBezTo>
                  <a:pt x="9327" y="11614"/>
                  <a:pt x="9986" y="12273"/>
                  <a:pt x="10800" y="12273"/>
                </a:cubicBezTo>
                <a:cubicBezTo>
                  <a:pt x="11614" y="12273"/>
                  <a:pt x="12273" y="11614"/>
                  <a:pt x="12273" y="10800"/>
                </a:cubicBezTo>
                <a:cubicBezTo>
                  <a:pt x="12273" y="9987"/>
                  <a:pt x="11614" y="9327"/>
                  <a:pt x="10800" y="9327"/>
                </a:cubicBezTo>
                <a:moveTo>
                  <a:pt x="5400" y="11291"/>
                </a:moveTo>
                <a:cubicBezTo>
                  <a:pt x="5129" y="11291"/>
                  <a:pt x="4909" y="11072"/>
                  <a:pt x="4909" y="10800"/>
                </a:cubicBezTo>
                <a:cubicBezTo>
                  <a:pt x="4909" y="10529"/>
                  <a:pt x="5129" y="10309"/>
                  <a:pt x="5400" y="10309"/>
                </a:cubicBezTo>
                <a:cubicBezTo>
                  <a:pt x="5671" y="10309"/>
                  <a:pt x="5891" y="10529"/>
                  <a:pt x="5891" y="10800"/>
                </a:cubicBezTo>
                <a:cubicBezTo>
                  <a:pt x="5891" y="11072"/>
                  <a:pt x="5671" y="11291"/>
                  <a:pt x="5400" y="11291"/>
                </a:cubicBezTo>
                <a:moveTo>
                  <a:pt x="5400" y="9327"/>
                </a:moveTo>
                <a:cubicBezTo>
                  <a:pt x="4586" y="9327"/>
                  <a:pt x="3927" y="9987"/>
                  <a:pt x="3927" y="10800"/>
                </a:cubicBezTo>
                <a:cubicBezTo>
                  <a:pt x="3927" y="11614"/>
                  <a:pt x="4586" y="12273"/>
                  <a:pt x="5400" y="12273"/>
                </a:cubicBezTo>
                <a:cubicBezTo>
                  <a:pt x="6214" y="12273"/>
                  <a:pt x="6873" y="11614"/>
                  <a:pt x="6873" y="10800"/>
                </a:cubicBezTo>
                <a:cubicBezTo>
                  <a:pt x="6873" y="9987"/>
                  <a:pt x="6214" y="9327"/>
                  <a:pt x="5400" y="9327"/>
                </a:cubicBezTo>
                <a:moveTo>
                  <a:pt x="16200" y="11291"/>
                </a:moveTo>
                <a:cubicBezTo>
                  <a:pt x="15929" y="11291"/>
                  <a:pt x="15709" y="11072"/>
                  <a:pt x="15709" y="10800"/>
                </a:cubicBezTo>
                <a:cubicBezTo>
                  <a:pt x="15709" y="10529"/>
                  <a:pt x="15929" y="10309"/>
                  <a:pt x="16200" y="10309"/>
                </a:cubicBezTo>
                <a:cubicBezTo>
                  <a:pt x="16471" y="10309"/>
                  <a:pt x="16691" y="10529"/>
                  <a:pt x="16691" y="10800"/>
                </a:cubicBezTo>
                <a:cubicBezTo>
                  <a:pt x="16691" y="11072"/>
                  <a:pt x="16471" y="11291"/>
                  <a:pt x="16200" y="11291"/>
                </a:cubicBezTo>
                <a:moveTo>
                  <a:pt x="16200" y="9327"/>
                </a:moveTo>
                <a:cubicBezTo>
                  <a:pt x="15386" y="9327"/>
                  <a:pt x="14727" y="9987"/>
                  <a:pt x="14727" y="10800"/>
                </a:cubicBezTo>
                <a:cubicBezTo>
                  <a:pt x="14727" y="11614"/>
                  <a:pt x="15386" y="12273"/>
                  <a:pt x="16200" y="12273"/>
                </a:cubicBezTo>
                <a:cubicBezTo>
                  <a:pt x="17014" y="12273"/>
                  <a:pt x="17673" y="11614"/>
                  <a:pt x="17673" y="10800"/>
                </a:cubicBezTo>
                <a:cubicBezTo>
                  <a:pt x="17673" y="9987"/>
                  <a:pt x="17014" y="9327"/>
                  <a:pt x="16200" y="9327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8" name="Shape 2550">
            <a:extLst>
              <a:ext uri="{FF2B5EF4-FFF2-40B4-BE49-F238E27FC236}">
                <a16:creationId xmlns:a16="http://schemas.microsoft.com/office/drawing/2014/main" id="{5D5CFE5E-256C-4D94-850A-C3AFFD83EA79}"/>
              </a:ext>
            </a:extLst>
          </p:cNvPr>
          <p:cNvSpPr/>
          <p:nvPr/>
        </p:nvSpPr>
        <p:spPr>
          <a:xfrm>
            <a:off x="3524442" y="3643010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9" name="Shape 2551">
            <a:extLst>
              <a:ext uri="{FF2B5EF4-FFF2-40B4-BE49-F238E27FC236}">
                <a16:creationId xmlns:a16="http://schemas.microsoft.com/office/drawing/2014/main" id="{6D37729A-075F-494F-8577-E70E38B14C47}"/>
              </a:ext>
            </a:extLst>
          </p:cNvPr>
          <p:cNvSpPr/>
          <p:nvPr/>
        </p:nvSpPr>
        <p:spPr>
          <a:xfrm>
            <a:off x="4063445" y="3643010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0" name="Shape 2552">
            <a:extLst>
              <a:ext uri="{FF2B5EF4-FFF2-40B4-BE49-F238E27FC236}">
                <a16:creationId xmlns:a16="http://schemas.microsoft.com/office/drawing/2014/main" id="{7E68C816-643C-48A4-9203-56B3CA2C7ECC}"/>
              </a:ext>
            </a:extLst>
          </p:cNvPr>
          <p:cNvSpPr/>
          <p:nvPr/>
        </p:nvSpPr>
        <p:spPr>
          <a:xfrm>
            <a:off x="4602447" y="3655843"/>
            <a:ext cx="282336" cy="256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1" name="Shape 2553">
            <a:extLst>
              <a:ext uri="{FF2B5EF4-FFF2-40B4-BE49-F238E27FC236}">
                <a16:creationId xmlns:a16="http://schemas.microsoft.com/office/drawing/2014/main" id="{03A03E99-8971-42EA-8D20-0B29103E6DDF}"/>
              </a:ext>
            </a:extLst>
          </p:cNvPr>
          <p:cNvSpPr/>
          <p:nvPr/>
        </p:nvSpPr>
        <p:spPr>
          <a:xfrm>
            <a:off x="5141451" y="3655843"/>
            <a:ext cx="282336" cy="256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8100"/>
                </a:moveTo>
                <a:cubicBezTo>
                  <a:pt x="14896" y="8100"/>
                  <a:pt x="14236" y="8826"/>
                  <a:pt x="14236" y="9720"/>
                </a:cubicBezTo>
                <a:cubicBezTo>
                  <a:pt x="14236" y="10615"/>
                  <a:pt x="14896" y="11340"/>
                  <a:pt x="15709" y="11340"/>
                </a:cubicBezTo>
                <a:cubicBezTo>
                  <a:pt x="16522" y="11340"/>
                  <a:pt x="17182" y="10615"/>
                  <a:pt x="17182" y="9720"/>
                </a:cubicBezTo>
                <a:cubicBezTo>
                  <a:pt x="17182" y="8826"/>
                  <a:pt x="16522" y="8100"/>
                  <a:pt x="15709" y="8100"/>
                </a:cubicBezTo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  <a:moveTo>
                  <a:pt x="10800" y="8100"/>
                </a:moveTo>
                <a:cubicBezTo>
                  <a:pt x="9987" y="8100"/>
                  <a:pt x="9327" y="8826"/>
                  <a:pt x="9327" y="9720"/>
                </a:cubicBezTo>
                <a:cubicBezTo>
                  <a:pt x="9327" y="10615"/>
                  <a:pt x="9987" y="11340"/>
                  <a:pt x="10800" y="11340"/>
                </a:cubicBezTo>
                <a:cubicBezTo>
                  <a:pt x="11613" y="11340"/>
                  <a:pt x="12273" y="10615"/>
                  <a:pt x="12273" y="9720"/>
                </a:cubicBezTo>
                <a:cubicBezTo>
                  <a:pt x="12273" y="8826"/>
                  <a:pt x="11613" y="8100"/>
                  <a:pt x="10800" y="8100"/>
                </a:cubicBezTo>
                <a:moveTo>
                  <a:pt x="5891" y="8100"/>
                </a:moveTo>
                <a:cubicBezTo>
                  <a:pt x="5078" y="8100"/>
                  <a:pt x="4418" y="8826"/>
                  <a:pt x="4418" y="9720"/>
                </a:cubicBezTo>
                <a:cubicBezTo>
                  <a:pt x="4418" y="10615"/>
                  <a:pt x="5078" y="11340"/>
                  <a:pt x="5891" y="11340"/>
                </a:cubicBezTo>
                <a:cubicBezTo>
                  <a:pt x="6704" y="11340"/>
                  <a:pt x="7364" y="10615"/>
                  <a:pt x="7364" y="9720"/>
                </a:cubicBezTo>
                <a:cubicBezTo>
                  <a:pt x="7364" y="8826"/>
                  <a:pt x="6704" y="8100"/>
                  <a:pt x="5891" y="81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2" name="Shape 2554">
            <a:extLst>
              <a:ext uri="{FF2B5EF4-FFF2-40B4-BE49-F238E27FC236}">
                <a16:creationId xmlns:a16="http://schemas.microsoft.com/office/drawing/2014/main" id="{F84DB8A1-D0E9-48BD-B8F6-19F769D6D7D7}"/>
              </a:ext>
            </a:extLst>
          </p:cNvPr>
          <p:cNvSpPr/>
          <p:nvPr/>
        </p:nvSpPr>
        <p:spPr>
          <a:xfrm>
            <a:off x="5680454" y="3655843"/>
            <a:ext cx="282336" cy="256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3" name="Shape 2555">
            <a:extLst>
              <a:ext uri="{FF2B5EF4-FFF2-40B4-BE49-F238E27FC236}">
                <a16:creationId xmlns:a16="http://schemas.microsoft.com/office/drawing/2014/main" id="{29E4E2D3-E43D-4829-B6E4-AEE295693E4C}"/>
              </a:ext>
            </a:extLst>
          </p:cNvPr>
          <p:cNvSpPr/>
          <p:nvPr/>
        </p:nvSpPr>
        <p:spPr>
          <a:xfrm>
            <a:off x="829427" y="4182012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35"/>
                  <a:pt x="19650" y="15637"/>
                  <a:pt x="18073" y="17379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8266"/>
                  <a:pt x="1950" y="5963"/>
                  <a:pt x="3527" y="4221"/>
                </a:cubicBezTo>
                <a:lnTo>
                  <a:pt x="17379" y="18073"/>
                </a:lnTo>
                <a:cubicBezTo>
                  <a:pt x="15637" y="19650"/>
                  <a:pt x="13334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4" name="Shape 2556">
            <a:extLst>
              <a:ext uri="{FF2B5EF4-FFF2-40B4-BE49-F238E27FC236}">
                <a16:creationId xmlns:a16="http://schemas.microsoft.com/office/drawing/2014/main" id="{03B908E1-8419-4E03-8F7E-52AB12DB9B8F}"/>
              </a:ext>
            </a:extLst>
          </p:cNvPr>
          <p:cNvSpPr/>
          <p:nvPr/>
        </p:nvSpPr>
        <p:spPr>
          <a:xfrm>
            <a:off x="1368430" y="4182012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5" name="Shape 2557">
            <a:extLst>
              <a:ext uri="{FF2B5EF4-FFF2-40B4-BE49-F238E27FC236}">
                <a16:creationId xmlns:a16="http://schemas.microsoft.com/office/drawing/2014/main" id="{9CC559E8-2593-4592-89BF-885F398B29F1}"/>
              </a:ext>
            </a:extLst>
          </p:cNvPr>
          <p:cNvSpPr/>
          <p:nvPr/>
        </p:nvSpPr>
        <p:spPr>
          <a:xfrm>
            <a:off x="1907433" y="4182012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6" name="Shape 2558">
            <a:extLst>
              <a:ext uri="{FF2B5EF4-FFF2-40B4-BE49-F238E27FC236}">
                <a16:creationId xmlns:a16="http://schemas.microsoft.com/office/drawing/2014/main" id="{A3428B18-B0F7-4CAF-A5F7-8D50C9098554}"/>
              </a:ext>
            </a:extLst>
          </p:cNvPr>
          <p:cNvSpPr/>
          <p:nvPr/>
        </p:nvSpPr>
        <p:spPr>
          <a:xfrm>
            <a:off x="2446436" y="4182012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782" y="5891"/>
                </a:moveTo>
                <a:lnTo>
                  <a:pt x="9818" y="5891"/>
                </a:lnTo>
                <a:cubicBezTo>
                  <a:pt x="9547" y="5891"/>
                  <a:pt x="9327" y="6111"/>
                  <a:pt x="9327" y="6382"/>
                </a:cubicBezTo>
                <a:cubicBezTo>
                  <a:pt x="9327" y="6394"/>
                  <a:pt x="9334" y="6405"/>
                  <a:pt x="9334" y="6417"/>
                </a:cubicBezTo>
                <a:lnTo>
                  <a:pt x="9328" y="6417"/>
                </a:lnTo>
                <a:lnTo>
                  <a:pt x="9819" y="12308"/>
                </a:lnTo>
                <a:lnTo>
                  <a:pt x="9825" y="12307"/>
                </a:lnTo>
                <a:cubicBezTo>
                  <a:pt x="9844" y="12562"/>
                  <a:pt x="10050" y="12764"/>
                  <a:pt x="10309" y="12764"/>
                </a:cubicBezTo>
                <a:lnTo>
                  <a:pt x="11291" y="12764"/>
                </a:lnTo>
                <a:cubicBezTo>
                  <a:pt x="11550" y="12764"/>
                  <a:pt x="11756" y="12562"/>
                  <a:pt x="11775" y="12307"/>
                </a:cubicBezTo>
                <a:lnTo>
                  <a:pt x="11781" y="12308"/>
                </a:lnTo>
                <a:lnTo>
                  <a:pt x="12272" y="6417"/>
                </a:lnTo>
                <a:lnTo>
                  <a:pt x="12266" y="6417"/>
                </a:lnTo>
                <a:cubicBezTo>
                  <a:pt x="12267" y="6405"/>
                  <a:pt x="12273" y="6394"/>
                  <a:pt x="12273" y="6382"/>
                </a:cubicBezTo>
                <a:cubicBezTo>
                  <a:pt x="12273" y="6111"/>
                  <a:pt x="12053" y="5891"/>
                  <a:pt x="11782" y="5891"/>
                </a:cubicBezTo>
                <a:moveTo>
                  <a:pt x="10800" y="13745"/>
                </a:moveTo>
                <a:cubicBezTo>
                  <a:pt x="10258" y="13745"/>
                  <a:pt x="9818" y="14186"/>
                  <a:pt x="9818" y="14727"/>
                </a:cubicBezTo>
                <a:cubicBezTo>
                  <a:pt x="9818" y="15269"/>
                  <a:pt x="10258" y="15709"/>
                  <a:pt x="10800" y="15709"/>
                </a:cubicBezTo>
                <a:cubicBezTo>
                  <a:pt x="11342" y="15709"/>
                  <a:pt x="11782" y="15269"/>
                  <a:pt x="11782" y="14727"/>
                </a:cubicBezTo>
                <a:cubicBezTo>
                  <a:pt x="11782" y="14186"/>
                  <a:pt x="11342" y="13745"/>
                  <a:pt x="10800" y="13745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7" name="Shape 2559">
            <a:extLst>
              <a:ext uri="{FF2B5EF4-FFF2-40B4-BE49-F238E27FC236}">
                <a16:creationId xmlns:a16="http://schemas.microsoft.com/office/drawing/2014/main" id="{CF0C0377-159A-4381-89F9-C04BE0BF74FA}"/>
              </a:ext>
            </a:extLst>
          </p:cNvPr>
          <p:cNvSpPr/>
          <p:nvPr/>
        </p:nvSpPr>
        <p:spPr>
          <a:xfrm>
            <a:off x="2985439" y="4207679"/>
            <a:ext cx="282336" cy="23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5600"/>
                </a:moveTo>
                <a:lnTo>
                  <a:pt x="982" y="15600"/>
                </a:lnTo>
                <a:lnTo>
                  <a:pt x="982" y="1200"/>
                </a:lnTo>
                <a:lnTo>
                  <a:pt x="16691" y="1200"/>
                </a:lnTo>
                <a:lnTo>
                  <a:pt x="16691" y="3000"/>
                </a:lnTo>
                <a:cubicBezTo>
                  <a:pt x="16691" y="3332"/>
                  <a:pt x="16911" y="3600"/>
                  <a:pt x="17182" y="3600"/>
                </a:cubicBezTo>
                <a:cubicBezTo>
                  <a:pt x="17453" y="3600"/>
                  <a:pt x="17673" y="3332"/>
                  <a:pt x="17673" y="3000"/>
                </a:cubicBezTo>
                <a:lnTo>
                  <a:pt x="17673" y="1200"/>
                </a:lnTo>
                <a:cubicBezTo>
                  <a:pt x="17673" y="538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5600"/>
                </a:lnTo>
                <a:cubicBezTo>
                  <a:pt x="0" y="16262"/>
                  <a:pt x="440" y="16800"/>
                  <a:pt x="982" y="16800"/>
                </a:cubicBezTo>
                <a:lnTo>
                  <a:pt x="2455" y="16800"/>
                </a:lnTo>
                <a:cubicBezTo>
                  <a:pt x="2725" y="16800"/>
                  <a:pt x="2945" y="16532"/>
                  <a:pt x="2945" y="16200"/>
                </a:cubicBezTo>
                <a:cubicBezTo>
                  <a:pt x="2945" y="15869"/>
                  <a:pt x="2725" y="15600"/>
                  <a:pt x="2455" y="15600"/>
                </a:cubicBezTo>
                <a:moveTo>
                  <a:pt x="20618" y="20400"/>
                </a:moveTo>
                <a:lnTo>
                  <a:pt x="4909" y="20400"/>
                </a:lnTo>
                <a:lnTo>
                  <a:pt x="4909" y="6000"/>
                </a:lnTo>
                <a:lnTo>
                  <a:pt x="20618" y="6000"/>
                </a:lnTo>
                <a:cubicBezTo>
                  <a:pt x="20618" y="6000"/>
                  <a:pt x="20618" y="20400"/>
                  <a:pt x="20618" y="20400"/>
                </a:cubicBezTo>
                <a:close/>
                <a:moveTo>
                  <a:pt x="20618" y="4800"/>
                </a:moveTo>
                <a:lnTo>
                  <a:pt x="4909" y="4800"/>
                </a:lnTo>
                <a:cubicBezTo>
                  <a:pt x="4367" y="4800"/>
                  <a:pt x="3927" y="5338"/>
                  <a:pt x="3927" y="6000"/>
                </a:cubicBezTo>
                <a:lnTo>
                  <a:pt x="3927" y="20400"/>
                </a:lnTo>
                <a:cubicBezTo>
                  <a:pt x="3927" y="21062"/>
                  <a:pt x="4367" y="21600"/>
                  <a:pt x="4909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6000"/>
                </a:lnTo>
                <a:cubicBezTo>
                  <a:pt x="21600" y="5338"/>
                  <a:pt x="21160" y="4800"/>
                  <a:pt x="20618" y="48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8" name="Shape 2560">
            <a:extLst>
              <a:ext uri="{FF2B5EF4-FFF2-40B4-BE49-F238E27FC236}">
                <a16:creationId xmlns:a16="http://schemas.microsoft.com/office/drawing/2014/main" id="{B04FF942-C7CE-4B42-933C-8307D9B2E9BF}"/>
              </a:ext>
            </a:extLst>
          </p:cNvPr>
          <p:cNvSpPr/>
          <p:nvPr/>
        </p:nvSpPr>
        <p:spPr>
          <a:xfrm>
            <a:off x="3524442" y="4182012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3745"/>
                </a:moveTo>
                <a:cubicBezTo>
                  <a:pt x="2726" y="13745"/>
                  <a:pt x="2945" y="13526"/>
                  <a:pt x="2945" y="13255"/>
                </a:cubicBezTo>
                <a:cubicBezTo>
                  <a:pt x="2945" y="12984"/>
                  <a:pt x="2726" y="12764"/>
                  <a:pt x="2455" y="12764"/>
                </a:cubicBezTo>
                <a:lnTo>
                  <a:pt x="982" y="12764"/>
                </a:lnTo>
                <a:lnTo>
                  <a:pt x="982" y="982"/>
                </a:lnTo>
                <a:lnTo>
                  <a:pt x="16691" y="982"/>
                </a:lnTo>
                <a:lnTo>
                  <a:pt x="16691" y="2455"/>
                </a:lnTo>
                <a:cubicBezTo>
                  <a:pt x="16691" y="2726"/>
                  <a:pt x="16910" y="2945"/>
                  <a:pt x="17182" y="2945"/>
                </a:cubicBezTo>
                <a:cubicBezTo>
                  <a:pt x="17453" y="2945"/>
                  <a:pt x="17673" y="2726"/>
                  <a:pt x="17673" y="2455"/>
                </a:cubicBezTo>
                <a:lnTo>
                  <a:pt x="17673" y="982"/>
                </a:lnTo>
                <a:cubicBezTo>
                  <a:pt x="17673" y="440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16691"/>
                </a:lnTo>
                <a:cubicBezTo>
                  <a:pt x="0" y="17233"/>
                  <a:pt x="440" y="17673"/>
                  <a:pt x="982" y="17673"/>
                </a:cubicBezTo>
                <a:lnTo>
                  <a:pt x="2455" y="17673"/>
                </a:lnTo>
                <a:cubicBezTo>
                  <a:pt x="2726" y="17673"/>
                  <a:pt x="2945" y="17453"/>
                  <a:pt x="2945" y="17182"/>
                </a:cubicBezTo>
                <a:cubicBezTo>
                  <a:pt x="2945" y="16911"/>
                  <a:pt x="2726" y="16691"/>
                  <a:pt x="2455" y="16691"/>
                </a:cubicBezTo>
                <a:lnTo>
                  <a:pt x="982" y="16691"/>
                </a:lnTo>
                <a:lnTo>
                  <a:pt x="982" y="13745"/>
                </a:lnTo>
                <a:cubicBezTo>
                  <a:pt x="982" y="13745"/>
                  <a:pt x="2455" y="13745"/>
                  <a:pt x="2455" y="13745"/>
                </a:cubicBezTo>
                <a:close/>
                <a:moveTo>
                  <a:pt x="20618" y="16691"/>
                </a:moveTo>
                <a:lnTo>
                  <a:pt x="4909" y="16691"/>
                </a:lnTo>
                <a:lnTo>
                  <a:pt x="4909" y="4909"/>
                </a:lnTo>
                <a:lnTo>
                  <a:pt x="20618" y="4909"/>
                </a:lnTo>
                <a:cubicBezTo>
                  <a:pt x="20618" y="4909"/>
                  <a:pt x="20618" y="16691"/>
                  <a:pt x="20618" y="16691"/>
                </a:cubicBezTo>
                <a:close/>
                <a:moveTo>
                  <a:pt x="20618" y="20618"/>
                </a:moveTo>
                <a:lnTo>
                  <a:pt x="4909" y="20618"/>
                </a:lnTo>
                <a:lnTo>
                  <a:pt x="4909" y="17673"/>
                </a:lnTo>
                <a:lnTo>
                  <a:pt x="20618" y="17673"/>
                </a:lnTo>
                <a:cubicBezTo>
                  <a:pt x="20618" y="17673"/>
                  <a:pt x="20618" y="20618"/>
                  <a:pt x="20618" y="20618"/>
                </a:cubicBezTo>
                <a:close/>
                <a:moveTo>
                  <a:pt x="20618" y="3927"/>
                </a:moveTo>
                <a:lnTo>
                  <a:pt x="4909" y="3927"/>
                </a:lnTo>
                <a:cubicBezTo>
                  <a:pt x="4367" y="3927"/>
                  <a:pt x="3927" y="4367"/>
                  <a:pt x="3927" y="4909"/>
                </a:cubicBezTo>
                <a:lnTo>
                  <a:pt x="3927" y="20618"/>
                </a:lnTo>
                <a:cubicBezTo>
                  <a:pt x="3927" y="21160"/>
                  <a:pt x="4367" y="21600"/>
                  <a:pt x="4909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4909"/>
                </a:lnTo>
                <a:cubicBezTo>
                  <a:pt x="21600" y="4367"/>
                  <a:pt x="21160" y="3927"/>
                  <a:pt x="20618" y="3927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9" name="Shape 2561">
            <a:extLst>
              <a:ext uri="{FF2B5EF4-FFF2-40B4-BE49-F238E27FC236}">
                <a16:creationId xmlns:a16="http://schemas.microsoft.com/office/drawing/2014/main" id="{0509114E-95A9-4FC7-9ABE-E034D1052F1E}"/>
              </a:ext>
            </a:extLst>
          </p:cNvPr>
          <p:cNvSpPr/>
          <p:nvPr/>
        </p:nvSpPr>
        <p:spPr>
          <a:xfrm>
            <a:off x="4063445" y="4207679"/>
            <a:ext cx="282336" cy="23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3600"/>
                </a:moveTo>
                <a:lnTo>
                  <a:pt x="19145" y="3600"/>
                </a:lnTo>
                <a:cubicBezTo>
                  <a:pt x="19417" y="3600"/>
                  <a:pt x="19636" y="3332"/>
                  <a:pt x="19636" y="3000"/>
                </a:cubicBezTo>
                <a:cubicBezTo>
                  <a:pt x="19636" y="2669"/>
                  <a:pt x="19417" y="2400"/>
                  <a:pt x="19145" y="2400"/>
                </a:cubicBezTo>
                <a:lnTo>
                  <a:pt x="2455" y="2400"/>
                </a:lnTo>
                <a:cubicBezTo>
                  <a:pt x="2183" y="2400"/>
                  <a:pt x="1964" y="2669"/>
                  <a:pt x="1964" y="3000"/>
                </a:cubicBezTo>
                <a:cubicBezTo>
                  <a:pt x="1964" y="3332"/>
                  <a:pt x="2183" y="3600"/>
                  <a:pt x="2455" y="3600"/>
                </a:cubicBezTo>
                <a:moveTo>
                  <a:pt x="20618" y="20400"/>
                </a:moveTo>
                <a:lnTo>
                  <a:pt x="982" y="20400"/>
                </a:lnTo>
                <a:lnTo>
                  <a:pt x="982" y="6000"/>
                </a:lnTo>
                <a:lnTo>
                  <a:pt x="20618" y="6000"/>
                </a:lnTo>
                <a:cubicBezTo>
                  <a:pt x="20618" y="6000"/>
                  <a:pt x="20618" y="20400"/>
                  <a:pt x="20618" y="20400"/>
                </a:cubicBezTo>
                <a:close/>
                <a:moveTo>
                  <a:pt x="20618" y="4800"/>
                </a:moveTo>
                <a:lnTo>
                  <a:pt x="982" y="4800"/>
                </a:lnTo>
                <a:cubicBezTo>
                  <a:pt x="439" y="4800"/>
                  <a:pt x="0" y="5338"/>
                  <a:pt x="0" y="6000"/>
                </a:cubicBezTo>
                <a:lnTo>
                  <a:pt x="0" y="20400"/>
                </a:lnTo>
                <a:cubicBezTo>
                  <a:pt x="0" y="21062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6000"/>
                </a:lnTo>
                <a:cubicBezTo>
                  <a:pt x="21600" y="5338"/>
                  <a:pt x="21160" y="4800"/>
                  <a:pt x="20618" y="4800"/>
                </a:cubicBezTo>
                <a:moveTo>
                  <a:pt x="4418" y="1200"/>
                </a:moveTo>
                <a:lnTo>
                  <a:pt x="17182" y="1200"/>
                </a:lnTo>
                <a:cubicBezTo>
                  <a:pt x="17453" y="1200"/>
                  <a:pt x="17673" y="932"/>
                  <a:pt x="17673" y="600"/>
                </a:cubicBezTo>
                <a:cubicBezTo>
                  <a:pt x="17673" y="269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269"/>
                  <a:pt x="3927" y="600"/>
                </a:cubicBezTo>
                <a:cubicBezTo>
                  <a:pt x="3927" y="932"/>
                  <a:pt x="4147" y="1200"/>
                  <a:pt x="4418" y="12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0" name="Shape 2562">
            <a:extLst>
              <a:ext uri="{FF2B5EF4-FFF2-40B4-BE49-F238E27FC236}">
                <a16:creationId xmlns:a16="http://schemas.microsoft.com/office/drawing/2014/main" id="{9B3EF90E-4EE9-469C-BCAF-D316B29DE9E6}"/>
              </a:ext>
            </a:extLst>
          </p:cNvPr>
          <p:cNvSpPr/>
          <p:nvPr/>
        </p:nvSpPr>
        <p:spPr>
          <a:xfrm>
            <a:off x="4602447" y="4182012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1" name="Shape 2563">
            <a:extLst>
              <a:ext uri="{FF2B5EF4-FFF2-40B4-BE49-F238E27FC236}">
                <a16:creationId xmlns:a16="http://schemas.microsoft.com/office/drawing/2014/main" id="{FB13CE12-003E-4464-B1C1-F0CE06C44AEC}"/>
              </a:ext>
            </a:extLst>
          </p:cNvPr>
          <p:cNvSpPr/>
          <p:nvPr/>
        </p:nvSpPr>
        <p:spPr>
          <a:xfrm>
            <a:off x="5141451" y="4182012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7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2" name="Shape 2564">
            <a:extLst>
              <a:ext uri="{FF2B5EF4-FFF2-40B4-BE49-F238E27FC236}">
                <a16:creationId xmlns:a16="http://schemas.microsoft.com/office/drawing/2014/main" id="{98549821-BB6B-4455-910D-196D29FB17CE}"/>
              </a:ext>
            </a:extLst>
          </p:cNvPr>
          <p:cNvSpPr/>
          <p:nvPr/>
        </p:nvSpPr>
        <p:spPr>
          <a:xfrm>
            <a:off x="5680454" y="4182012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18" y="10800"/>
                </a:moveTo>
                <a:lnTo>
                  <a:pt x="11782" y="10800"/>
                </a:lnTo>
                <a:lnTo>
                  <a:pt x="11782" y="12764"/>
                </a:lnTo>
                <a:lnTo>
                  <a:pt x="9818" y="12764"/>
                </a:lnTo>
                <a:cubicBezTo>
                  <a:pt x="9818" y="12764"/>
                  <a:pt x="9818" y="10800"/>
                  <a:pt x="9818" y="10800"/>
                </a:cubicBezTo>
                <a:close/>
                <a:moveTo>
                  <a:pt x="9327" y="13745"/>
                </a:moveTo>
                <a:lnTo>
                  <a:pt x="12273" y="13745"/>
                </a:lnTo>
                <a:cubicBezTo>
                  <a:pt x="12544" y="13745"/>
                  <a:pt x="12764" y="13526"/>
                  <a:pt x="12764" y="13255"/>
                </a:cubicBezTo>
                <a:lnTo>
                  <a:pt x="12764" y="10309"/>
                </a:lnTo>
                <a:cubicBezTo>
                  <a:pt x="12764" y="10038"/>
                  <a:pt x="12544" y="9818"/>
                  <a:pt x="12273" y="9818"/>
                </a:cubicBezTo>
                <a:lnTo>
                  <a:pt x="9327" y="9818"/>
                </a:lnTo>
                <a:cubicBezTo>
                  <a:pt x="9056" y="9818"/>
                  <a:pt x="8836" y="10038"/>
                  <a:pt x="8836" y="10309"/>
                </a:cubicBezTo>
                <a:lnTo>
                  <a:pt x="8836" y="13255"/>
                </a:lnTo>
                <a:cubicBezTo>
                  <a:pt x="8836" y="13526"/>
                  <a:pt x="9056" y="13745"/>
                  <a:pt x="9327" y="13745"/>
                </a:cubicBezTo>
                <a:moveTo>
                  <a:pt x="14727" y="15709"/>
                </a:moveTo>
                <a:lnTo>
                  <a:pt x="16691" y="15709"/>
                </a:lnTo>
                <a:lnTo>
                  <a:pt x="16691" y="17673"/>
                </a:lnTo>
                <a:lnTo>
                  <a:pt x="14727" y="17673"/>
                </a:lnTo>
                <a:cubicBezTo>
                  <a:pt x="14727" y="17673"/>
                  <a:pt x="14727" y="15709"/>
                  <a:pt x="14727" y="15709"/>
                </a:cubicBezTo>
                <a:close/>
                <a:moveTo>
                  <a:pt x="14236" y="18655"/>
                </a:moveTo>
                <a:lnTo>
                  <a:pt x="17182" y="18655"/>
                </a:lnTo>
                <a:cubicBezTo>
                  <a:pt x="17453" y="18655"/>
                  <a:pt x="17673" y="18435"/>
                  <a:pt x="17673" y="18164"/>
                </a:cubicBezTo>
                <a:lnTo>
                  <a:pt x="17673" y="15218"/>
                </a:lnTo>
                <a:cubicBezTo>
                  <a:pt x="17673" y="14947"/>
                  <a:pt x="17453" y="14727"/>
                  <a:pt x="17182" y="14727"/>
                </a:cubicBezTo>
                <a:lnTo>
                  <a:pt x="14236" y="14727"/>
                </a:lnTo>
                <a:cubicBezTo>
                  <a:pt x="13965" y="14727"/>
                  <a:pt x="13745" y="14947"/>
                  <a:pt x="13745" y="15218"/>
                </a:cubicBezTo>
                <a:lnTo>
                  <a:pt x="13745" y="18164"/>
                </a:lnTo>
                <a:cubicBezTo>
                  <a:pt x="13745" y="18435"/>
                  <a:pt x="13965" y="18655"/>
                  <a:pt x="14236" y="18655"/>
                </a:cubicBezTo>
                <a:moveTo>
                  <a:pt x="9818" y="5891"/>
                </a:moveTo>
                <a:lnTo>
                  <a:pt x="11782" y="5891"/>
                </a:lnTo>
                <a:lnTo>
                  <a:pt x="11782" y="7855"/>
                </a:lnTo>
                <a:lnTo>
                  <a:pt x="9818" y="7855"/>
                </a:lnTo>
                <a:cubicBezTo>
                  <a:pt x="9818" y="7855"/>
                  <a:pt x="9818" y="5891"/>
                  <a:pt x="9818" y="5891"/>
                </a:cubicBezTo>
                <a:close/>
                <a:moveTo>
                  <a:pt x="9327" y="8836"/>
                </a:moveTo>
                <a:lnTo>
                  <a:pt x="12273" y="8836"/>
                </a:lnTo>
                <a:cubicBezTo>
                  <a:pt x="12544" y="8836"/>
                  <a:pt x="12764" y="8617"/>
                  <a:pt x="12764" y="8345"/>
                </a:cubicBezTo>
                <a:lnTo>
                  <a:pt x="12764" y="5400"/>
                </a:lnTo>
                <a:cubicBezTo>
                  <a:pt x="12764" y="5129"/>
                  <a:pt x="12544" y="4909"/>
                  <a:pt x="12273" y="4909"/>
                </a:cubicBezTo>
                <a:lnTo>
                  <a:pt x="9327" y="4909"/>
                </a:lnTo>
                <a:cubicBezTo>
                  <a:pt x="9056" y="4909"/>
                  <a:pt x="8836" y="5129"/>
                  <a:pt x="8836" y="5400"/>
                </a:cubicBezTo>
                <a:lnTo>
                  <a:pt x="8836" y="8345"/>
                </a:lnTo>
                <a:cubicBezTo>
                  <a:pt x="8836" y="8617"/>
                  <a:pt x="9056" y="8836"/>
                  <a:pt x="9327" y="8836"/>
                </a:cubicBezTo>
                <a:moveTo>
                  <a:pt x="4909" y="15709"/>
                </a:moveTo>
                <a:lnTo>
                  <a:pt x="6873" y="15709"/>
                </a:lnTo>
                <a:lnTo>
                  <a:pt x="6873" y="17673"/>
                </a:lnTo>
                <a:lnTo>
                  <a:pt x="4909" y="17673"/>
                </a:lnTo>
                <a:cubicBezTo>
                  <a:pt x="4909" y="17673"/>
                  <a:pt x="4909" y="15709"/>
                  <a:pt x="4909" y="15709"/>
                </a:cubicBezTo>
                <a:close/>
                <a:moveTo>
                  <a:pt x="4418" y="18655"/>
                </a:moveTo>
                <a:lnTo>
                  <a:pt x="7364" y="18655"/>
                </a:lnTo>
                <a:cubicBezTo>
                  <a:pt x="7635" y="18655"/>
                  <a:pt x="7855" y="18435"/>
                  <a:pt x="7855" y="18164"/>
                </a:cubicBezTo>
                <a:lnTo>
                  <a:pt x="7855" y="15218"/>
                </a:lnTo>
                <a:cubicBezTo>
                  <a:pt x="7855" y="14947"/>
                  <a:pt x="7635" y="14727"/>
                  <a:pt x="7364" y="14727"/>
                </a:cubicBezTo>
                <a:lnTo>
                  <a:pt x="4418" y="14727"/>
                </a:lnTo>
                <a:cubicBezTo>
                  <a:pt x="4147" y="14727"/>
                  <a:pt x="3927" y="14947"/>
                  <a:pt x="3927" y="15218"/>
                </a:cubicBezTo>
                <a:lnTo>
                  <a:pt x="3927" y="18164"/>
                </a:lnTo>
                <a:cubicBezTo>
                  <a:pt x="3927" y="18435"/>
                  <a:pt x="4147" y="18655"/>
                  <a:pt x="4418" y="18655"/>
                </a:cubicBezTo>
                <a:moveTo>
                  <a:pt x="14727" y="10800"/>
                </a:moveTo>
                <a:lnTo>
                  <a:pt x="16691" y="10800"/>
                </a:lnTo>
                <a:lnTo>
                  <a:pt x="16691" y="12764"/>
                </a:lnTo>
                <a:lnTo>
                  <a:pt x="14727" y="12764"/>
                </a:lnTo>
                <a:cubicBezTo>
                  <a:pt x="14727" y="12764"/>
                  <a:pt x="14727" y="10800"/>
                  <a:pt x="14727" y="10800"/>
                </a:cubicBezTo>
                <a:close/>
                <a:moveTo>
                  <a:pt x="14236" y="13745"/>
                </a:moveTo>
                <a:lnTo>
                  <a:pt x="17182" y="13745"/>
                </a:lnTo>
                <a:cubicBezTo>
                  <a:pt x="17453" y="13745"/>
                  <a:pt x="17673" y="13526"/>
                  <a:pt x="17673" y="13255"/>
                </a:cubicBezTo>
                <a:lnTo>
                  <a:pt x="17673" y="10309"/>
                </a:lnTo>
                <a:cubicBezTo>
                  <a:pt x="17673" y="10038"/>
                  <a:pt x="17453" y="9818"/>
                  <a:pt x="17182" y="9818"/>
                </a:cubicBezTo>
                <a:lnTo>
                  <a:pt x="14236" y="9818"/>
                </a:lnTo>
                <a:cubicBezTo>
                  <a:pt x="13965" y="9818"/>
                  <a:pt x="13745" y="10038"/>
                  <a:pt x="13745" y="10309"/>
                </a:cubicBezTo>
                <a:lnTo>
                  <a:pt x="13745" y="13255"/>
                </a:lnTo>
                <a:cubicBezTo>
                  <a:pt x="13745" y="13526"/>
                  <a:pt x="13965" y="13745"/>
                  <a:pt x="14236" y="13745"/>
                </a:cubicBezTo>
                <a:moveTo>
                  <a:pt x="4909" y="10800"/>
                </a:moveTo>
                <a:lnTo>
                  <a:pt x="6873" y="10800"/>
                </a:lnTo>
                <a:lnTo>
                  <a:pt x="6873" y="12764"/>
                </a:lnTo>
                <a:lnTo>
                  <a:pt x="4909" y="12764"/>
                </a:lnTo>
                <a:cubicBezTo>
                  <a:pt x="4909" y="12764"/>
                  <a:pt x="4909" y="10800"/>
                  <a:pt x="4909" y="10800"/>
                </a:cubicBezTo>
                <a:close/>
                <a:moveTo>
                  <a:pt x="4418" y="13745"/>
                </a:moveTo>
                <a:lnTo>
                  <a:pt x="7364" y="13745"/>
                </a:lnTo>
                <a:cubicBezTo>
                  <a:pt x="7635" y="13745"/>
                  <a:pt x="7855" y="13526"/>
                  <a:pt x="7855" y="13255"/>
                </a:cubicBezTo>
                <a:lnTo>
                  <a:pt x="7855" y="10309"/>
                </a:lnTo>
                <a:cubicBezTo>
                  <a:pt x="7855" y="10038"/>
                  <a:pt x="7635" y="9818"/>
                  <a:pt x="7364" y="9818"/>
                </a:cubicBezTo>
                <a:lnTo>
                  <a:pt x="4418" y="9818"/>
                </a:lnTo>
                <a:cubicBezTo>
                  <a:pt x="4147" y="9818"/>
                  <a:pt x="3927" y="10038"/>
                  <a:pt x="3927" y="10309"/>
                </a:cubicBezTo>
                <a:lnTo>
                  <a:pt x="3927" y="13255"/>
                </a:lnTo>
                <a:cubicBezTo>
                  <a:pt x="3927" y="13526"/>
                  <a:pt x="4147" y="13745"/>
                  <a:pt x="4418" y="13745"/>
                </a:cubicBezTo>
                <a:moveTo>
                  <a:pt x="4909" y="5891"/>
                </a:moveTo>
                <a:lnTo>
                  <a:pt x="6873" y="5891"/>
                </a:lnTo>
                <a:lnTo>
                  <a:pt x="6873" y="7855"/>
                </a:lnTo>
                <a:lnTo>
                  <a:pt x="4909" y="7855"/>
                </a:lnTo>
                <a:cubicBezTo>
                  <a:pt x="4909" y="7855"/>
                  <a:pt x="4909" y="5891"/>
                  <a:pt x="4909" y="5891"/>
                </a:cubicBezTo>
                <a:close/>
                <a:moveTo>
                  <a:pt x="4418" y="8836"/>
                </a:moveTo>
                <a:lnTo>
                  <a:pt x="7364" y="8836"/>
                </a:lnTo>
                <a:cubicBezTo>
                  <a:pt x="7635" y="8836"/>
                  <a:pt x="7855" y="8617"/>
                  <a:pt x="7855" y="8345"/>
                </a:cubicBezTo>
                <a:lnTo>
                  <a:pt x="7855" y="5400"/>
                </a:lnTo>
                <a:cubicBezTo>
                  <a:pt x="7855" y="5129"/>
                  <a:pt x="7635" y="4909"/>
                  <a:pt x="7364" y="4909"/>
                </a:cubicBezTo>
                <a:lnTo>
                  <a:pt x="4418" y="4909"/>
                </a:lnTo>
                <a:cubicBezTo>
                  <a:pt x="4147" y="4909"/>
                  <a:pt x="3927" y="5129"/>
                  <a:pt x="3927" y="5400"/>
                </a:cubicBezTo>
                <a:lnTo>
                  <a:pt x="3927" y="8345"/>
                </a:lnTo>
                <a:cubicBezTo>
                  <a:pt x="3927" y="8617"/>
                  <a:pt x="4147" y="8836"/>
                  <a:pt x="4418" y="8836"/>
                </a:cubicBezTo>
                <a:moveTo>
                  <a:pt x="14727" y="5891"/>
                </a:moveTo>
                <a:lnTo>
                  <a:pt x="16691" y="5891"/>
                </a:lnTo>
                <a:lnTo>
                  <a:pt x="16691" y="7855"/>
                </a:lnTo>
                <a:lnTo>
                  <a:pt x="14727" y="7855"/>
                </a:lnTo>
                <a:cubicBezTo>
                  <a:pt x="14727" y="7855"/>
                  <a:pt x="14727" y="5891"/>
                  <a:pt x="14727" y="5891"/>
                </a:cubicBezTo>
                <a:close/>
                <a:moveTo>
                  <a:pt x="14236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lnTo>
                  <a:pt x="17673" y="5400"/>
                </a:lnTo>
                <a:cubicBezTo>
                  <a:pt x="17673" y="5129"/>
                  <a:pt x="17453" y="4909"/>
                  <a:pt x="17182" y="4909"/>
                </a:cubicBezTo>
                <a:lnTo>
                  <a:pt x="14236" y="4909"/>
                </a:lnTo>
                <a:cubicBezTo>
                  <a:pt x="13965" y="4909"/>
                  <a:pt x="13745" y="5129"/>
                  <a:pt x="13745" y="5400"/>
                </a:cubicBezTo>
                <a:lnTo>
                  <a:pt x="13745" y="8345"/>
                </a:lnTo>
                <a:cubicBezTo>
                  <a:pt x="13745" y="8617"/>
                  <a:pt x="13965" y="8836"/>
                  <a:pt x="14236" y="8836"/>
                </a:cubicBezTo>
                <a:moveTo>
                  <a:pt x="19636" y="1964"/>
                </a:moveTo>
                <a:lnTo>
                  <a:pt x="1964" y="1964"/>
                </a:lnTo>
                <a:lnTo>
                  <a:pt x="1964" y="982"/>
                </a:lnTo>
                <a:lnTo>
                  <a:pt x="19636" y="982"/>
                </a:lnTo>
                <a:cubicBezTo>
                  <a:pt x="19636" y="982"/>
                  <a:pt x="19636" y="1964"/>
                  <a:pt x="19636" y="1964"/>
                </a:cubicBezTo>
                <a:close/>
                <a:moveTo>
                  <a:pt x="19636" y="20618"/>
                </a:moveTo>
                <a:lnTo>
                  <a:pt x="12764" y="20618"/>
                </a:lnTo>
                <a:lnTo>
                  <a:pt x="12764" y="15218"/>
                </a:lnTo>
                <a:cubicBezTo>
                  <a:pt x="12764" y="14947"/>
                  <a:pt x="12544" y="14727"/>
                  <a:pt x="12273" y="14727"/>
                </a:cubicBezTo>
                <a:lnTo>
                  <a:pt x="9327" y="14727"/>
                </a:lnTo>
                <a:cubicBezTo>
                  <a:pt x="9056" y="14727"/>
                  <a:pt x="8836" y="14947"/>
                  <a:pt x="8836" y="15218"/>
                </a:cubicBezTo>
                <a:lnTo>
                  <a:pt x="8836" y="20618"/>
                </a:lnTo>
                <a:lnTo>
                  <a:pt x="1964" y="20618"/>
                </a:lnTo>
                <a:lnTo>
                  <a:pt x="1964" y="2945"/>
                </a:lnTo>
                <a:lnTo>
                  <a:pt x="19636" y="2945"/>
                </a:lnTo>
                <a:cubicBezTo>
                  <a:pt x="19636" y="2945"/>
                  <a:pt x="19636" y="20618"/>
                  <a:pt x="19636" y="20618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5709"/>
                </a:lnTo>
                <a:lnTo>
                  <a:pt x="11782" y="15709"/>
                </a:lnTo>
                <a:cubicBezTo>
                  <a:pt x="11782" y="15709"/>
                  <a:pt x="11782" y="20618"/>
                  <a:pt x="11782" y="20618"/>
                </a:cubicBezTo>
                <a:close/>
                <a:moveTo>
                  <a:pt x="21109" y="1964"/>
                </a:moveTo>
                <a:lnTo>
                  <a:pt x="20618" y="1964"/>
                </a:lnTo>
                <a:lnTo>
                  <a:pt x="20618" y="491"/>
                </a:lnTo>
                <a:cubicBezTo>
                  <a:pt x="20618" y="220"/>
                  <a:pt x="20399" y="0"/>
                  <a:pt x="20127" y="0"/>
                </a:cubicBezTo>
                <a:lnTo>
                  <a:pt x="1473" y="0"/>
                </a:lnTo>
                <a:cubicBezTo>
                  <a:pt x="1201" y="0"/>
                  <a:pt x="982" y="220"/>
                  <a:pt x="982" y="491"/>
                </a:cubicBezTo>
                <a:lnTo>
                  <a:pt x="982" y="1964"/>
                </a:lnTo>
                <a:lnTo>
                  <a:pt x="491" y="1964"/>
                </a:lnTo>
                <a:cubicBezTo>
                  <a:pt x="220" y="1964"/>
                  <a:pt x="0" y="2184"/>
                  <a:pt x="0" y="2455"/>
                </a:cubicBezTo>
                <a:cubicBezTo>
                  <a:pt x="0" y="2726"/>
                  <a:pt x="220" y="2945"/>
                  <a:pt x="491" y="2945"/>
                </a:cubicBezTo>
                <a:lnTo>
                  <a:pt x="982" y="2945"/>
                </a:lnTo>
                <a:lnTo>
                  <a:pt x="982" y="21109"/>
                </a:lnTo>
                <a:cubicBezTo>
                  <a:pt x="982" y="21381"/>
                  <a:pt x="1201" y="21600"/>
                  <a:pt x="1473" y="21600"/>
                </a:cubicBezTo>
                <a:lnTo>
                  <a:pt x="20127" y="21600"/>
                </a:lnTo>
                <a:cubicBezTo>
                  <a:pt x="20399" y="21600"/>
                  <a:pt x="20618" y="21381"/>
                  <a:pt x="20618" y="21109"/>
                </a:cubicBezTo>
                <a:lnTo>
                  <a:pt x="20618" y="2945"/>
                </a:lnTo>
                <a:lnTo>
                  <a:pt x="21109" y="2945"/>
                </a:lnTo>
                <a:cubicBezTo>
                  <a:pt x="21380" y="2945"/>
                  <a:pt x="21600" y="2726"/>
                  <a:pt x="21600" y="2455"/>
                </a:cubicBezTo>
                <a:cubicBezTo>
                  <a:pt x="21600" y="2184"/>
                  <a:pt x="21380" y="1964"/>
                  <a:pt x="21109" y="1964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3" name="Shape 2565">
            <a:extLst>
              <a:ext uri="{FF2B5EF4-FFF2-40B4-BE49-F238E27FC236}">
                <a16:creationId xmlns:a16="http://schemas.microsoft.com/office/drawing/2014/main" id="{0982FF81-D216-42EE-B689-83103A798C3D}"/>
              </a:ext>
            </a:extLst>
          </p:cNvPr>
          <p:cNvSpPr/>
          <p:nvPr/>
        </p:nvSpPr>
        <p:spPr>
          <a:xfrm>
            <a:off x="829427" y="4746682"/>
            <a:ext cx="282336" cy="231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8400"/>
                </a:moveTo>
                <a:lnTo>
                  <a:pt x="13745" y="8400"/>
                </a:lnTo>
                <a:lnTo>
                  <a:pt x="13745" y="9600"/>
                </a:lnTo>
                <a:lnTo>
                  <a:pt x="7855" y="9600"/>
                </a:lnTo>
                <a:cubicBezTo>
                  <a:pt x="7855" y="9600"/>
                  <a:pt x="7855" y="8400"/>
                  <a:pt x="7855" y="8400"/>
                </a:cubicBezTo>
                <a:close/>
                <a:moveTo>
                  <a:pt x="7855" y="10800"/>
                </a:moveTo>
                <a:lnTo>
                  <a:pt x="13745" y="10800"/>
                </a:lnTo>
                <a:cubicBezTo>
                  <a:pt x="14287" y="10800"/>
                  <a:pt x="14727" y="10262"/>
                  <a:pt x="14727" y="9600"/>
                </a:cubicBezTo>
                <a:lnTo>
                  <a:pt x="14727" y="8400"/>
                </a:lnTo>
                <a:cubicBezTo>
                  <a:pt x="14727" y="7737"/>
                  <a:pt x="14287" y="7200"/>
                  <a:pt x="13745" y="7200"/>
                </a:cubicBezTo>
                <a:lnTo>
                  <a:pt x="7855" y="7200"/>
                </a:lnTo>
                <a:cubicBezTo>
                  <a:pt x="7313" y="7200"/>
                  <a:pt x="6873" y="7737"/>
                  <a:pt x="6873" y="8400"/>
                </a:cubicBezTo>
                <a:lnTo>
                  <a:pt x="6873" y="9600"/>
                </a:lnTo>
                <a:cubicBezTo>
                  <a:pt x="6873" y="10262"/>
                  <a:pt x="7313" y="10800"/>
                  <a:pt x="7855" y="10800"/>
                </a:cubicBezTo>
                <a:moveTo>
                  <a:pt x="20618" y="3600"/>
                </a:moveTo>
                <a:lnTo>
                  <a:pt x="982" y="36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3600"/>
                  <a:pt x="20618" y="3600"/>
                </a:cubicBezTo>
                <a:close/>
                <a:moveTo>
                  <a:pt x="18655" y="20399"/>
                </a:moveTo>
                <a:lnTo>
                  <a:pt x="2945" y="20399"/>
                </a:lnTo>
                <a:lnTo>
                  <a:pt x="2945" y="4800"/>
                </a:lnTo>
                <a:lnTo>
                  <a:pt x="18655" y="4800"/>
                </a:lnTo>
                <a:cubicBezTo>
                  <a:pt x="18655" y="4800"/>
                  <a:pt x="18655" y="20399"/>
                  <a:pt x="18655" y="2039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3600"/>
                </a:lnTo>
                <a:cubicBezTo>
                  <a:pt x="0" y="4263"/>
                  <a:pt x="440" y="4800"/>
                  <a:pt x="982" y="4800"/>
                </a:cubicBezTo>
                <a:lnTo>
                  <a:pt x="1964" y="4800"/>
                </a:lnTo>
                <a:lnTo>
                  <a:pt x="1964" y="20399"/>
                </a:lnTo>
                <a:cubicBezTo>
                  <a:pt x="1964" y="21062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062"/>
                  <a:pt x="19636" y="20399"/>
                </a:cubicBezTo>
                <a:lnTo>
                  <a:pt x="19636" y="4800"/>
                </a:lnTo>
                <a:lnTo>
                  <a:pt x="20618" y="4800"/>
                </a:lnTo>
                <a:cubicBezTo>
                  <a:pt x="21160" y="4800"/>
                  <a:pt x="21600" y="4263"/>
                  <a:pt x="21600" y="3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4" name="Shape 2566">
            <a:extLst>
              <a:ext uri="{FF2B5EF4-FFF2-40B4-BE49-F238E27FC236}">
                <a16:creationId xmlns:a16="http://schemas.microsoft.com/office/drawing/2014/main" id="{B6C269A5-64F6-4CA0-BA41-F2D093F1BA97}"/>
              </a:ext>
            </a:extLst>
          </p:cNvPr>
          <p:cNvSpPr/>
          <p:nvPr/>
        </p:nvSpPr>
        <p:spPr>
          <a:xfrm>
            <a:off x="1368430" y="4746682"/>
            <a:ext cx="282336" cy="231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2000"/>
                </a:moveTo>
                <a:cubicBezTo>
                  <a:pt x="6653" y="12000"/>
                  <a:pt x="6873" y="12268"/>
                  <a:pt x="6873" y="12599"/>
                </a:cubicBezTo>
                <a:cubicBezTo>
                  <a:pt x="6873" y="12931"/>
                  <a:pt x="6653" y="13199"/>
                  <a:pt x="6382" y="13199"/>
                </a:cubicBezTo>
                <a:cubicBezTo>
                  <a:pt x="6111" y="13199"/>
                  <a:pt x="5891" y="12931"/>
                  <a:pt x="5891" y="12599"/>
                </a:cubicBezTo>
                <a:cubicBezTo>
                  <a:pt x="5891" y="12268"/>
                  <a:pt x="6111" y="12000"/>
                  <a:pt x="6382" y="12000"/>
                </a:cubicBezTo>
                <a:moveTo>
                  <a:pt x="6382" y="14399"/>
                </a:moveTo>
                <a:cubicBezTo>
                  <a:pt x="7195" y="14399"/>
                  <a:pt x="7855" y="13594"/>
                  <a:pt x="7855" y="12599"/>
                </a:cubicBezTo>
                <a:cubicBezTo>
                  <a:pt x="7855" y="11606"/>
                  <a:pt x="7195" y="10800"/>
                  <a:pt x="6382" y="10800"/>
                </a:cubicBezTo>
                <a:cubicBezTo>
                  <a:pt x="5568" y="10800"/>
                  <a:pt x="4909" y="11606"/>
                  <a:pt x="4909" y="12599"/>
                </a:cubicBezTo>
                <a:cubicBezTo>
                  <a:pt x="4909" y="13594"/>
                  <a:pt x="5568" y="14399"/>
                  <a:pt x="6382" y="14399"/>
                </a:cubicBezTo>
                <a:moveTo>
                  <a:pt x="20618" y="3600"/>
                </a:moveTo>
                <a:lnTo>
                  <a:pt x="982" y="36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3600"/>
                  <a:pt x="20618" y="3600"/>
                </a:cubicBezTo>
                <a:close/>
                <a:moveTo>
                  <a:pt x="18655" y="20399"/>
                </a:moveTo>
                <a:lnTo>
                  <a:pt x="2945" y="20399"/>
                </a:lnTo>
                <a:lnTo>
                  <a:pt x="2945" y="4800"/>
                </a:lnTo>
                <a:lnTo>
                  <a:pt x="18655" y="4800"/>
                </a:lnTo>
                <a:cubicBezTo>
                  <a:pt x="18655" y="4800"/>
                  <a:pt x="18655" y="20399"/>
                  <a:pt x="18655" y="2039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3600"/>
                </a:lnTo>
                <a:cubicBezTo>
                  <a:pt x="0" y="4263"/>
                  <a:pt x="440" y="4800"/>
                  <a:pt x="982" y="4800"/>
                </a:cubicBezTo>
                <a:lnTo>
                  <a:pt x="1964" y="4800"/>
                </a:lnTo>
                <a:lnTo>
                  <a:pt x="1964" y="20399"/>
                </a:lnTo>
                <a:cubicBezTo>
                  <a:pt x="1964" y="21062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062"/>
                  <a:pt x="19636" y="20399"/>
                </a:cubicBezTo>
                <a:lnTo>
                  <a:pt x="19636" y="4800"/>
                </a:lnTo>
                <a:lnTo>
                  <a:pt x="20618" y="4800"/>
                </a:lnTo>
                <a:cubicBezTo>
                  <a:pt x="21160" y="4800"/>
                  <a:pt x="21600" y="4263"/>
                  <a:pt x="21600" y="3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10800" y="12000"/>
                </a:moveTo>
                <a:cubicBezTo>
                  <a:pt x="11071" y="12000"/>
                  <a:pt x="11291" y="12268"/>
                  <a:pt x="11291" y="12599"/>
                </a:cubicBezTo>
                <a:cubicBezTo>
                  <a:pt x="11291" y="12931"/>
                  <a:pt x="11071" y="13199"/>
                  <a:pt x="10800" y="13199"/>
                </a:cubicBezTo>
                <a:cubicBezTo>
                  <a:pt x="10529" y="13199"/>
                  <a:pt x="10309" y="12931"/>
                  <a:pt x="10309" y="12599"/>
                </a:cubicBezTo>
                <a:cubicBezTo>
                  <a:pt x="10309" y="12268"/>
                  <a:pt x="10529" y="12000"/>
                  <a:pt x="10800" y="12000"/>
                </a:cubicBezTo>
                <a:moveTo>
                  <a:pt x="10800" y="14399"/>
                </a:moveTo>
                <a:cubicBezTo>
                  <a:pt x="11614" y="14399"/>
                  <a:pt x="12273" y="13594"/>
                  <a:pt x="12273" y="12599"/>
                </a:cubicBezTo>
                <a:cubicBezTo>
                  <a:pt x="12273" y="11606"/>
                  <a:pt x="11614" y="10800"/>
                  <a:pt x="10800" y="10800"/>
                </a:cubicBezTo>
                <a:cubicBezTo>
                  <a:pt x="9986" y="10800"/>
                  <a:pt x="9327" y="11606"/>
                  <a:pt x="9327" y="12599"/>
                </a:cubicBezTo>
                <a:cubicBezTo>
                  <a:pt x="9327" y="13594"/>
                  <a:pt x="9986" y="14399"/>
                  <a:pt x="10800" y="14399"/>
                </a:cubicBezTo>
                <a:moveTo>
                  <a:pt x="15218" y="12000"/>
                </a:moveTo>
                <a:cubicBezTo>
                  <a:pt x="15489" y="12000"/>
                  <a:pt x="15709" y="12268"/>
                  <a:pt x="15709" y="12599"/>
                </a:cubicBezTo>
                <a:cubicBezTo>
                  <a:pt x="15709" y="12931"/>
                  <a:pt x="15489" y="13199"/>
                  <a:pt x="15218" y="13199"/>
                </a:cubicBezTo>
                <a:cubicBezTo>
                  <a:pt x="14947" y="13199"/>
                  <a:pt x="14727" y="12931"/>
                  <a:pt x="14727" y="12599"/>
                </a:cubicBezTo>
                <a:cubicBezTo>
                  <a:pt x="14727" y="12268"/>
                  <a:pt x="14947" y="12000"/>
                  <a:pt x="15218" y="12000"/>
                </a:cubicBezTo>
                <a:moveTo>
                  <a:pt x="15218" y="14399"/>
                </a:moveTo>
                <a:cubicBezTo>
                  <a:pt x="16032" y="14399"/>
                  <a:pt x="16691" y="13594"/>
                  <a:pt x="16691" y="12599"/>
                </a:cubicBezTo>
                <a:cubicBezTo>
                  <a:pt x="16691" y="11606"/>
                  <a:pt x="16032" y="10800"/>
                  <a:pt x="15218" y="10800"/>
                </a:cubicBezTo>
                <a:cubicBezTo>
                  <a:pt x="14405" y="10800"/>
                  <a:pt x="13745" y="11606"/>
                  <a:pt x="13745" y="12599"/>
                </a:cubicBezTo>
                <a:cubicBezTo>
                  <a:pt x="13745" y="13594"/>
                  <a:pt x="14405" y="14399"/>
                  <a:pt x="15218" y="14399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5" name="Shape 2567">
            <a:extLst>
              <a:ext uri="{FF2B5EF4-FFF2-40B4-BE49-F238E27FC236}">
                <a16:creationId xmlns:a16="http://schemas.microsoft.com/office/drawing/2014/main" id="{2C0045A9-67F0-44B5-B07E-DAC9174F5CAF}"/>
              </a:ext>
            </a:extLst>
          </p:cNvPr>
          <p:cNvSpPr/>
          <p:nvPr/>
        </p:nvSpPr>
        <p:spPr>
          <a:xfrm>
            <a:off x="1907433" y="4721016"/>
            <a:ext cx="282336" cy="282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4909"/>
                </a:moveTo>
                <a:lnTo>
                  <a:pt x="12764" y="4909"/>
                </a:lnTo>
                <a:cubicBezTo>
                  <a:pt x="12493" y="4909"/>
                  <a:pt x="12273" y="5129"/>
                  <a:pt x="12273" y="5400"/>
                </a:cubicBezTo>
                <a:cubicBezTo>
                  <a:pt x="12273" y="5671"/>
                  <a:pt x="12493" y="5891"/>
                  <a:pt x="12764" y="5891"/>
                </a:cubicBezTo>
                <a:lnTo>
                  <a:pt x="20618" y="5891"/>
                </a:lnTo>
                <a:lnTo>
                  <a:pt x="20618" y="7854"/>
                </a:lnTo>
                <a:lnTo>
                  <a:pt x="12764" y="7854"/>
                </a:lnTo>
                <a:cubicBezTo>
                  <a:pt x="12493" y="7854"/>
                  <a:pt x="12273" y="8074"/>
                  <a:pt x="12273" y="8345"/>
                </a:cubicBezTo>
                <a:cubicBezTo>
                  <a:pt x="12273" y="8617"/>
                  <a:pt x="12493" y="8836"/>
                  <a:pt x="12764" y="8836"/>
                </a:cubicBezTo>
                <a:lnTo>
                  <a:pt x="18655" y="8836"/>
                </a:lnTo>
                <a:lnTo>
                  <a:pt x="18655" y="20617"/>
                </a:lnTo>
                <a:lnTo>
                  <a:pt x="2945" y="20617"/>
                </a:lnTo>
                <a:lnTo>
                  <a:pt x="2945" y="8836"/>
                </a:lnTo>
                <a:lnTo>
                  <a:pt x="8836" y="8836"/>
                </a:lnTo>
                <a:cubicBezTo>
                  <a:pt x="9107" y="8836"/>
                  <a:pt x="9327" y="8617"/>
                  <a:pt x="9327" y="8345"/>
                </a:cubicBezTo>
                <a:cubicBezTo>
                  <a:pt x="9327" y="8074"/>
                  <a:pt x="9107" y="7854"/>
                  <a:pt x="8836" y="7854"/>
                </a:cubicBezTo>
                <a:lnTo>
                  <a:pt x="982" y="7854"/>
                </a:lnTo>
                <a:lnTo>
                  <a:pt x="982" y="5891"/>
                </a:lnTo>
                <a:lnTo>
                  <a:pt x="8836" y="5891"/>
                </a:lnTo>
                <a:cubicBezTo>
                  <a:pt x="9107" y="5891"/>
                  <a:pt x="9327" y="5671"/>
                  <a:pt x="9327" y="5400"/>
                </a:cubicBezTo>
                <a:cubicBezTo>
                  <a:pt x="9327" y="5129"/>
                  <a:pt x="9107" y="4909"/>
                  <a:pt x="8836" y="4909"/>
                </a:cubicBezTo>
                <a:lnTo>
                  <a:pt x="982" y="4909"/>
                </a:lnTo>
                <a:cubicBezTo>
                  <a:pt x="440" y="4909"/>
                  <a:pt x="0" y="5349"/>
                  <a:pt x="0" y="5891"/>
                </a:cubicBezTo>
                <a:lnTo>
                  <a:pt x="0" y="7854"/>
                </a:lnTo>
                <a:cubicBezTo>
                  <a:pt x="0" y="8396"/>
                  <a:pt x="440" y="8836"/>
                  <a:pt x="982" y="8836"/>
                </a:cubicBezTo>
                <a:lnTo>
                  <a:pt x="1964" y="8836"/>
                </a:lnTo>
                <a:lnTo>
                  <a:pt x="1964" y="20617"/>
                </a:lnTo>
                <a:cubicBezTo>
                  <a:pt x="1964" y="21159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59"/>
                  <a:pt x="19636" y="20617"/>
                </a:cubicBezTo>
                <a:lnTo>
                  <a:pt x="19636" y="8836"/>
                </a:lnTo>
                <a:lnTo>
                  <a:pt x="20618" y="8836"/>
                </a:lnTo>
                <a:cubicBezTo>
                  <a:pt x="21160" y="8836"/>
                  <a:pt x="21600" y="8396"/>
                  <a:pt x="21600" y="7854"/>
                </a:cubicBezTo>
                <a:lnTo>
                  <a:pt x="21600" y="5891"/>
                </a:lnTo>
                <a:cubicBezTo>
                  <a:pt x="21600" y="5349"/>
                  <a:pt x="21160" y="4909"/>
                  <a:pt x="20618" y="4909"/>
                </a:cubicBezTo>
                <a:moveTo>
                  <a:pt x="7855" y="11782"/>
                </a:moveTo>
                <a:cubicBezTo>
                  <a:pt x="7584" y="11782"/>
                  <a:pt x="7364" y="12001"/>
                  <a:pt x="7364" y="12272"/>
                </a:cubicBezTo>
                <a:cubicBezTo>
                  <a:pt x="7364" y="12408"/>
                  <a:pt x="7419" y="12531"/>
                  <a:pt x="7507" y="12619"/>
                </a:cubicBezTo>
                <a:lnTo>
                  <a:pt x="10453" y="15565"/>
                </a:lnTo>
                <a:cubicBezTo>
                  <a:pt x="10542" y="15654"/>
                  <a:pt x="10665" y="15709"/>
                  <a:pt x="10800" y="15709"/>
                </a:cubicBezTo>
                <a:cubicBezTo>
                  <a:pt x="10935" y="15709"/>
                  <a:pt x="11058" y="15654"/>
                  <a:pt x="11147" y="15565"/>
                </a:cubicBezTo>
                <a:lnTo>
                  <a:pt x="14093" y="12619"/>
                </a:lnTo>
                <a:cubicBezTo>
                  <a:pt x="14181" y="12531"/>
                  <a:pt x="14236" y="12408"/>
                  <a:pt x="14236" y="12272"/>
                </a:cubicBezTo>
                <a:cubicBezTo>
                  <a:pt x="14236" y="12001"/>
                  <a:pt x="14016" y="11782"/>
                  <a:pt x="13745" y="11782"/>
                </a:cubicBezTo>
                <a:cubicBezTo>
                  <a:pt x="13610" y="11782"/>
                  <a:pt x="13487" y="11837"/>
                  <a:pt x="13398" y="11925"/>
                </a:cubicBezTo>
                <a:lnTo>
                  <a:pt x="11291" y="14033"/>
                </a:lnTo>
                <a:lnTo>
                  <a:pt x="11291" y="492"/>
                </a:ln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14033"/>
                </a:lnTo>
                <a:lnTo>
                  <a:pt x="8202" y="11925"/>
                </a:lnTo>
                <a:cubicBezTo>
                  <a:pt x="8113" y="11837"/>
                  <a:pt x="7990" y="11782"/>
                  <a:pt x="7855" y="11782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6" name="Shape 2568">
            <a:extLst>
              <a:ext uri="{FF2B5EF4-FFF2-40B4-BE49-F238E27FC236}">
                <a16:creationId xmlns:a16="http://schemas.microsoft.com/office/drawing/2014/main" id="{F9EEC704-8EE0-4FBB-82E0-C39137F86224}"/>
              </a:ext>
            </a:extLst>
          </p:cNvPr>
          <p:cNvSpPr/>
          <p:nvPr/>
        </p:nvSpPr>
        <p:spPr>
          <a:xfrm>
            <a:off x="2446436" y="4721016"/>
            <a:ext cx="282336" cy="282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4909"/>
                </a:moveTo>
                <a:lnTo>
                  <a:pt x="12764" y="4909"/>
                </a:lnTo>
                <a:cubicBezTo>
                  <a:pt x="12493" y="4909"/>
                  <a:pt x="12273" y="5129"/>
                  <a:pt x="12273" y="5400"/>
                </a:cubicBezTo>
                <a:cubicBezTo>
                  <a:pt x="12273" y="5671"/>
                  <a:pt x="12493" y="5891"/>
                  <a:pt x="12764" y="5891"/>
                </a:cubicBezTo>
                <a:lnTo>
                  <a:pt x="20618" y="5891"/>
                </a:lnTo>
                <a:lnTo>
                  <a:pt x="20618" y="7854"/>
                </a:lnTo>
                <a:lnTo>
                  <a:pt x="12764" y="7854"/>
                </a:lnTo>
                <a:cubicBezTo>
                  <a:pt x="12493" y="7854"/>
                  <a:pt x="12273" y="8074"/>
                  <a:pt x="12273" y="8345"/>
                </a:cubicBezTo>
                <a:cubicBezTo>
                  <a:pt x="12273" y="8617"/>
                  <a:pt x="12493" y="8836"/>
                  <a:pt x="12764" y="8836"/>
                </a:cubicBezTo>
                <a:lnTo>
                  <a:pt x="18655" y="8836"/>
                </a:lnTo>
                <a:lnTo>
                  <a:pt x="18655" y="20617"/>
                </a:lnTo>
                <a:lnTo>
                  <a:pt x="2945" y="20617"/>
                </a:lnTo>
                <a:lnTo>
                  <a:pt x="2945" y="8836"/>
                </a:lnTo>
                <a:lnTo>
                  <a:pt x="8836" y="8836"/>
                </a:lnTo>
                <a:cubicBezTo>
                  <a:pt x="9107" y="8836"/>
                  <a:pt x="9327" y="8617"/>
                  <a:pt x="9327" y="8345"/>
                </a:cubicBezTo>
                <a:cubicBezTo>
                  <a:pt x="9327" y="8074"/>
                  <a:pt x="9107" y="7854"/>
                  <a:pt x="8836" y="7854"/>
                </a:cubicBezTo>
                <a:lnTo>
                  <a:pt x="982" y="7854"/>
                </a:lnTo>
                <a:lnTo>
                  <a:pt x="982" y="5891"/>
                </a:lnTo>
                <a:lnTo>
                  <a:pt x="8836" y="5891"/>
                </a:lnTo>
                <a:cubicBezTo>
                  <a:pt x="9107" y="5891"/>
                  <a:pt x="9327" y="5671"/>
                  <a:pt x="9327" y="5400"/>
                </a:cubicBezTo>
                <a:cubicBezTo>
                  <a:pt x="9327" y="5129"/>
                  <a:pt x="9107" y="4909"/>
                  <a:pt x="8836" y="4909"/>
                </a:cubicBezTo>
                <a:lnTo>
                  <a:pt x="982" y="4909"/>
                </a:lnTo>
                <a:cubicBezTo>
                  <a:pt x="440" y="4909"/>
                  <a:pt x="0" y="5349"/>
                  <a:pt x="0" y="5891"/>
                </a:cubicBezTo>
                <a:lnTo>
                  <a:pt x="0" y="7854"/>
                </a:lnTo>
                <a:cubicBezTo>
                  <a:pt x="0" y="8396"/>
                  <a:pt x="440" y="8836"/>
                  <a:pt x="982" y="8836"/>
                </a:cubicBezTo>
                <a:lnTo>
                  <a:pt x="1964" y="8836"/>
                </a:lnTo>
                <a:lnTo>
                  <a:pt x="1964" y="20617"/>
                </a:lnTo>
                <a:cubicBezTo>
                  <a:pt x="1964" y="21159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59"/>
                  <a:pt x="19636" y="20617"/>
                </a:cubicBezTo>
                <a:lnTo>
                  <a:pt x="19636" y="8836"/>
                </a:lnTo>
                <a:lnTo>
                  <a:pt x="20618" y="8836"/>
                </a:lnTo>
                <a:cubicBezTo>
                  <a:pt x="21160" y="8836"/>
                  <a:pt x="21600" y="8396"/>
                  <a:pt x="21600" y="7854"/>
                </a:cubicBezTo>
                <a:lnTo>
                  <a:pt x="21600" y="5891"/>
                </a:lnTo>
                <a:cubicBezTo>
                  <a:pt x="21600" y="5349"/>
                  <a:pt x="21160" y="4909"/>
                  <a:pt x="20618" y="4909"/>
                </a:cubicBezTo>
                <a:moveTo>
                  <a:pt x="7855" y="3927"/>
                </a:moveTo>
                <a:cubicBezTo>
                  <a:pt x="7990" y="3927"/>
                  <a:pt x="8113" y="3872"/>
                  <a:pt x="8202" y="3784"/>
                </a:cubicBezTo>
                <a:lnTo>
                  <a:pt x="10309" y="1676"/>
                </a:lnTo>
                <a:lnTo>
                  <a:pt x="10309" y="15218"/>
                </a:lnTo>
                <a:lnTo>
                  <a:pt x="10309" y="15218"/>
                </a:lnTo>
                <a:cubicBezTo>
                  <a:pt x="10309" y="15489"/>
                  <a:pt x="10529" y="15709"/>
                  <a:pt x="10800" y="15709"/>
                </a:cubicBezTo>
                <a:cubicBezTo>
                  <a:pt x="11071" y="15709"/>
                  <a:pt x="11291" y="15489"/>
                  <a:pt x="11291" y="15218"/>
                </a:cubicBezTo>
                <a:lnTo>
                  <a:pt x="11291" y="1676"/>
                </a:lnTo>
                <a:lnTo>
                  <a:pt x="13398" y="3784"/>
                </a:lnTo>
                <a:cubicBezTo>
                  <a:pt x="13487" y="3872"/>
                  <a:pt x="13610" y="3927"/>
                  <a:pt x="13745" y="3927"/>
                </a:cubicBezTo>
                <a:cubicBezTo>
                  <a:pt x="14016" y="3927"/>
                  <a:pt x="14236" y="3708"/>
                  <a:pt x="14236" y="3436"/>
                </a:cubicBezTo>
                <a:cubicBezTo>
                  <a:pt x="14236" y="3301"/>
                  <a:pt x="14181" y="3178"/>
                  <a:pt x="14093" y="3089"/>
                </a:cubicBez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7507" y="3089"/>
                </a:lnTo>
                <a:cubicBezTo>
                  <a:pt x="7419" y="3178"/>
                  <a:pt x="7364" y="3301"/>
                  <a:pt x="7364" y="3436"/>
                </a:cubicBezTo>
                <a:cubicBezTo>
                  <a:pt x="7364" y="3708"/>
                  <a:pt x="7584" y="3927"/>
                  <a:pt x="7855" y="3927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7" name="Shape 2569">
            <a:extLst>
              <a:ext uri="{FF2B5EF4-FFF2-40B4-BE49-F238E27FC236}">
                <a16:creationId xmlns:a16="http://schemas.microsoft.com/office/drawing/2014/main" id="{CE5A1C0A-5096-46D8-934A-5B2CE87A37E4}"/>
              </a:ext>
            </a:extLst>
          </p:cNvPr>
          <p:cNvSpPr/>
          <p:nvPr/>
        </p:nvSpPr>
        <p:spPr>
          <a:xfrm>
            <a:off x="2985439" y="4721016"/>
            <a:ext cx="282336" cy="282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8836"/>
                </a:moveTo>
                <a:lnTo>
                  <a:pt x="982" y="8836"/>
                </a:lnTo>
                <a:lnTo>
                  <a:pt x="982" y="6873"/>
                </a:lnTo>
                <a:lnTo>
                  <a:pt x="20618" y="6873"/>
                </a:lnTo>
                <a:cubicBezTo>
                  <a:pt x="20618" y="6873"/>
                  <a:pt x="20618" y="8836"/>
                  <a:pt x="20618" y="8836"/>
                </a:cubicBezTo>
                <a:close/>
                <a:moveTo>
                  <a:pt x="18655" y="20618"/>
                </a:moveTo>
                <a:lnTo>
                  <a:pt x="2945" y="20618"/>
                </a:lnTo>
                <a:lnTo>
                  <a:pt x="2945" y="9818"/>
                </a:lnTo>
                <a:lnTo>
                  <a:pt x="18655" y="9818"/>
                </a:lnTo>
                <a:cubicBezTo>
                  <a:pt x="18655" y="9818"/>
                  <a:pt x="18655" y="20618"/>
                  <a:pt x="18655" y="20618"/>
                </a:cubicBezTo>
                <a:close/>
                <a:moveTo>
                  <a:pt x="3927" y="982"/>
                </a:moveTo>
                <a:lnTo>
                  <a:pt x="11782" y="982"/>
                </a:lnTo>
                <a:lnTo>
                  <a:pt x="11782" y="3436"/>
                </a:lnTo>
                <a:cubicBezTo>
                  <a:pt x="11782" y="3708"/>
                  <a:pt x="12002" y="3927"/>
                  <a:pt x="12273" y="3927"/>
                </a:cubicBezTo>
                <a:lnTo>
                  <a:pt x="14727" y="3927"/>
                </a:lnTo>
                <a:lnTo>
                  <a:pt x="14727" y="5891"/>
                </a:lnTo>
                <a:lnTo>
                  <a:pt x="3927" y="5891"/>
                </a:lnTo>
                <a:cubicBezTo>
                  <a:pt x="3927" y="5891"/>
                  <a:pt x="3927" y="982"/>
                  <a:pt x="3927" y="982"/>
                </a:cubicBezTo>
                <a:close/>
                <a:moveTo>
                  <a:pt x="12764" y="1473"/>
                </a:moveTo>
                <a:lnTo>
                  <a:pt x="14236" y="2945"/>
                </a:lnTo>
                <a:lnTo>
                  <a:pt x="12764" y="2945"/>
                </a:lnTo>
                <a:cubicBezTo>
                  <a:pt x="12764" y="2945"/>
                  <a:pt x="12764" y="1473"/>
                  <a:pt x="12764" y="1473"/>
                </a:cubicBezTo>
                <a:close/>
                <a:moveTo>
                  <a:pt x="17673" y="1964"/>
                </a:moveTo>
                <a:lnTo>
                  <a:pt x="17673" y="5891"/>
                </a:lnTo>
                <a:lnTo>
                  <a:pt x="15709" y="5891"/>
                </a:lnTo>
                <a:lnTo>
                  <a:pt x="15709" y="2945"/>
                </a:lnTo>
                <a:lnTo>
                  <a:pt x="14727" y="1964"/>
                </a:lnTo>
                <a:cubicBezTo>
                  <a:pt x="14727" y="1964"/>
                  <a:pt x="17673" y="1964"/>
                  <a:pt x="17673" y="1964"/>
                </a:cubicBezTo>
                <a:close/>
                <a:moveTo>
                  <a:pt x="20618" y="5891"/>
                </a:moveTo>
                <a:lnTo>
                  <a:pt x="18655" y="5891"/>
                </a:lnTo>
                <a:lnTo>
                  <a:pt x="18655" y="1964"/>
                </a:lnTo>
                <a:cubicBezTo>
                  <a:pt x="18655" y="1422"/>
                  <a:pt x="18215" y="982"/>
                  <a:pt x="17673" y="982"/>
                </a:cubicBezTo>
                <a:lnTo>
                  <a:pt x="13745" y="982"/>
                </a:lnTo>
                <a:lnTo>
                  <a:pt x="12764" y="0"/>
                </a:lnTo>
                <a:lnTo>
                  <a:pt x="3927" y="0"/>
                </a:lnTo>
                <a:cubicBezTo>
                  <a:pt x="3385" y="0"/>
                  <a:pt x="2945" y="440"/>
                  <a:pt x="2945" y="982"/>
                </a:cubicBezTo>
                <a:lnTo>
                  <a:pt x="2945" y="5891"/>
                </a:ln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8836"/>
                </a:lnTo>
                <a:cubicBezTo>
                  <a:pt x="0" y="9379"/>
                  <a:pt x="440" y="9818"/>
                  <a:pt x="982" y="9818"/>
                </a:cubicBezTo>
                <a:lnTo>
                  <a:pt x="1964" y="9818"/>
                </a:lnTo>
                <a:lnTo>
                  <a:pt x="1964" y="20618"/>
                </a:lnTo>
                <a:cubicBezTo>
                  <a:pt x="1964" y="21160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60"/>
                  <a:pt x="19636" y="20618"/>
                </a:cubicBezTo>
                <a:lnTo>
                  <a:pt x="19636" y="9818"/>
                </a:lnTo>
                <a:lnTo>
                  <a:pt x="20618" y="9818"/>
                </a:lnTo>
                <a:cubicBezTo>
                  <a:pt x="21160" y="9818"/>
                  <a:pt x="21600" y="9379"/>
                  <a:pt x="21600" y="8836"/>
                </a:cubicBezTo>
                <a:lnTo>
                  <a:pt x="21600" y="6873"/>
                </a:lnTo>
                <a:cubicBezTo>
                  <a:pt x="21600" y="6331"/>
                  <a:pt x="21160" y="5891"/>
                  <a:pt x="20618" y="5891"/>
                </a:cubicBezTo>
                <a:moveTo>
                  <a:pt x="7855" y="12763"/>
                </a:moveTo>
                <a:lnTo>
                  <a:pt x="13745" y="12763"/>
                </a:lnTo>
                <a:lnTo>
                  <a:pt x="13745" y="13745"/>
                </a:lnTo>
                <a:lnTo>
                  <a:pt x="7855" y="13745"/>
                </a:lnTo>
                <a:cubicBezTo>
                  <a:pt x="7855" y="13745"/>
                  <a:pt x="7855" y="12763"/>
                  <a:pt x="7855" y="12763"/>
                </a:cubicBezTo>
                <a:close/>
                <a:moveTo>
                  <a:pt x="7855" y="14727"/>
                </a:moveTo>
                <a:lnTo>
                  <a:pt x="13745" y="14727"/>
                </a:lnTo>
                <a:cubicBezTo>
                  <a:pt x="14287" y="14727"/>
                  <a:pt x="14727" y="14287"/>
                  <a:pt x="14727" y="13745"/>
                </a:cubicBezTo>
                <a:lnTo>
                  <a:pt x="14727" y="12763"/>
                </a:lnTo>
                <a:cubicBezTo>
                  <a:pt x="14727" y="12221"/>
                  <a:pt x="14287" y="11782"/>
                  <a:pt x="13745" y="11782"/>
                </a:cubicBezTo>
                <a:lnTo>
                  <a:pt x="7855" y="11782"/>
                </a:lnTo>
                <a:cubicBezTo>
                  <a:pt x="7313" y="11782"/>
                  <a:pt x="6873" y="12221"/>
                  <a:pt x="6873" y="12763"/>
                </a:cubicBezTo>
                <a:lnTo>
                  <a:pt x="6873" y="13745"/>
                </a:lnTo>
                <a:cubicBezTo>
                  <a:pt x="6873" y="14287"/>
                  <a:pt x="7313" y="14727"/>
                  <a:pt x="7855" y="14727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8" name="Shape 2570">
            <a:extLst>
              <a:ext uri="{FF2B5EF4-FFF2-40B4-BE49-F238E27FC236}">
                <a16:creationId xmlns:a16="http://schemas.microsoft.com/office/drawing/2014/main" id="{2630F077-2173-41B1-9ACA-6AD638D80065}"/>
              </a:ext>
            </a:extLst>
          </p:cNvPr>
          <p:cNvSpPr/>
          <p:nvPr/>
        </p:nvSpPr>
        <p:spPr>
          <a:xfrm>
            <a:off x="3524442" y="4727432"/>
            <a:ext cx="282336" cy="275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19" extrusionOk="0">
                <a:moveTo>
                  <a:pt x="7530" y="4197"/>
                </a:moveTo>
                <a:lnTo>
                  <a:pt x="6680" y="3701"/>
                </a:lnTo>
                <a:lnTo>
                  <a:pt x="6189" y="4560"/>
                </a:lnTo>
                <a:lnTo>
                  <a:pt x="7040" y="5056"/>
                </a:lnTo>
                <a:cubicBezTo>
                  <a:pt x="7040" y="5056"/>
                  <a:pt x="7530" y="4197"/>
                  <a:pt x="7530" y="4197"/>
                </a:cubicBezTo>
                <a:close/>
                <a:moveTo>
                  <a:pt x="8512" y="2479"/>
                </a:moveTo>
                <a:lnTo>
                  <a:pt x="7662" y="1984"/>
                </a:lnTo>
                <a:lnTo>
                  <a:pt x="7171" y="2843"/>
                </a:lnTo>
                <a:lnTo>
                  <a:pt x="8021" y="3339"/>
                </a:lnTo>
                <a:cubicBezTo>
                  <a:pt x="8021" y="3339"/>
                  <a:pt x="8512" y="2479"/>
                  <a:pt x="8512" y="2479"/>
                </a:cubicBezTo>
                <a:close/>
                <a:moveTo>
                  <a:pt x="20618" y="8428"/>
                </a:moveTo>
                <a:lnTo>
                  <a:pt x="982" y="8428"/>
                </a:lnTo>
                <a:lnTo>
                  <a:pt x="982" y="6445"/>
                </a:lnTo>
                <a:lnTo>
                  <a:pt x="20618" y="6445"/>
                </a:lnTo>
                <a:cubicBezTo>
                  <a:pt x="20618" y="6445"/>
                  <a:pt x="20618" y="8428"/>
                  <a:pt x="20618" y="8428"/>
                </a:cubicBezTo>
                <a:close/>
                <a:moveTo>
                  <a:pt x="18655" y="20327"/>
                </a:moveTo>
                <a:lnTo>
                  <a:pt x="2945" y="20327"/>
                </a:lnTo>
                <a:lnTo>
                  <a:pt x="2945" y="9420"/>
                </a:lnTo>
                <a:lnTo>
                  <a:pt x="18655" y="9420"/>
                </a:lnTo>
                <a:cubicBezTo>
                  <a:pt x="18655" y="9420"/>
                  <a:pt x="18655" y="20327"/>
                  <a:pt x="18655" y="20327"/>
                </a:cubicBezTo>
                <a:close/>
                <a:moveTo>
                  <a:pt x="6811" y="1488"/>
                </a:moveTo>
                <a:cubicBezTo>
                  <a:pt x="7083" y="1014"/>
                  <a:pt x="7683" y="851"/>
                  <a:pt x="8153" y="1125"/>
                </a:cubicBezTo>
                <a:lnTo>
                  <a:pt x="9854" y="2117"/>
                </a:lnTo>
                <a:lnTo>
                  <a:pt x="7946" y="5454"/>
                </a:lnTo>
                <a:lnTo>
                  <a:pt x="5759" y="5454"/>
                </a:lnTo>
                <a:lnTo>
                  <a:pt x="5698" y="5419"/>
                </a:lnTo>
                <a:lnTo>
                  <a:pt x="5678" y="5454"/>
                </a:lnTo>
                <a:lnTo>
                  <a:pt x="4545" y="5454"/>
                </a:lnTo>
                <a:cubicBezTo>
                  <a:pt x="4545" y="5454"/>
                  <a:pt x="6811" y="1488"/>
                  <a:pt x="6811" y="1488"/>
                </a:cubicBezTo>
                <a:close/>
                <a:moveTo>
                  <a:pt x="15577" y="5454"/>
                </a:moveTo>
                <a:lnTo>
                  <a:pt x="9079" y="5454"/>
                </a:lnTo>
                <a:lnTo>
                  <a:pt x="10704" y="2612"/>
                </a:lnTo>
                <a:cubicBezTo>
                  <a:pt x="10704" y="2612"/>
                  <a:pt x="15577" y="5454"/>
                  <a:pt x="15577" y="5454"/>
                </a:cubicBezTo>
                <a:close/>
                <a:moveTo>
                  <a:pt x="15930" y="2759"/>
                </a:moveTo>
                <a:cubicBezTo>
                  <a:pt x="16454" y="2617"/>
                  <a:pt x="16991" y="2931"/>
                  <a:pt x="17132" y="3460"/>
                </a:cubicBezTo>
                <a:lnTo>
                  <a:pt x="17661" y="5454"/>
                </a:lnTo>
                <a:lnTo>
                  <a:pt x="17540" y="5454"/>
                </a:lnTo>
                <a:lnTo>
                  <a:pt x="16279" y="4718"/>
                </a:lnTo>
                <a:lnTo>
                  <a:pt x="16438" y="4674"/>
                </a:lnTo>
                <a:lnTo>
                  <a:pt x="16184" y="3716"/>
                </a:lnTo>
                <a:lnTo>
                  <a:pt x="15236" y="3973"/>
                </a:lnTo>
                <a:lnTo>
                  <a:pt x="15279" y="4135"/>
                </a:lnTo>
                <a:lnTo>
                  <a:pt x="14076" y="3434"/>
                </a:lnTo>
                <a:lnTo>
                  <a:pt x="14033" y="3272"/>
                </a:lnTo>
                <a:cubicBezTo>
                  <a:pt x="14033" y="3272"/>
                  <a:pt x="15930" y="2759"/>
                  <a:pt x="15930" y="2759"/>
                </a:cubicBezTo>
                <a:close/>
                <a:moveTo>
                  <a:pt x="20618" y="5454"/>
                </a:moveTo>
                <a:lnTo>
                  <a:pt x="18678" y="5454"/>
                </a:lnTo>
                <a:lnTo>
                  <a:pt x="18081" y="3203"/>
                </a:lnTo>
                <a:cubicBezTo>
                  <a:pt x="17800" y="2145"/>
                  <a:pt x="16724" y="1518"/>
                  <a:pt x="15676" y="1801"/>
                </a:cubicBezTo>
                <a:lnTo>
                  <a:pt x="12671" y="2615"/>
                </a:lnTo>
                <a:lnTo>
                  <a:pt x="8644" y="266"/>
                </a:lnTo>
                <a:cubicBezTo>
                  <a:pt x="7704" y="-281"/>
                  <a:pt x="6504" y="44"/>
                  <a:pt x="5961" y="992"/>
                </a:cubicBezTo>
                <a:lnTo>
                  <a:pt x="3410" y="5454"/>
                </a:lnTo>
                <a:lnTo>
                  <a:pt x="982" y="5454"/>
                </a:lnTo>
                <a:cubicBezTo>
                  <a:pt x="440" y="5454"/>
                  <a:pt x="0" y="5898"/>
                  <a:pt x="0" y="6445"/>
                </a:cubicBezTo>
                <a:lnTo>
                  <a:pt x="0" y="8428"/>
                </a:lnTo>
                <a:cubicBezTo>
                  <a:pt x="0" y="8977"/>
                  <a:pt x="440" y="9420"/>
                  <a:pt x="982" y="9420"/>
                </a:cubicBezTo>
                <a:lnTo>
                  <a:pt x="1964" y="9420"/>
                </a:lnTo>
                <a:lnTo>
                  <a:pt x="1964" y="20327"/>
                </a:lnTo>
                <a:cubicBezTo>
                  <a:pt x="1964" y="20875"/>
                  <a:pt x="2403" y="21319"/>
                  <a:pt x="2945" y="21319"/>
                </a:cubicBezTo>
                <a:lnTo>
                  <a:pt x="18655" y="21319"/>
                </a:lnTo>
                <a:cubicBezTo>
                  <a:pt x="19197" y="21319"/>
                  <a:pt x="19636" y="20875"/>
                  <a:pt x="19636" y="20327"/>
                </a:cubicBezTo>
                <a:lnTo>
                  <a:pt x="19636" y="9420"/>
                </a:lnTo>
                <a:lnTo>
                  <a:pt x="20618" y="9420"/>
                </a:lnTo>
                <a:cubicBezTo>
                  <a:pt x="21160" y="9420"/>
                  <a:pt x="21600" y="8977"/>
                  <a:pt x="21600" y="8428"/>
                </a:cubicBezTo>
                <a:lnTo>
                  <a:pt x="21600" y="6445"/>
                </a:lnTo>
                <a:cubicBezTo>
                  <a:pt x="21600" y="5898"/>
                  <a:pt x="21160" y="5454"/>
                  <a:pt x="20618" y="5454"/>
                </a:cubicBezTo>
                <a:moveTo>
                  <a:pt x="7855" y="12395"/>
                </a:moveTo>
                <a:lnTo>
                  <a:pt x="13745" y="12395"/>
                </a:lnTo>
                <a:lnTo>
                  <a:pt x="13745" y="13386"/>
                </a:lnTo>
                <a:lnTo>
                  <a:pt x="7855" y="13386"/>
                </a:lnTo>
                <a:cubicBezTo>
                  <a:pt x="7855" y="13386"/>
                  <a:pt x="7855" y="12395"/>
                  <a:pt x="7855" y="12395"/>
                </a:cubicBezTo>
                <a:close/>
                <a:moveTo>
                  <a:pt x="7855" y="14378"/>
                </a:moveTo>
                <a:lnTo>
                  <a:pt x="13745" y="14378"/>
                </a:lnTo>
                <a:cubicBezTo>
                  <a:pt x="14288" y="14378"/>
                  <a:pt x="14727" y="13934"/>
                  <a:pt x="14727" y="13386"/>
                </a:cubicBezTo>
                <a:lnTo>
                  <a:pt x="14727" y="12395"/>
                </a:lnTo>
                <a:cubicBezTo>
                  <a:pt x="14727" y="11847"/>
                  <a:pt x="14288" y="11403"/>
                  <a:pt x="13745" y="11403"/>
                </a:cubicBezTo>
                <a:lnTo>
                  <a:pt x="7855" y="11403"/>
                </a:lnTo>
                <a:cubicBezTo>
                  <a:pt x="7312" y="11403"/>
                  <a:pt x="6873" y="11847"/>
                  <a:pt x="6873" y="12395"/>
                </a:cubicBezTo>
                <a:lnTo>
                  <a:pt x="6873" y="13386"/>
                </a:lnTo>
                <a:cubicBezTo>
                  <a:pt x="6873" y="13934"/>
                  <a:pt x="7312" y="14378"/>
                  <a:pt x="7855" y="14378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9" name="Shape 2571">
            <a:extLst>
              <a:ext uri="{FF2B5EF4-FFF2-40B4-BE49-F238E27FC236}">
                <a16:creationId xmlns:a16="http://schemas.microsoft.com/office/drawing/2014/main" id="{FC534A65-F4BA-4634-9C62-50B302BADA7D}"/>
              </a:ext>
            </a:extLst>
          </p:cNvPr>
          <p:cNvSpPr/>
          <p:nvPr/>
        </p:nvSpPr>
        <p:spPr>
          <a:xfrm>
            <a:off x="4063445" y="4721016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0" name="Shape 2572">
            <a:extLst>
              <a:ext uri="{FF2B5EF4-FFF2-40B4-BE49-F238E27FC236}">
                <a16:creationId xmlns:a16="http://schemas.microsoft.com/office/drawing/2014/main" id="{945014D5-4B66-42A9-8CBF-286764FA496D}"/>
              </a:ext>
            </a:extLst>
          </p:cNvPr>
          <p:cNvSpPr/>
          <p:nvPr/>
        </p:nvSpPr>
        <p:spPr>
          <a:xfrm>
            <a:off x="4602447" y="4721016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moveTo>
                  <a:pt x="13745" y="8836"/>
                </a:moveTo>
                <a:lnTo>
                  <a:pt x="9818" y="8836"/>
                </a:lnTo>
                <a:lnTo>
                  <a:pt x="9818" y="4909"/>
                </a:lnTo>
                <a:cubicBezTo>
                  <a:pt x="9818" y="4638"/>
                  <a:pt x="9599" y="4418"/>
                  <a:pt x="9327" y="4418"/>
                </a:cubicBezTo>
                <a:cubicBezTo>
                  <a:pt x="9056" y="4418"/>
                  <a:pt x="8836" y="4638"/>
                  <a:pt x="8836" y="4909"/>
                </a:cubicBezTo>
                <a:lnTo>
                  <a:pt x="8836" y="8836"/>
                </a:lnTo>
                <a:lnTo>
                  <a:pt x="4909" y="8836"/>
                </a:lnTo>
                <a:cubicBezTo>
                  <a:pt x="4638" y="8836"/>
                  <a:pt x="4418" y="9056"/>
                  <a:pt x="4418" y="9327"/>
                </a:cubicBezTo>
                <a:cubicBezTo>
                  <a:pt x="4418" y="9599"/>
                  <a:pt x="4638" y="9818"/>
                  <a:pt x="4909" y="9818"/>
                </a:cubicBezTo>
                <a:lnTo>
                  <a:pt x="8836" y="9818"/>
                </a:lnTo>
                <a:lnTo>
                  <a:pt x="8836" y="13745"/>
                </a:lnTo>
                <a:cubicBezTo>
                  <a:pt x="8836" y="14017"/>
                  <a:pt x="9056" y="14236"/>
                  <a:pt x="9327" y="14236"/>
                </a:cubicBezTo>
                <a:cubicBezTo>
                  <a:pt x="9599" y="14236"/>
                  <a:pt x="9818" y="14017"/>
                  <a:pt x="9818" y="13745"/>
                </a:cubicBezTo>
                <a:lnTo>
                  <a:pt x="9818" y="9818"/>
                </a:lnTo>
                <a:lnTo>
                  <a:pt x="13745" y="9818"/>
                </a:lnTo>
                <a:cubicBezTo>
                  <a:pt x="14017" y="9818"/>
                  <a:pt x="14236" y="9599"/>
                  <a:pt x="14236" y="9327"/>
                </a:cubicBezTo>
                <a:cubicBezTo>
                  <a:pt x="14236" y="9056"/>
                  <a:pt x="14017" y="8836"/>
                  <a:pt x="13745" y="8836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1" name="Shape 2573">
            <a:extLst>
              <a:ext uri="{FF2B5EF4-FFF2-40B4-BE49-F238E27FC236}">
                <a16:creationId xmlns:a16="http://schemas.microsoft.com/office/drawing/2014/main" id="{A06341B5-F11A-4EE7-8D02-CCC315972425}"/>
              </a:ext>
            </a:extLst>
          </p:cNvPr>
          <p:cNvSpPr/>
          <p:nvPr/>
        </p:nvSpPr>
        <p:spPr>
          <a:xfrm>
            <a:off x="5141451" y="4721016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moveTo>
                  <a:pt x="13745" y="8836"/>
                </a:moveTo>
                <a:lnTo>
                  <a:pt x="4909" y="8836"/>
                </a:lnTo>
                <a:cubicBezTo>
                  <a:pt x="4638" y="8836"/>
                  <a:pt x="4418" y="9056"/>
                  <a:pt x="4418" y="9327"/>
                </a:cubicBezTo>
                <a:cubicBezTo>
                  <a:pt x="4418" y="9599"/>
                  <a:pt x="4638" y="9818"/>
                  <a:pt x="4909" y="9818"/>
                </a:cubicBezTo>
                <a:lnTo>
                  <a:pt x="13745" y="9818"/>
                </a:lnTo>
                <a:cubicBezTo>
                  <a:pt x="14017" y="9818"/>
                  <a:pt x="14236" y="9599"/>
                  <a:pt x="14236" y="9327"/>
                </a:cubicBezTo>
                <a:cubicBezTo>
                  <a:pt x="14236" y="9056"/>
                  <a:pt x="14017" y="8836"/>
                  <a:pt x="13745" y="8836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2" name="Shape 2574">
            <a:extLst>
              <a:ext uri="{FF2B5EF4-FFF2-40B4-BE49-F238E27FC236}">
                <a16:creationId xmlns:a16="http://schemas.microsoft.com/office/drawing/2014/main" id="{6A673F46-EBCC-4538-8D9A-5BDB0404AE8E}"/>
              </a:ext>
            </a:extLst>
          </p:cNvPr>
          <p:cNvSpPr/>
          <p:nvPr/>
        </p:nvSpPr>
        <p:spPr>
          <a:xfrm>
            <a:off x="5693287" y="4721016"/>
            <a:ext cx="256669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4909"/>
                </a:moveTo>
                <a:cubicBezTo>
                  <a:pt x="5432" y="4909"/>
                  <a:pt x="1080" y="4030"/>
                  <a:pt x="1080" y="2945"/>
                </a:cubicBezTo>
                <a:cubicBezTo>
                  <a:pt x="1080" y="1861"/>
                  <a:pt x="5432" y="982"/>
                  <a:pt x="10800" y="982"/>
                </a:cubicBezTo>
                <a:cubicBezTo>
                  <a:pt x="16168" y="982"/>
                  <a:pt x="20520" y="1861"/>
                  <a:pt x="20520" y="2945"/>
                </a:cubicBezTo>
                <a:cubicBezTo>
                  <a:pt x="20520" y="4030"/>
                  <a:pt x="16168" y="4909"/>
                  <a:pt x="10800" y="4909"/>
                </a:cubicBezTo>
                <a:moveTo>
                  <a:pt x="16305" y="8659"/>
                </a:moveTo>
                <a:cubicBezTo>
                  <a:pt x="14130" y="10260"/>
                  <a:pt x="11880" y="11916"/>
                  <a:pt x="11880" y="14727"/>
                </a:cubicBezTo>
                <a:cubicBezTo>
                  <a:pt x="11880" y="17561"/>
                  <a:pt x="11880" y="19270"/>
                  <a:pt x="11642" y="20135"/>
                </a:cubicBezTo>
                <a:cubicBezTo>
                  <a:pt x="11522" y="20573"/>
                  <a:pt x="11509" y="20618"/>
                  <a:pt x="10800" y="20618"/>
                </a:cubicBezTo>
                <a:cubicBezTo>
                  <a:pt x="10091" y="20618"/>
                  <a:pt x="10078" y="20573"/>
                  <a:pt x="9957" y="20135"/>
                </a:cubicBezTo>
                <a:cubicBezTo>
                  <a:pt x="9818" y="19627"/>
                  <a:pt x="9761" y="18820"/>
                  <a:pt x="9738" y="17673"/>
                </a:cubicBezTo>
                <a:lnTo>
                  <a:pt x="10260" y="17673"/>
                </a:lnTo>
                <a:cubicBezTo>
                  <a:pt x="10558" y="17673"/>
                  <a:pt x="10800" y="17453"/>
                  <a:pt x="10800" y="17182"/>
                </a:cubicBezTo>
                <a:cubicBezTo>
                  <a:pt x="10800" y="16911"/>
                  <a:pt x="10558" y="16691"/>
                  <a:pt x="10260" y="16691"/>
                </a:cubicBezTo>
                <a:lnTo>
                  <a:pt x="9724" y="16691"/>
                </a:lnTo>
                <a:cubicBezTo>
                  <a:pt x="9722" y="16381"/>
                  <a:pt x="9721" y="16059"/>
                  <a:pt x="9721" y="15709"/>
                </a:cubicBezTo>
                <a:lnTo>
                  <a:pt x="10260" y="15709"/>
                </a:lnTo>
                <a:cubicBezTo>
                  <a:pt x="10558" y="15709"/>
                  <a:pt x="10800" y="15489"/>
                  <a:pt x="10800" y="15218"/>
                </a:cubicBezTo>
                <a:cubicBezTo>
                  <a:pt x="10800" y="14947"/>
                  <a:pt x="10558" y="14727"/>
                  <a:pt x="10260" y="14727"/>
                </a:cubicBezTo>
                <a:lnTo>
                  <a:pt x="9720" y="14727"/>
                </a:lnTo>
                <a:cubicBezTo>
                  <a:pt x="9720" y="11916"/>
                  <a:pt x="7470" y="10260"/>
                  <a:pt x="5295" y="8659"/>
                </a:cubicBezTo>
                <a:cubicBezTo>
                  <a:pt x="3543" y="7370"/>
                  <a:pt x="1872" y="6139"/>
                  <a:pt x="1294" y="4344"/>
                </a:cubicBezTo>
                <a:cubicBezTo>
                  <a:pt x="3119" y="5266"/>
                  <a:pt x="6691" y="5891"/>
                  <a:pt x="10800" y="5891"/>
                </a:cubicBezTo>
                <a:cubicBezTo>
                  <a:pt x="14905" y="5891"/>
                  <a:pt x="18475" y="5266"/>
                  <a:pt x="20302" y="4347"/>
                </a:cubicBezTo>
                <a:cubicBezTo>
                  <a:pt x="19721" y="6143"/>
                  <a:pt x="18053" y="7373"/>
                  <a:pt x="16305" y="8659"/>
                </a:cubicBezTo>
                <a:moveTo>
                  <a:pt x="10800" y="0"/>
                </a:moveTo>
                <a:cubicBezTo>
                  <a:pt x="4835" y="0"/>
                  <a:pt x="0" y="1319"/>
                  <a:pt x="0" y="2945"/>
                </a:cubicBezTo>
                <a:cubicBezTo>
                  <a:pt x="0" y="8836"/>
                  <a:pt x="8640" y="9818"/>
                  <a:pt x="8640" y="14727"/>
                </a:cubicBezTo>
                <a:lnTo>
                  <a:pt x="8640" y="15217"/>
                </a:lnTo>
                <a:lnTo>
                  <a:pt x="8640" y="15218"/>
                </a:lnTo>
                <a:lnTo>
                  <a:pt x="8640" y="15219"/>
                </a:lnTo>
                <a:cubicBezTo>
                  <a:pt x="8641" y="15938"/>
                  <a:pt x="8642" y="16572"/>
                  <a:pt x="8649" y="17142"/>
                </a:cubicBezTo>
                <a:cubicBezTo>
                  <a:pt x="8647" y="17155"/>
                  <a:pt x="8640" y="17168"/>
                  <a:pt x="8640" y="17182"/>
                </a:cubicBezTo>
                <a:cubicBezTo>
                  <a:pt x="8640" y="17199"/>
                  <a:pt x="8648" y="17212"/>
                  <a:pt x="8651" y="17230"/>
                </a:cubicBezTo>
                <a:cubicBezTo>
                  <a:pt x="8699" y="20896"/>
                  <a:pt x="8995" y="21600"/>
                  <a:pt x="10800" y="21600"/>
                </a:cubicBezTo>
                <a:cubicBezTo>
                  <a:pt x="12960" y="21600"/>
                  <a:pt x="12960" y="20618"/>
                  <a:pt x="12960" y="14727"/>
                </a:cubicBezTo>
                <a:cubicBezTo>
                  <a:pt x="12960" y="9818"/>
                  <a:pt x="21600" y="8836"/>
                  <a:pt x="21600" y="2945"/>
                </a:cubicBezTo>
                <a:cubicBezTo>
                  <a:pt x="21600" y="1319"/>
                  <a:pt x="16765" y="0"/>
                  <a:pt x="10800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3" name="Shape 2575">
            <a:extLst>
              <a:ext uri="{FF2B5EF4-FFF2-40B4-BE49-F238E27FC236}">
                <a16:creationId xmlns:a16="http://schemas.microsoft.com/office/drawing/2014/main" id="{EDD03D38-23B0-4E5D-B5DC-2E3BF72D0E04}"/>
              </a:ext>
            </a:extLst>
          </p:cNvPr>
          <p:cNvSpPr/>
          <p:nvPr/>
        </p:nvSpPr>
        <p:spPr>
          <a:xfrm>
            <a:off x="829427" y="5260019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8655" y="14727"/>
                </a:lnTo>
                <a:lnTo>
                  <a:pt x="18655" y="12273"/>
                </a:lnTo>
                <a:cubicBezTo>
                  <a:pt x="18655" y="12002"/>
                  <a:pt x="18434" y="11782"/>
                  <a:pt x="18164" y="11782"/>
                </a:cubicBezTo>
                <a:cubicBezTo>
                  <a:pt x="17893" y="11782"/>
                  <a:pt x="17673" y="12002"/>
                  <a:pt x="17673" y="12273"/>
                </a:cubicBezTo>
                <a:lnTo>
                  <a:pt x="17673" y="14727"/>
                </a:ln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17673" y="15709"/>
                </a:lnTo>
                <a:lnTo>
                  <a:pt x="17673" y="18164"/>
                </a:lnTo>
                <a:cubicBezTo>
                  <a:pt x="17673" y="18435"/>
                  <a:pt x="17893" y="18655"/>
                  <a:pt x="18164" y="18655"/>
                </a:cubicBezTo>
                <a:cubicBezTo>
                  <a:pt x="18434" y="18655"/>
                  <a:pt x="18655" y="18435"/>
                  <a:pt x="18655" y="18164"/>
                </a:cubicBezTo>
                <a:lnTo>
                  <a:pt x="18655" y="15709"/>
                </a:ln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4" name="Shape 2576">
            <a:extLst>
              <a:ext uri="{FF2B5EF4-FFF2-40B4-BE49-F238E27FC236}">
                <a16:creationId xmlns:a16="http://schemas.microsoft.com/office/drawing/2014/main" id="{E6E1BD81-C653-4E24-AE3C-7BCCE872E6C8}"/>
              </a:ext>
            </a:extLst>
          </p:cNvPr>
          <p:cNvSpPr/>
          <p:nvPr/>
        </p:nvSpPr>
        <p:spPr>
          <a:xfrm>
            <a:off x="1368430" y="5260019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5" name="Shape 2577">
            <a:extLst>
              <a:ext uri="{FF2B5EF4-FFF2-40B4-BE49-F238E27FC236}">
                <a16:creationId xmlns:a16="http://schemas.microsoft.com/office/drawing/2014/main" id="{92C56D1E-DD32-4B1A-A26D-9C5DF3D2370B}"/>
              </a:ext>
            </a:extLst>
          </p:cNvPr>
          <p:cNvSpPr/>
          <p:nvPr/>
        </p:nvSpPr>
        <p:spPr>
          <a:xfrm>
            <a:off x="1920266" y="5260019"/>
            <a:ext cx="256669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20" y="4979"/>
                </a:moveTo>
                <a:lnTo>
                  <a:pt x="7560" y="6792"/>
                </a:lnTo>
                <a:lnTo>
                  <a:pt x="7560" y="2876"/>
                </a:lnTo>
                <a:lnTo>
                  <a:pt x="20520" y="1063"/>
                </a:lnTo>
                <a:cubicBezTo>
                  <a:pt x="20520" y="1063"/>
                  <a:pt x="20520" y="4979"/>
                  <a:pt x="20520" y="4979"/>
                </a:cubicBezTo>
                <a:close/>
                <a:moveTo>
                  <a:pt x="18900" y="17673"/>
                </a:moveTo>
                <a:lnTo>
                  <a:pt x="16740" y="17673"/>
                </a:lnTo>
                <a:cubicBezTo>
                  <a:pt x="15845" y="17673"/>
                  <a:pt x="15120" y="17014"/>
                  <a:pt x="15120" y="16200"/>
                </a:cubicBezTo>
                <a:cubicBezTo>
                  <a:pt x="15120" y="15387"/>
                  <a:pt x="15845" y="14727"/>
                  <a:pt x="16740" y="14727"/>
                </a:cubicBezTo>
                <a:lnTo>
                  <a:pt x="18900" y="14727"/>
                </a:lnTo>
                <a:cubicBezTo>
                  <a:pt x="19795" y="14727"/>
                  <a:pt x="20520" y="15387"/>
                  <a:pt x="20520" y="16200"/>
                </a:cubicBezTo>
                <a:cubicBezTo>
                  <a:pt x="20520" y="17014"/>
                  <a:pt x="19795" y="17673"/>
                  <a:pt x="18900" y="17673"/>
                </a:cubicBezTo>
                <a:moveTo>
                  <a:pt x="4860" y="20618"/>
                </a:moveTo>
                <a:lnTo>
                  <a:pt x="2700" y="20618"/>
                </a:lnTo>
                <a:cubicBezTo>
                  <a:pt x="1805" y="20618"/>
                  <a:pt x="1080" y="19959"/>
                  <a:pt x="1080" y="19146"/>
                </a:cubicBezTo>
                <a:cubicBezTo>
                  <a:pt x="1080" y="18332"/>
                  <a:pt x="1805" y="17673"/>
                  <a:pt x="2700" y="17673"/>
                </a:cubicBezTo>
                <a:lnTo>
                  <a:pt x="4860" y="17673"/>
                </a:lnTo>
                <a:cubicBezTo>
                  <a:pt x="5755" y="17673"/>
                  <a:pt x="6480" y="18332"/>
                  <a:pt x="6480" y="19146"/>
                </a:cubicBezTo>
                <a:cubicBezTo>
                  <a:pt x="6480" y="19959"/>
                  <a:pt x="5755" y="20618"/>
                  <a:pt x="4860" y="20618"/>
                </a:cubicBezTo>
                <a:moveTo>
                  <a:pt x="21060" y="0"/>
                </a:moveTo>
                <a:cubicBezTo>
                  <a:pt x="21031" y="0"/>
                  <a:pt x="21006" y="11"/>
                  <a:pt x="20980" y="15"/>
                </a:cubicBezTo>
                <a:lnTo>
                  <a:pt x="20978" y="6"/>
                </a:lnTo>
                <a:lnTo>
                  <a:pt x="6938" y="1969"/>
                </a:lnTo>
                <a:lnTo>
                  <a:pt x="6940" y="1979"/>
                </a:lnTo>
                <a:cubicBezTo>
                  <a:pt x="6681" y="2016"/>
                  <a:pt x="6480" y="2210"/>
                  <a:pt x="6480" y="2455"/>
                </a:cubicBezTo>
                <a:lnTo>
                  <a:pt x="6480" y="17193"/>
                </a:lnTo>
                <a:cubicBezTo>
                  <a:pt x="6028" y="16882"/>
                  <a:pt x="5471" y="16691"/>
                  <a:pt x="4860" y="16691"/>
                </a:cubicBezTo>
                <a:lnTo>
                  <a:pt x="2700" y="16691"/>
                </a:lnTo>
                <a:cubicBezTo>
                  <a:pt x="1209" y="16691"/>
                  <a:pt x="0" y="17790"/>
                  <a:pt x="0" y="19146"/>
                </a:cubicBezTo>
                <a:cubicBezTo>
                  <a:pt x="0" y="20501"/>
                  <a:pt x="1209" y="21600"/>
                  <a:pt x="2700" y="21600"/>
                </a:cubicBezTo>
                <a:lnTo>
                  <a:pt x="4860" y="21600"/>
                </a:lnTo>
                <a:cubicBezTo>
                  <a:pt x="6352" y="21600"/>
                  <a:pt x="7560" y="20501"/>
                  <a:pt x="7560" y="19146"/>
                </a:cubicBezTo>
                <a:lnTo>
                  <a:pt x="7560" y="7785"/>
                </a:lnTo>
                <a:lnTo>
                  <a:pt x="20520" y="5972"/>
                </a:lnTo>
                <a:lnTo>
                  <a:pt x="20520" y="14248"/>
                </a:lnTo>
                <a:cubicBezTo>
                  <a:pt x="20068" y="13937"/>
                  <a:pt x="19511" y="13745"/>
                  <a:pt x="18900" y="13745"/>
                </a:cubicBezTo>
                <a:lnTo>
                  <a:pt x="16740" y="13745"/>
                </a:lnTo>
                <a:cubicBezTo>
                  <a:pt x="15249" y="13745"/>
                  <a:pt x="14040" y="14845"/>
                  <a:pt x="14040" y="16200"/>
                </a:cubicBezTo>
                <a:cubicBezTo>
                  <a:pt x="14040" y="17556"/>
                  <a:pt x="15249" y="18655"/>
                  <a:pt x="16740" y="18655"/>
                </a:cubicBezTo>
                <a:lnTo>
                  <a:pt x="18900" y="18655"/>
                </a:lnTo>
                <a:cubicBezTo>
                  <a:pt x="20392" y="18655"/>
                  <a:pt x="21600" y="17556"/>
                  <a:pt x="21600" y="16200"/>
                </a:cubicBezTo>
                <a:lnTo>
                  <a:pt x="21600" y="491"/>
                </a:lnTo>
                <a:cubicBezTo>
                  <a:pt x="21600" y="220"/>
                  <a:pt x="21358" y="0"/>
                  <a:pt x="21060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6" name="Shape 2578">
            <a:extLst>
              <a:ext uri="{FF2B5EF4-FFF2-40B4-BE49-F238E27FC236}">
                <a16:creationId xmlns:a16="http://schemas.microsoft.com/office/drawing/2014/main" id="{D398F3FC-D9E5-45FB-9D78-7AE06A103789}"/>
              </a:ext>
            </a:extLst>
          </p:cNvPr>
          <p:cNvSpPr/>
          <p:nvPr/>
        </p:nvSpPr>
        <p:spPr>
          <a:xfrm>
            <a:off x="2497770" y="5260019"/>
            <a:ext cx="179668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57" y="5837"/>
                </a:moveTo>
                <a:lnTo>
                  <a:pt x="10800" y="4996"/>
                </a:lnTo>
                <a:lnTo>
                  <a:pt x="10800" y="1036"/>
                </a:lnTo>
                <a:lnTo>
                  <a:pt x="20057" y="1878"/>
                </a:lnTo>
                <a:cubicBezTo>
                  <a:pt x="20057" y="1878"/>
                  <a:pt x="20057" y="5837"/>
                  <a:pt x="20057" y="5837"/>
                </a:cubicBezTo>
                <a:close/>
                <a:moveTo>
                  <a:pt x="6943" y="20618"/>
                </a:moveTo>
                <a:lnTo>
                  <a:pt x="3857" y="20618"/>
                </a:lnTo>
                <a:cubicBezTo>
                  <a:pt x="2579" y="20618"/>
                  <a:pt x="1543" y="19959"/>
                  <a:pt x="1543" y="19146"/>
                </a:cubicBezTo>
                <a:cubicBezTo>
                  <a:pt x="1543" y="18332"/>
                  <a:pt x="2579" y="17673"/>
                  <a:pt x="3857" y="17673"/>
                </a:cubicBezTo>
                <a:lnTo>
                  <a:pt x="6943" y="17673"/>
                </a:lnTo>
                <a:cubicBezTo>
                  <a:pt x="8221" y="17673"/>
                  <a:pt x="9257" y="18332"/>
                  <a:pt x="9257" y="19146"/>
                </a:cubicBezTo>
                <a:cubicBezTo>
                  <a:pt x="9257" y="19959"/>
                  <a:pt x="8221" y="20618"/>
                  <a:pt x="6943" y="20618"/>
                </a:cubicBezTo>
                <a:moveTo>
                  <a:pt x="20829" y="982"/>
                </a:moveTo>
                <a:cubicBezTo>
                  <a:pt x="20788" y="982"/>
                  <a:pt x="20752" y="993"/>
                  <a:pt x="20714" y="997"/>
                </a:cubicBezTo>
                <a:lnTo>
                  <a:pt x="20711" y="988"/>
                </a:lnTo>
                <a:lnTo>
                  <a:pt x="10344" y="45"/>
                </a:lnTo>
                <a:cubicBezTo>
                  <a:pt x="10248" y="17"/>
                  <a:pt x="10141" y="0"/>
                  <a:pt x="10029" y="0"/>
                </a:cubicBezTo>
                <a:cubicBezTo>
                  <a:pt x="10002" y="0"/>
                  <a:pt x="9979" y="8"/>
                  <a:pt x="9954" y="10"/>
                </a:cubicBezTo>
                <a:lnTo>
                  <a:pt x="9911" y="6"/>
                </a:lnTo>
                <a:lnTo>
                  <a:pt x="9914" y="15"/>
                </a:lnTo>
                <a:cubicBezTo>
                  <a:pt x="9545" y="52"/>
                  <a:pt x="9257" y="246"/>
                  <a:pt x="9257" y="491"/>
                </a:cubicBezTo>
                <a:lnTo>
                  <a:pt x="9257" y="17193"/>
                </a:lnTo>
                <a:cubicBezTo>
                  <a:pt x="8612" y="16882"/>
                  <a:pt x="7815" y="16691"/>
                  <a:pt x="6943" y="16691"/>
                </a:cubicBezTo>
                <a:lnTo>
                  <a:pt x="3857" y="16691"/>
                </a:lnTo>
                <a:cubicBezTo>
                  <a:pt x="1727" y="16691"/>
                  <a:pt x="0" y="17790"/>
                  <a:pt x="0" y="19146"/>
                </a:cubicBezTo>
                <a:cubicBezTo>
                  <a:pt x="0" y="20501"/>
                  <a:pt x="1727" y="21600"/>
                  <a:pt x="3857" y="21600"/>
                </a:cubicBezTo>
                <a:lnTo>
                  <a:pt x="6943" y="21600"/>
                </a:lnTo>
                <a:cubicBezTo>
                  <a:pt x="9074" y="21600"/>
                  <a:pt x="10800" y="20501"/>
                  <a:pt x="10800" y="19146"/>
                </a:cubicBezTo>
                <a:lnTo>
                  <a:pt x="10800" y="5945"/>
                </a:lnTo>
                <a:lnTo>
                  <a:pt x="20513" y="6828"/>
                </a:lnTo>
                <a:cubicBezTo>
                  <a:pt x="20610" y="6855"/>
                  <a:pt x="20715" y="6873"/>
                  <a:pt x="20829" y="6873"/>
                </a:cubicBezTo>
                <a:cubicBezTo>
                  <a:pt x="20855" y="6873"/>
                  <a:pt x="20877" y="6865"/>
                  <a:pt x="20904" y="6864"/>
                </a:cubicBezTo>
                <a:lnTo>
                  <a:pt x="20946" y="6867"/>
                </a:lnTo>
                <a:lnTo>
                  <a:pt x="20943" y="6858"/>
                </a:lnTo>
                <a:cubicBezTo>
                  <a:pt x="21313" y="6822"/>
                  <a:pt x="21600" y="6627"/>
                  <a:pt x="21600" y="6382"/>
                </a:cubicBezTo>
                <a:lnTo>
                  <a:pt x="21600" y="1473"/>
                </a:lnTo>
                <a:cubicBezTo>
                  <a:pt x="21600" y="1202"/>
                  <a:pt x="21254" y="982"/>
                  <a:pt x="20829" y="982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7" name="Shape 2579">
            <a:extLst>
              <a:ext uri="{FF2B5EF4-FFF2-40B4-BE49-F238E27FC236}">
                <a16:creationId xmlns:a16="http://schemas.microsoft.com/office/drawing/2014/main" id="{656A079B-1B82-4293-AA15-57DD7986FF63}"/>
              </a:ext>
            </a:extLst>
          </p:cNvPr>
          <p:cNvSpPr/>
          <p:nvPr/>
        </p:nvSpPr>
        <p:spPr>
          <a:xfrm>
            <a:off x="2985439" y="5260019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8" name="Shape 2580">
            <a:extLst>
              <a:ext uri="{FF2B5EF4-FFF2-40B4-BE49-F238E27FC236}">
                <a16:creationId xmlns:a16="http://schemas.microsoft.com/office/drawing/2014/main" id="{EB2D0A2C-52E9-4F3F-BE4F-E5B0485C6F19}"/>
              </a:ext>
            </a:extLst>
          </p:cNvPr>
          <p:cNvSpPr/>
          <p:nvPr/>
        </p:nvSpPr>
        <p:spPr>
          <a:xfrm>
            <a:off x="3524442" y="5260019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45" y="15886"/>
                </a:moveTo>
                <a:lnTo>
                  <a:pt x="10478" y="18984"/>
                </a:lnTo>
                <a:lnTo>
                  <a:pt x="7944" y="17126"/>
                </a:lnTo>
                <a:lnTo>
                  <a:pt x="7364" y="16700"/>
                </a:lnTo>
                <a:lnTo>
                  <a:pt x="6783" y="17126"/>
                </a:lnTo>
                <a:lnTo>
                  <a:pt x="4249" y="18984"/>
                </a:lnTo>
                <a:lnTo>
                  <a:pt x="5283" y="15886"/>
                </a:lnTo>
                <a:lnTo>
                  <a:pt x="5505" y="15220"/>
                </a:lnTo>
                <a:lnTo>
                  <a:pt x="4946" y="14794"/>
                </a:lnTo>
                <a:lnTo>
                  <a:pt x="2908" y="13240"/>
                </a:lnTo>
                <a:lnTo>
                  <a:pt x="6037" y="13240"/>
                </a:lnTo>
                <a:lnTo>
                  <a:pt x="6275" y="12602"/>
                </a:lnTo>
                <a:lnTo>
                  <a:pt x="7364" y="9683"/>
                </a:lnTo>
                <a:lnTo>
                  <a:pt x="8452" y="12602"/>
                </a:lnTo>
                <a:lnTo>
                  <a:pt x="8690" y="13240"/>
                </a:lnTo>
                <a:lnTo>
                  <a:pt x="11820" y="13240"/>
                </a:lnTo>
                <a:lnTo>
                  <a:pt x="9781" y="14794"/>
                </a:lnTo>
                <a:lnTo>
                  <a:pt x="9223" y="15220"/>
                </a:lnTo>
                <a:cubicBezTo>
                  <a:pt x="9223" y="15220"/>
                  <a:pt x="9445" y="15886"/>
                  <a:pt x="9445" y="15886"/>
                </a:cubicBezTo>
                <a:close/>
                <a:moveTo>
                  <a:pt x="9372" y="12259"/>
                </a:moveTo>
                <a:lnTo>
                  <a:pt x="7364" y="6873"/>
                </a:lnTo>
                <a:lnTo>
                  <a:pt x="5355" y="12259"/>
                </a:lnTo>
                <a:lnTo>
                  <a:pt x="0" y="12259"/>
                </a:lnTo>
                <a:lnTo>
                  <a:pt x="4351" y="15575"/>
                </a:lnTo>
                <a:lnTo>
                  <a:pt x="2343" y="21600"/>
                </a:lnTo>
                <a:lnTo>
                  <a:pt x="7364" y="17918"/>
                </a:lnTo>
                <a:lnTo>
                  <a:pt x="12384" y="21600"/>
                </a:lnTo>
                <a:lnTo>
                  <a:pt x="10376" y="15575"/>
                </a:lnTo>
                <a:lnTo>
                  <a:pt x="14727" y="12259"/>
                </a:lnTo>
                <a:cubicBezTo>
                  <a:pt x="14727" y="12259"/>
                  <a:pt x="9372" y="12259"/>
                  <a:pt x="9372" y="12259"/>
                </a:cubicBezTo>
                <a:close/>
                <a:moveTo>
                  <a:pt x="16781" y="7308"/>
                </a:moveTo>
                <a:lnTo>
                  <a:pt x="16200" y="6883"/>
                </a:lnTo>
                <a:lnTo>
                  <a:pt x="15619" y="7308"/>
                </a:lnTo>
                <a:lnTo>
                  <a:pt x="14426" y="8184"/>
                </a:lnTo>
                <a:lnTo>
                  <a:pt x="14922" y="6693"/>
                </a:lnTo>
                <a:lnTo>
                  <a:pt x="15143" y="6031"/>
                </a:lnTo>
                <a:lnTo>
                  <a:pt x="14590" y="5605"/>
                </a:lnTo>
                <a:lnTo>
                  <a:pt x="13682" y="4905"/>
                </a:lnTo>
                <a:lnTo>
                  <a:pt x="15408" y="4905"/>
                </a:lnTo>
                <a:lnTo>
                  <a:pt x="15647" y="4267"/>
                </a:lnTo>
                <a:lnTo>
                  <a:pt x="16200" y="2793"/>
                </a:lnTo>
                <a:lnTo>
                  <a:pt x="16754" y="4267"/>
                </a:lnTo>
                <a:lnTo>
                  <a:pt x="16992" y="4905"/>
                </a:lnTo>
                <a:lnTo>
                  <a:pt x="18718" y="4905"/>
                </a:lnTo>
                <a:lnTo>
                  <a:pt x="17810" y="5605"/>
                </a:lnTo>
                <a:lnTo>
                  <a:pt x="17257" y="6031"/>
                </a:lnTo>
                <a:lnTo>
                  <a:pt x="17478" y="6693"/>
                </a:lnTo>
                <a:lnTo>
                  <a:pt x="17975" y="8184"/>
                </a:lnTo>
                <a:cubicBezTo>
                  <a:pt x="17975" y="8184"/>
                  <a:pt x="16781" y="7308"/>
                  <a:pt x="16781" y="7308"/>
                </a:cubicBezTo>
                <a:close/>
                <a:moveTo>
                  <a:pt x="21600" y="3922"/>
                </a:moveTo>
                <a:lnTo>
                  <a:pt x="17673" y="3922"/>
                </a:lnTo>
                <a:lnTo>
                  <a:pt x="16200" y="0"/>
                </a:lnTo>
                <a:lnTo>
                  <a:pt x="14727" y="3922"/>
                </a:lnTo>
                <a:lnTo>
                  <a:pt x="10800" y="3922"/>
                </a:lnTo>
                <a:lnTo>
                  <a:pt x="13991" y="6382"/>
                </a:lnTo>
                <a:lnTo>
                  <a:pt x="12518" y="10800"/>
                </a:lnTo>
                <a:lnTo>
                  <a:pt x="16200" y="8100"/>
                </a:lnTo>
                <a:lnTo>
                  <a:pt x="19882" y="10800"/>
                </a:lnTo>
                <a:lnTo>
                  <a:pt x="18409" y="6382"/>
                </a:lnTo>
                <a:cubicBezTo>
                  <a:pt x="18409" y="6382"/>
                  <a:pt x="21600" y="3922"/>
                  <a:pt x="21600" y="3922"/>
                </a:cubicBezTo>
                <a:close/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9" name="Shape 2581">
            <a:extLst>
              <a:ext uri="{FF2B5EF4-FFF2-40B4-BE49-F238E27FC236}">
                <a16:creationId xmlns:a16="http://schemas.microsoft.com/office/drawing/2014/main" id="{C513A5AA-A45E-4B8E-8E98-1E2F6FAC419B}"/>
              </a:ext>
            </a:extLst>
          </p:cNvPr>
          <p:cNvSpPr/>
          <p:nvPr/>
        </p:nvSpPr>
        <p:spPr>
          <a:xfrm>
            <a:off x="4063445" y="5260019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33" y="11950"/>
                </a:moveTo>
                <a:lnTo>
                  <a:pt x="12831" y="14044"/>
                </a:lnTo>
                <a:lnTo>
                  <a:pt x="11135" y="12801"/>
                </a:lnTo>
                <a:lnTo>
                  <a:pt x="10555" y="12375"/>
                </a:lnTo>
                <a:lnTo>
                  <a:pt x="9974" y="12801"/>
                </a:lnTo>
                <a:lnTo>
                  <a:pt x="8277" y="14044"/>
                </a:lnTo>
                <a:lnTo>
                  <a:pt x="8976" y="11950"/>
                </a:lnTo>
                <a:lnTo>
                  <a:pt x="9195" y="11291"/>
                </a:lnTo>
                <a:lnTo>
                  <a:pt x="8647" y="10864"/>
                </a:lnTo>
                <a:lnTo>
                  <a:pt x="7280" y="9801"/>
                </a:lnTo>
                <a:lnTo>
                  <a:pt x="9560" y="9801"/>
                </a:lnTo>
                <a:lnTo>
                  <a:pt x="9799" y="9167"/>
                </a:lnTo>
                <a:lnTo>
                  <a:pt x="10555" y="7167"/>
                </a:lnTo>
                <a:lnTo>
                  <a:pt x="11310" y="9167"/>
                </a:lnTo>
                <a:lnTo>
                  <a:pt x="11549" y="9801"/>
                </a:lnTo>
                <a:lnTo>
                  <a:pt x="13829" y="9801"/>
                </a:lnTo>
                <a:lnTo>
                  <a:pt x="12462" y="10864"/>
                </a:lnTo>
                <a:lnTo>
                  <a:pt x="11914" y="11291"/>
                </a:lnTo>
                <a:cubicBezTo>
                  <a:pt x="11914" y="11291"/>
                  <a:pt x="12133" y="11950"/>
                  <a:pt x="12133" y="11950"/>
                </a:cubicBezTo>
                <a:close/>
                <a:moveTo>
                  <a:pt x="12228" y="8820"/>
                </a:moveTo>
                <a:lnTo>
                  <a:pt x="10555" y="4388"/>
                </a:lnTo>
                <a:lnTo>
                  <a:pt x="8881" y="8820"/>
                </a:lnTo>
                <a:lnTo>
                  <a:pt x="4418" y="8820"/>
                </a:lnTo>
                <a:lnTo>
                  <a:pt x="8044" y="11639"/>
                </a:lnTo>
                <a:lnTo>
                  <a:pt x="6371" y="16660"/>
                </a:lnTo>
                <a:lnTo>
                  <a:pt x="10555" y="13592"/>
                </a:lnTo>
                <a:lnTo>
                  <a:pt x="14738" y="16660"/>
                </a:lnTo>
                <a:lnTo>
                  <a:pt x="13065" y="11639"/>
                </a:lnTo>
                <a:lnTo>
                  <a:pt x="16691" y="8820"/>
                </a:lnTo>
                <a:cubicBezTo>
                  <a:pt x="16691" y="8820"/>
                  <a:pt x="12228" y="8820"/>
                  <a:pt x="12228" y="8820"/>
                </a:cubicBezTo>
                <a:close/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0" name="Shape 2582">
            <a:extLst>
              <a:ext uri="{FF2B5EF4-FFF2-40B4-BE49-F238E27FC236}">
                <a16:creationId xmlns:a16="http://schemas.microsoft.com/office/drawing/2014/main" id="{FAD752D3-CD85-49A4-BC1E-B5CBCF8D102A}"/>
              </a:ext>
            </a:extLst>
          </p:cNvPr>
          <p:cNvSpPr/>
          <p:nvPr/>
        </p:nvSpPr>
        <p:spPr>
          <a:xfrm>
            <a:off x="4602447" y="5260019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4419"/>
                </a:moveTo>
                <a:lnTo>
                  <a:pt x="9327" y="4419"/>
                </a:lnTo>
                <a:cubicBezTo>
                  <a:pt x="9056" y="4419"/>
                  <a:pt x="8836" y="4638"/>
                  <a:pt x="8836" y="4909"/>
                </a:cubicBezTo>
                <a:cubicBezTo>
                  <a:pt x="8836" y="5181"/>
                  <a:pt x="9056" y="5400"/>
                  <a:pt x="9327" y="5400"/>
                </a:cubicBezTo>
                <a:lnTo>
                  <a:pt x="18164" y="5400"/>
                </a:lnTo>
                <a:cubicBezTo>
                  <a:pt x="18435" y="5400"/>
                  <a:pt x="18655" y="5181"/>
                  <a:pt x="18655" y="4909"/>
                </a:cubicBezTo>
                <a:cubicBezTo>
                  <a:pt x="18655" y="4638"/>
                  <a:pt x="18435" y="4419"/>
                  <a:pt x="18164" y="4419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8164" y="10310"/>
                </a:moveTo>
                <a:lnTo>
                  <a:pt x="9327" y="10310"/>
                </a:lnTo>
                <a:cubicBezTo>
                  <a:pt x="9056" y="10310"/>
                  <a:pt x="8836" y="10529"/>
                  <a:pt x="8836" y="10800"/>
                </a:cubicBezTo>
                <a:cubicBezTo>
                  <a:pt x="8836" y="11072"/>
                  <a:pt x="9056" y="11291"/>
                  <a:pt x="9327" y="11291"/>
                </a:cubicBezTo>
                <a:lnTo>
                  <a:pt x="18164" y="11291"/>
                </a:lnTo>
                <a:cubicBezTo>
                  <a:pt x="18435" y="11291"/>
                  <a:pt x="18655" y="11072"/>
                  <a:pt x="18655" y="10800"/>
                </a:cubicBezTo>
                <a:cubicBezTo>
                  <a:pt x="18655" y="10529"/>
                  <a:pt x="18435" y="10310"/>
                  <a:pt x="18164" y="10310"/>
                </a:cubicBezTo>
                <a:moveTo>
                  <a:pt x="5445" y="16155"/>
                </a:moveTo>
                <a:lnTo>
                  <a:pt x="4909" y="14728"/>
                </a:lnTo>
                <a:lnTo>
                  <a:pt x="4374" y="16155"/>
                </a:lnTo>
                <a:lnTo>
                  <a:pt x="2945" y="16155"/>
                </a:lnTo>
                <a:lnTo>
                  <a:pt x="4106" y="17048"/>
                </a:lnTo>
                <a:lnTo>
                  <a:pt x="3571" y="18655"/>
                </a:lnTo>
                <a:lnTo>
                  <a:pt x="4909" y="17673"/>
                </a:lnTo>
                <a:lnTo>
                  <a:pt x="6248" y="18655"/>
                </a:lnTo>
                <a:lnTo>
                  <a:pt x="5713" y="17048"/>
                </a:lnTo>
                <a:lnTo>
                  <a:pt x="6873" y="16155"/>
                </a:lnTo>
                <a:cubicBezTo>
                  <a:pt x="6873" y="16155"/>
                  <a:pt x="5445" y="16155"/>
                  <a:pt x="5445" y="16155"/>
                </a:cubicBezTo>
                <a:close/>
                <a:moveTo>
                  <a:pt x="4909" y="8836"/>
                </a:moveTo>
                <a:lnTo>
                  <a:pt x="4374" y="10265"/>
                </a:lnTo>
                <a:lnTo>
                  <a:pt x="2945" y="10265"/>
                </a:lnTo>
                <a:lnTo>
                  <a:pt x="4106" y="11157"/>
                </a:lnTo>
                <a:lnTo>
                  <a:pt x="3571" y="12764"/>
                </a:lnTo>
                <a:lnTo>
                  <a:pt x="4909" y="11782"/>
                </a:lnTo>
                <a:lnTo>
                  <a:pt x="6248" y="12764"/>
                </a:lnTo>
                <a:lnTo>
                  <a:pt x="5713" y="11157"/>
                </a:lnTo>
                <a:lnTo>
                  <a:pt x="6873" y="10265"/>
                </a:lnTo>
                <a:lnTo>
                  <a:pt x="5445" y="10265"/>
                </a:lnTo>
                <a:cubicBezTo>
                  <a:pt x="5445" y="10265"/>
                  <a:pt x="4909" y="8836"/>
                  <a:pt x="4909" y="8836"/>
                </a:cubicBezTo>
                <a:close/>
                <a:moveTo>
                  <a:pt x="4909" y="2945"/>
                </a:moveTo>
                <a:lnTo>
                  <a:pt x="4374" y="4374"/>
                </a:lnTo>
                <a:lnTo>
                  <a:pt x="2945" y="4374"/>
                </a:lnTo>
                <a:lnTo>
                  <a:pt x="4106" y="5266"/>
                </a:lnTo>
                <a:lnTo>
                  <a:pt x="3571" y="6873"/>
                </a:lnTo>
                <a:lnTo>
                  <a:pt x="4909" y="5891"/>
                </a:lnTo>
                <a:lnTo>
                  <a:pt x="6248" y="6873"/>
                </a:lnTo>
                <a:lnTo>
                  <a:pt x="5713" y="5266"/>
                </a:lnTo>
                <a:lnTo>
                  <a:pt x="6873" y="4374"/>
                </a:lnTo>
                <a:lnTo>
                  <a:pt x="5445" y="4374"/>
                </a:lnTo>
                <a:cubicBezTo>
                  <a:pt x="5445" y="4374"/>
                  <a:pt x="4909" y="2945"/>
                  <a:pt x="4909" y="2945"/>
                </a:cubicBezTo>
                <a:close/>
                <a:moveTo>
                  <a:pt x="18164" y="16200"/>
                </a:moveTo>
                <a:lnTo>
                  <a:pt x="9327" y="16200"/>
                </a:lnTo>
                <a:cubicBezTo>
                  <a:pt x="9056" y="16200"/>
                  <a:pt x="8836" y="16420"/>
                  <a:pt x="8836" y="16691"/>
                </a:cubicBezTo>
                <a:cubicBezTo>
                  <a:pt x="8836" y="16962"/>
                  <a:pt x="9056" y="17182"/>
                  <a:pt x="9327" y="17182"/>
                </a:cubicBezTo>
                <a:lnTo>
                  <a:pt x="18164" y="17182"/>
                </a:lnTo>
                <a:cubicBezTo>
                  <a:pt x="18435" y="17182"/>
                  <a:pt x="18655" y="16962"/>
                  <a:pt x="18655" y="16691"/>
                </a:cubicBezTo>
                <a:cubicBezTo>
                  <a:pt x="18655" y="16420"/>
                  <a:pt x="18435" y="16200"/>
                  <a:pt x="18164" y="162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1" name="Shape 2583">
            <a:extLst>
              <a:ext uri="{FF2B5EF4-FFF2-40B4-BE49-F238E27FC236}">
                <a16:creationId xmlns:a16="http://schemas.microsoft.com/office/drawing/2014/main" id="{76749A12-9388-4B1A-95FA-8A55501EDDA6}"/>
              </a:ext>
            </a:extLst>
          </p:cNvPr>
          <p:cNvSpPr/>
          <p:nvPr/>
        </p:nvSpPr>
        <p:spPr>
          <a:xfrm>
            <a:off x="5141451" y="5260019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427" y="17673"/>
                  <a:pt x="11549" y="17618"/>
                  <a:pt x="11638" y="17529"/>
                </a:cubicBezTo>
                <a:lnTo>
                  <a:pt x="14583" y="14583"/>
                </a:lnTo>
                <a:cubicBezTo>
                  <a:pt x="14673" y="14495"/>
                  <a:pt x="14727" y="14372"/>
                  <a:pt x="14727" y="14236"/>
                </a:cubicBezTo>
                <a:cubicBezTo>
                  <a:pt x="14727" y="13966"/>
                  <a:pt x="14508" y="13745"/>
                  <a:pt x="14236" y="13745"/>
                </a:cubicBezTo>
                <a:cubicBezTo>
                  <a:pt x="14101" y="13745"/>
                  <a:pt x="13978" y="13801"/>
                  <a:pt x="13889" y="13890"/>
                </a:cubicBezTo>
                <a:lnTo>
                  <a:pt x="10944" y="16835"/>
                </a:lnTo>
                <a:cubicBezTo>
                  <a:pt x="10855" y="16924"/>
                  <a:pt x="10800" y="17047"/>
                  <a:pt x="10800" y="17183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8980" y="14871"/>
                </a:moveTo>
                <a:cubicBezTo>
                  <a:pt x="8891" y="14961"/>
                  <a:pt x="8836" y="15083"/>
                  <a:pt x="8836" y="15218"/>
                </a:cubicBezTo>
                <a:cubicBezTo>
                  <a:pt x="8836" y="15490"/>
                  <a:pt x="9056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0656" y="14583"/>
                </a:lnTo>
                <a:cubicBezTo>
                  <a:pt x="10745" y="14495"/>
                  <a:pt x="10800" y="14372"/>
                  <a:pt x="10800" y="14236"/>
                </a:cubicBezTo>
                <a:cubicBezTo>
                  <a:pt x="10800" y="13966"/>
                  <a:pt x="10580" y="13745"/>
                  <a:pt x="10309" y="13745"/>
                </a:cubicBezTo>
                <a:cubicBezTo>
                  <a:pt x="10174" y="13745"/>
                  <a:pt x="10051" y="13801"/>
                  <a:pt x="9962" y="13890"/>
                </a:cubicBezTo>
                <a:cubicBezTo>
                  <a:pt x="9962" y="13890"/>
                  <a:pt x="8980" y="14871"/>
                  <a:pt x="8980" y="14871"/>
                </a:cubicBezTo>
                <a:close/>
                <a:moveTo>
                  <a:pt x="11291" y="20415"/>
                </a:moveTo>
                <a:lnTo>
                  <a:pt x="982" y="10106"/>
                </a:lnTo>
                <a:lnTo>
                  <a:pt x="982" y="1473"/>
                </a:lnTo>
                <a:cubicBezTo>
                  <a:pt x="982" y="1202"/>
                  <a:pt x="1201" y="982"/>
                  <a:pt x="1473" y="982"/>
                </a:cubicBezTo>
                <a:lnTo>
                  <a:pt x="10106" y="982"/>
                </a:lnTo>
                <a:lnTo>
                  <a:pt x="20415" y="11291"/>
                </a:lnTo>
                <a:cubicBezTo>
                  <a:pt x="20415" y="11291"/>
                  <a:pt x="11291" y="20415"/>
                  <a:pt x="11291" y="20415"/>
                </a:cubicBezTo>
                <a:close/>
                <a:moveTo>
                  <a:pt x="21456" y="10944"/>
                </a:moveTo>
                <a:lnTo>
                  <a:pt x="10656" y="144"/>
                </a:lnTo>
                <a:cubicBezTo>
                  <a:pt x="10567" y="55"/>
                  <a:pt x="10445" y="0"/>
                  <a:pt x="10309" y="0"/>
                </a:cubicBezTo>
                <a:lnTo>
                  <a:pt x="1473" y="0"/>
                </a:lnTo>
                <a:cubicBezTo>
                  <a:pt x="660" y="0"/>
                  <a:pt x="0" y="660"/>
                  <a:pt x="0" y="1473"/>
                </a:cubicBezTo>
                <a:lnTo>
                  <a:pt x="0" y="10310"/>
                </a:lnTo>
                <a:cubicBezTo>
                  <a:pt x="0" y="10445"/>
                  <a:pt x="55" y="10567"/>
                  <a:pt x="144" y="10656"/>
                </a:cubicBezTo>
                <a:lnTo>
                  <a:pt x="10944" y="21456"/>
                </a:lnTo>
                <a:cubicBezTo>
                  <a:pt x="11033" y="21546"/>
                  <a:pt x="11155" y="21600"/>
                  <a:pt x="11291" y="21600"/>
                </a:cubicBezTo>
                <a:cubicBezTo>
                  <a:pt x="11427" y="21600"/>
                  <a:pt x="11549" y="21546"/>
                  <a:pt x="11638" y="21456"/>
                </a:cubicBezTo>
                <a:lnTo>
                  <a:pt x="21456" y="11638"/>
                </a:lnTo>
                <a:cubicBezTo>
                  <a:pt x="21545" y="11549"/>
                  <a:pt x="21600" y="11427"/>
                  <a:pt x="21600" y="11291"/>
                </a:cubicBezTo>
                <a:cubicBezTo>
                  <a:pt x="21600" y="11156"/>
                  <a:pt x="21545" y="11033"/>
                  <a:pt x="21456" y="10944"/>
                </a:cubicBezTo>
                <a:moveTo>
                  <a:pt x="11782" y="13255"/>
                </a:moveTo>
                <a:cubicBezTo>
                  <a:pt x="11917" y="13255"/>
                  <a:pt x="12040" y="13200"/>
                  <a:pt x="12129" y="13111"/>
                </a:cubicBezTo>
                <a:lnTo>
                  <a:pt x="14093" y="11147"/>
                </a:lnTo>
                <a:cubicBezTo>
                  <a:pt x="14182" y="11058"/>
                  <a:pt x="14236" y="10936"/>
                  <a:pt x="14236" y="10800"/>
                </a:cubicBezTo>
                <a:cubicBezTo>
                  <a:pt x="14236" y="10529"/>
                  <a:pt x="14017" y="10310"/>
                  <a:pt x="13745" y="10310"/>
                </a:cubicBezTo>
                <a:cubicBezTo>
                  <a:pt x="13610" y="10310"/>
                  <a:pt x="13487" y="10364"/>
                  <a:pt x="13398" y="10453"/>
                </a:cubicBezTo>
                <a:lnTo>
                  <a:pt x="11435" y="12417"/>
                </a:lnTo>
                <a:cubicBezTo>
                  <a:pt x="11346" y="12506"/>
                  <a:pt x="11291" y="12629"/>
                  <a:pt x="11291" y="12764"/>
                </a:cubicBezTo>
                <a:cubicBezTo>
                  <a:pt x="11291" y="13035"/>
                  <a:pt x="11510" y="13255"/>
                  <a:pt x="11782" y="13255"/>
                </a:cubicBezTo>
                <a:moveTo>
                  <a:pt x="4418" y="4909"/>
                </a:moveTo>
                <a:cubicBezTo>
                  <a:pt x="4147" y="4909"/>
                  <a:pt x="3927" y="4690"/>
                  <a:pt x="3927" y="4418"/>
                </a:cubicBezTo>
                <a:cubicBezTo>
                  <a:pt x="3927" y="4147"/>
                  <a:pt x="4147" y="3927"/>
                  <a:pt x="4418" y="3927"/>
                </a:cubicBezTo>
                <a:cubicBezTo>
                  <a:pt x="4690" y="3927"/>
                  <a:pt x="4909" y="4147"/>
                  <a:pt x="4909" y="4418"/>
                </a:cubicBezTo>
                <a:cubicBezTo>
                  <a:pt x="4909" y="4690"/>
                  <a:pt x="4690" y="4909"/>
                  <a:pt x="4418" y="4909"/>
                </a:cubicBezTo>
                <a:moveTo>
                  <a:pt x="4418" y="2945"/>
                </a:moveTo>
                <a:cubicBezTo>
                  <a:pt x="3605" y="2945"/>
                  <a:pt x="2945" y="3605"/>
                  <a:pt x="2945" y="4418"/>
                </a:cubicBezTo>
                <a:cubicBezTo>
                  <a:pt x="2945" y="5232"/>
                  <a:pt x="3605" y="5891"/>
                  <a:pt x="4418" y="5891"/>
                </a:cubicBezTo>
                <a:cubicBezTo>
                  <a:pt x="5231" y="5891"/>
                  <a:pt x="5891" y="5232"/>
                  <a:pt x="5891" y="4418"/>
                </a:cubicBezTo>
                <a:cubicBezTo>
                  <a:pt x="5891" y="3605"/>
                  <a:pt x="5231" y="2945"/>
                  <a:pt x="4418" y="2945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2" name="Shape 2584">
            <a:extLst>
              <a:ext uri="{FF2B5EF4-FFF2-40B4-BE49-F238E27FC236}">
                <a16:creationId xmlns:a16="http://schemas.microsoft.com/office/drawing/2014/main" id="{3873EA10-737D-4D9F-9778-0CE74AD4011B}"/>
              </a:ext>
            </a:extLst>
          </p:cNvPr>
          <p:cNvSpPr/>
          <p:nvPr/>
        </p:nvSpPr>
        <p:spPr>
          <a:xfrm>
            <a:off x="5680454" y="5260019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17673"/>
                </a:moveTo>
                <a:cubicBezTo>
                  <a:pt x="10445" y="17673"/>
                  <a:pt x="10567" y="17618"/>
                  <a:pt x="10656" y="17529"/>
                </a:cubicBezTo>
                <a:lnTo>
                  <a:pt x="12620" y="15565"/>
                </a:lnTo>
                <a:cubicBezTo>
                  <a:pt x="12709" y="15477"/>
                  <a:pt x="12764" y="15354"/>
                  <a:pt x="12764" y="15218"/>
                </a:cubicBezTo>
                <a:cubicBezTo>
                  <a:pt x="12764" y="14947"/>
                  <a:pt x="12544" y="14728"/>
                  <a:pt x="12273" y="14728"/>
                </a:cubicBezTo>
                <a:cubicBezTo>
                  <a:pt x="12137" y="14728"/>
                  <a:pt x="12014" y="14782"/>
                  <a:pt x="11926" y="14871"/>
                </a:cubicBezTo>
                <a:lnTo>
                  <a:pt x="9962" y="16835"/>
                </a:lnTo>
                <a:cubicBezTo>
                  <a:pt x="9873" y="16924"/>
                  <a:pt x="9818" y="17046"/>
                  <a:pt x="9818" y="17183"/>
                </a:cubicBezTo>
                <a:cubicBezTo>
                  <a:pt x="9818" y="17453"/>
                  <a:pt x="10038" y="17673"/>
                  <a:pt x="10309" y="17673"/>
                </a:cubicBezTo>
                <a:moveTo>
                  <a:pt x="10309" y="20415"/>
                </a:moveTo>
                <a:lnTo>
                  <a:pt x="982" y="11088"/>
                </a:lnTo>
                <a:lnTo>
                  <a:pt x="982" y="4418"/>
                </a:lnTo>
                <a:cubicBezTo>
                  <a:pt x="982" y="4147"/>
                  <a:pt x="1201" y="3927"/>
                  <a:pt x="1473" y="3927"/>
                </a:cubicBezTo>
                <a:lnTo>
                  <a:pt x="8142" y="3927"/>
                </a:lnTo>
                <a:lnTo>
                  <a:pt x="17469" y="13255"/>
                </a:lnTo>
                <a:cubicBezTo>
                  <a:pt x="17469" y="13255"/>
                  <a:pt x="10309" y="20415"/>
                  <a:pt x="10309" y="20415"/>
                </a:cubicBezTo>
                <a:close/>
                <a:moveTo>
                  <a:pt x="8693" y="3090"/>
                </a:moveTo>
                <a:cubicBezTo>
                  <a:pt x="8604" y="3001"/>
                  <a:pt x="8481" y="2945"/>
                  <a:pt x="8345" y="2945"/>
                </a:cubicBezTo>
                <a:lnTo>
                  <a:pt x="1473" y="2945"/>
                </a:lnTo>
                <a:cubicBezTo>
                  <a:pt x="660" y="2945"/>
                  <a:pt x="0" y="3605"/>
                  <a:pt x="0" y="4418"/>
                </a:cubicBezTo>
                <a:lnTo>
                  <a:pt x="0" y="11291"/>
                </a:lnTo>
                <a:cubicBezTo>
                  <a:pt x="0" y="11427"/>
                  <a:pt x="55" y="11549"/>
                  <a:pt x="144" y="11638"/>
                </a:cubicBezTo>
                <a:lnTo>
                  <a:pt x="9962" y="21456"/>
                </a:lnTo>
                <a:cubicBezTo>
                  <a:pt x="10051" y="21546"/>
                  <a:pt x="10174" y="21600"/>
                  <a:pt x="10309" y="21600"/>
                </a:cubicBezTo>
                <a:cubicBezTo>
                  <a:pt x="10445" y="21600"/>
                  <a:pt x="10567" y="21546"/>
                  <a:pt x="10656" y="21456"/>
                </a:cubicBezTo>
                <a:lnTo>
                  <a:pt x="18511" y="13602"/>
                </a:lnTo>
                <a:cubicBezTo>
                  <a:pt x="18600" y="13513"/>
                  <a:pt x="18655" y="13390"/>
                  <a:pt x="18655" y="13255"/>
                </a:cubicBezTo>
                <a:cubicBezTo>
                  <a:pt x="18655" y="13119"/>
                  <a:pt x="18599" y="12997"/>
                  <a:pt x="18511" y="12908"/>
                </a:cubicBezTo>
                <a:cubicBezTo>
                  <a:pt x="18511" y="12908"/>
                  <a:pt x="8693" y="3090"/>
                  <a:pt x="8693" y="3090"/>
                </a:cubicBezTo>
                <a:close/>
                <a:moveTo>
                  <a:pt x="7855" y="15218"/>
                </a:moveTo>
                <a:cubicBezTo>
                  <a:pt x="7855" y="15490"/>
                  <a:pt x="8074" y="15709"/>
                  <a:pt x="8345" y="15709"/>
                </a:cubicBezTo>
                <a:cubicBezTo>
                  <a:pt x="8481" y="15709"/>
                  <a:pt x="8604" y="15655"/>
                  <a:pt x="8693" y="15565"/>
                </a:cubicBezTo>
                <a:lnTo>
                  <a:pt x="9183" y="15074"/>
                </a:lnTo>
                <a:cubicBezTo>
                  <a:pt x="9273" y="14986"/>
                  <a:pt x="9327" y="14863"/>
                  <a:pt x="9327" y="14728"/>
                </a:cubicBezTo>
                <a:cubicBezTo>
                  <a:pt x="9327" y="14456"/>
                  <a:pt x="9108" y="14236"/>
                  <a:pt x="8836" y="14236"/>
                </a:cubicBezTo>
                <a:cubicBezTo>
                  <a:pt x="8701" y="14236"/>
                  <a:pt x="8578" y="14291"/>
                  <a:pt x="8489" y="14381"/>
                </a:cubicBezTo>
                <a:lnTo>
                  <a:pt x="7998" y="14871"/>
                </a:lnTo>
                <a:cubicBezTo>
                  <a:pt x="7910" y="14961"/>
                  <a:pt x="7855" y="15083"/>
                  <a:pt x="7855" y="15218"/>
                </a:cubicBezTo>
                <a:moveTo>
                  <a:pt x="21456" y="9962"/>
                </a:moveTo>
                <a:lnTo>
                  <a:pt x="11638" y="144"/>
                </a:lnTo>
                <a:cubicBezTo>
                  <a:pt x="11549" y="55"/>
                  <a:pt x="11427" y="0"/>
                  <a:pt x="11291" y="0"/>
                </a:cubicBezTo>
                <a:lnTo>
                  <a:pt x="4418" y="0"/>
                </a:lnTo>
                <a:cubicBezTo>
                  <a:pt x="3605" y="0"/>
                  <a:pt x="2945" y="660"/>
                  <a:pt x="2945" y="1473"/>
                </a:cubicBezTo>
                <a:cubicBezTo>
                  <a:pt x="2945" y="1744"/>
                  <a:pt x="3165" y="1964"/>
                  <a:pt x="3436" y="1964"/>
                </a:cubicBezTo>
                <a:cubicBezTo>
                  <a:pt x="3708" y="1964"/>
                  <a:pt x="3927" y="1744"/>
                  <a:pt x="3927" y="1473"/>
                </a:cubicBezTo>
                <a:cubicBezTo>
                  <a:pt x="3927" y="1202"/>
                  <a:pt x="4147" y="982"/>
                  <a:pt x="4418" y="982"/>
                </a:cubicBezTo>
                <a:lnTo>
                  <a:pt x="11088" y="982"/>
                </a:lnTo>
                <a:lnTo>
                  <a:pt x="20415" y="10310"/>
                </a:lnTo>
                <a:lnTo>
                  <a:pt x="19289" y="11435"/>
                </a:lnTo>
                <a:cubicBezTo>
                  <a:pt x="19201" y="11524"/>
                  <a:pt x="19145" y="11646"/>
                  <a:pt x="19145" y="11782"/>
                </a:cubicBezTo>
                <a:cubicBezTo>
                  <a:pt x="19145" y="12053"/>
                  <a:pt x="19366" y="12273"/>
                  <a:pt x="19636" y="12273"/>
                </a:cubicBezTo>
                <a:cubicBezTo>
                  <a:pt x="19772" y="12273"/>
                  <a:pt x="19895" y="12218"/>
                  <a:pt x="19983" y="12129"/>
                </a:cubicBezTo>
                <a:lnTo>
                  <a:pt x="21456" y="10656"/>
                </a:lnTo>
                <a:cubicBezTo>
                  <a:pt x="21545" y="10567"/>
                  <a:pt x="21600" y="10445"/>
                  <a:pt x="21600" y="10310"/>
                </a:cubicBezTo>
                <a:cubicBezTo>
                  <a:pt x="21600" y="10174"/>
                  <a:pt x="21545" y="10051"/>
                  <a:pt x="21456" y="9962"/>
                </a:cubicBezTo>
                <a:moveTo>
                  <a:pt x="10309" y="13745"/>
                </a:moveTo>
                <a:cubicBezTo>
                  <a:pt x="10445" y="13745"/>
                  <a:pt x="10567" y="13691"/>
                  <a:pt x="10656" y="13602"/>
                </a:cubicBezTo>
                <a:lnTo>
                  <a:pt x="11638" y="12620"/>
                </a:lnTo>
                <a:cubicBezTo>
                  <a:pt x="11727" y="12531"/>
                  <a:pt x="11782" y="12408"/>
                  <a:pt x="11782" y="12273"/>
                </a:cubicBezTo>
                <a:cubicBezTo>
                  <a:pt x="11782" y="12002"/>
                  <a:pt x="11562" y="11782"/>
                  <a:pt x="11291" y="11782"/>
                </a:cubicBezTo>
                <a:cubicBezTo>
                  <a:pt x="11156" y="11782"/>
                  <a:pt x="11033" y="11837"/>
                  <a:pt x="10944" y="11926"/>
                </a:cubicBezTo>
                <a:lnTo>
                  <a:pt x="9962" y="12908"/>
                </a:lnTo>
                <a:cubicBezTo>
                  <a:pt x="9873" y="12997"/>
                  <a:pt x="9818" y="13119"/>
                  <a:pt x="9818" y="13255"/>
                </a:cubicBezTo>
                <a:cubicBezTo>
                  <a:pt x="9818" y="13526"/>
                  <a:pt x="10038" y="13745"/>
                  <a:pt x="10309" y="13745"/>
                </a:cubicBezTo>
                <a:moveTo>
                  <a:pt x="4418" y="7855"/>
                </a:moveTo>
                <a:cubicBezTo>
                  <a:pt x="4147" y="7855"/>
                  <a:pt x="3927" y="7635"/>
                  <a:pt x="3927" y="7364"/>
                </a:cubicBezTo>
                <a:cubicBezTo>
                  <a:pt x="3927" y="7093"/>
                  <a:pt x="4147" y="6873"/>
                  <a:pt x="4418" y="6873"/>
                </a:cubicBezTo>
                <a:cubicBezTo>
                  <a:pt x="4690" y="6873"/>
                  <a:pt x="4909" y="7093"/>
                  <a:pt x="4909" y="7364"/>
                </a:cubicBezTo>
                <a:cubicBezTo>
                  <a:pt x="4909" y="7635"/>
                  <a:pt x="4690" y="7855"/>
                  <a:pt x="4418" y="7855"/>
                </a:cubicBezTo>
                <a:moveTo>
                  <a:pt x="4418" y="5891"/>
                </a:moveTo>
                <a:cubicBezTo>
                  <a:pt x="3605" y="5891"/>
                  <a:pt x="2945" y="6551"/>
                  <a:pt x="2945" y="7364"/>
                </a:cubicBezTo>
                <a:cubicBezTo>
                  <a:pt x="2945" y="8177"/>
                  <a:pt x="3605" y="8837"/>
                  <a:pt x="4418" y="8837"/>
                </a:cubicBezTo>
                <a:cubicBezTo>
                  <a:pt x="5232" y="8837"/>
                  <a:pt x="5891" y="8177"/>
                  <a:pt x="5891" y="7364"/>
                </a:cubicBezTo>
                <a:cubicBezTo>
                  <a:pt x="5891" y="6551"/>
                  <a:pt x="5232" y="5891"/>
                  <a:pt x="4418" y="5891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3" name="Shape 2585">
            <a:extLst>
              <a:ext uri="{FF2B5EF4-FFF2-40B4-BE49-F238E27FC236}">
                <a16:creationId xmlns:a16="http://schemas.microsoft.com/office/drawing/2014/main" id="{ACE0DEFA-18D1-4035-9C45-22A7AAD1E268}"/>
              </a:ext>
            </a:extLst>
          </p:cNvPr>
          <p:cNvSpPr/>
          <p:nvPr/>
        </p:nvSpPr>
        <p:spPr>
          <a:xfrm>
            <a:off x="6283624" y="2565013"/>
            <a:ext cx="231002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000" y="14727"/>
                </a:moveTo>
                <a:lnTo>
                  <a:pt x="5400" y="14727"/>
                </a:lnTo>
                <a:cubicBezTo>
                  <a:pt x="5069" y="14727"/>
                  <a:pt x="4800" y="14947"/>
                  <a:pt x="4800" y="15218"/>
                </a:cubicBezTo>
                <a:cubicBezTo>
                  <a:pt x="4800" y="15490"/>
                  <a:pt x="5069" y="15709"/>
                  <a:pt x="5400" y="15709"/>
                </a:cubicBezTo>
                <a:lnTo>
                  <a:pt x="9000" y="15709"/>
                </a:lnTo>
                <a:cubicBezTo>
                  <a:pt x="9331" y="15709"/>
                  <a:pt x="9600" y="15490"/>
                  <a:pt x="9600" y="15218"/>
                </a:cubicBezTo>
                <a:cubicBezTo>
                  <a:pt x="9600" y="14947"/>
                  <a:pt x="9331" y="14727"/>
                  <a:pt x="9000" y="14727"/>
                </a:cubicBezTo>
                <a:moveTo>
                  <a:pt x="20400" y="2579"/>
                </a:moveTo>
                <a:cubicBezTo>
                  <a:pt x="18840" y="3757"/>
                  <a:pt x="15638" y="4614"/>
                  <a:pt x="12466" y="4845"/>
                </a:cubicBezTo>
                <a:cubicBezTo>
                  <a:pt x="12197" y="4307"/>
                  <a:pt x="11554" y="3927"/>
                  <a:pt x="10800" y="3927"/>
                </a:cubicBezTo>
                <a:cubicBezTo>
                  <a:pt x="10046" y="3927"/>
                  <a:pt x="9403" y="4307"/>
                  <a:pt x="9135" y="4845"/>
                </a:cubicBezTo>
                <a:cubicBezTo>
                  <a:pt x="5962" y="4614"/>
                  <a:pt x="2760" y="3757"/>
                  <a:pt x="1200" y="2579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2579"/>
                  <a:pt x="20400" y="2579"/>
                </a:cubicBezTo>
                <a:close/>
                <a:moveTo>
                  <a:pt x="10200" y="5400"/>
                </a:moveTo>
                <a:cubicBezTo>
                  <a:pt x="10200" y="5129"/>
                  <a:pt x="10469" y="4909"/>
                  <a:pt x="10800" y="4909"/>
                </a:cubicBezTo>
                <a:cubicBezTo>
                  <a:pt x="11131" y="4909"/>
                  <a:pt x="11400" y="5129"/>
                  <a:pt x="11400" y="5400"/>
                </a:cubicBezTo>
                <a:cubicBezTo>
                  <a:pt x="11400" y="5672"/>
                  <a:pt x="11131" y="5891"/>
                  <a:pt x="10800" y="5891"/>
                </a:cubicBezTo>
                <a:cubicBezTo>
                  <a:pt x="10469" y="5891"/>
                  <a:pt x="10200" y="5672"/>
                  <a:pt x="10200" y="5400"/>
                </a:cubicBezTo>
                <a:moveTo>
                  <a:pt x="20400" y="19636"/>
                </a:moveTo>
                <a:cubicBezTo>
                  <a:pt x="20400" y="20178"/>
                  <a:pt x="19862" y="20619"/>
                  <a:pt x="19200" y="20619"/>
                </a:cubicBezTo>
                <a:lnTo>
                  <a:pt x="2400" y="20619"/>
                </a:lnTo>
                <a:cubicBezTo>
                  <a:pt x="1738" y="20619"/>
                  <a:pt x="1200" y="20178"/>
                  <a:pt x="1200" y="19636"/>
                </a:cubicBezTo>
                <a:lnTo>
                  <a:pt x="1200" y="3859"/>
                </a:lnTo>
                <a:cubicBezTo>
                  <a:pt x="3007" y="4894"/>
                  <a:pt x="6118" y="5617"/>
                  <a:pt x="9086" y="5827"/>
                </a:cubicBezTo>
                <a:cubicBezTo>
                  <a:pt x="9311" y="6431"/>
                  <a:pt x="9988" y="6873"/>
                  <a:pt x="10800" y="6873"/>
                </a:cubicBezTo>
                <a:cubicBezTo>
                  <a:pt x="11611" y="6873"/>
                  <a:pt x="12289" y="6431"/>
                  <a:pt x="12514" y="5827"/>
                </a:cubicBezTo>
                <a:cubicBezTo>
                  <a:pt x="15482" y="5617"/>
                  <a:pt x="18593" y="4894"/>
                  <a:pt x="20400" y="3859"/>
                </a:cubicBezTo>
                <a:cubicBezTo>
                  <a:pt x="20400" y="3859"/>
                  <a:pt x="20400" y="19636"/>
                  <a:pt x="20400" y="19636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  <a:moveTo>
                  <a:pt x="7800" y="16691"/>
                </a:moveTo>
                <a:lnTo>
                  <a:pt x="5400" y="16691"/>
                </a:lnTo>
                <a:cubicBezTo>
                  <a:pt x="5069" y="16691"/>
                  <a:pt x="4800" y="16911"/>
                  <a:pt x="4800" y="17182"/>
                </a:cubicBezTo>
                <a:cubicBezTo>
                  <a:pt x="4800" y="17453"/>
                  <a:pt x="5069" y="17673"/>
                  <a:pt x="5400" y="17673"/>
                </a:cubicBezTo>
                <a:lnTo>
                  <a:pt x="7800" y="17673"/>
                </a:lnTo>
                <a:cubicBezTo>
                  <a:pt x="8131" y="17673"/>
                  <a:pt x="8400" y="17453"/>
                  <a:pt x="8400" y="17182"/>
                </a:cubicBezTo>
                <a:cubicBezTo>
                  <a:pt x="8400" y="16911"/>
                  <a:pt x="8131" y="16691"/>
                  <a:pt x="7800" y="16691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4" name="Shape 2586">
            <a:extLst>
              <a:ext uri="{FF2B5EF4-FFF2-40B4-BE49-F238E27FC236}">
                <a16:creationId xmlns:a16="http://schemas.microsoft.com/office/drawing/2014/main" id="{B61F1951-19A8-4094-8BC7-3E84A097E272}"/>
              </a:ext>
            </a:extLst>
          </p:cNvPr>
          <p:cNvSpPr/>
          <p:nvPr/>
        </p:nvSpPr>
        <p:spPr>
          <a:xfrm>
            <a:off x="6822627" y="2565013"/>
            <a:ext cx="231002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00" y="6076"/>
                </a:moveTo>
                <a:cubicBezTo>
                  <a:pt x="14428" y="7109"/>
                  <a:pt x="12685" y="7649"/>
                  <a:pt x="10071" y="7803"/>
                </a:cubicBezTo>
                <a:cubicBezTo>
                  <a:pt x="9806" y="7259"/>
                  <a:pt x="9160" y="6873"/>
                  <a:pt x="8400" y="6873"/>
                </a:cubicBezTo>
                <a:cubicBezTo>
                  <a:pt x="7640" y="6873"/>
                  <a:pt x="6994" y="7259"/>
                  <a:pt x="6729" y="7803"/>
                </a:cubicBezTo>
                <a:cubicBezTo>
                  <a:pt x="4115" y="7649"/>
                  <a:pt x="2372" y="7109"/>
                  <a:pt x="1200" y="6076"/>
                </a:cubicBezTo>
                <a:lnTo>
                  <a:pt x="1200" y="5891"/>
                </a:lnTo>
                <a:cubicBezTo>
                  <a:pt x="1200" y="5349"/>
                  <a:pt x="1738" y="4909"/>
                  <a:pt x="2400" y="4909"/>
                </a:cubicBezTo>
                <a:lnTo>
                  <a:pt x="14400" y="4909"/>
                </a:lnTo>
                <a:cubicBezTo>
                  <a:pt x="15062" y="4909"/>
                  <a:pt x="15600" y="5349"/>
                  <a:pt x="15600" y="5891"/>
                </a:cubicBezTo>
                <a:cubicBezTo>
                  <a:pt x="15600" y="5891"/>
                  <a:pt x="15600" y="6076"/>
                  <a:pt x="15600" y="6076"/>
                </a:cubicBezTo>
                <a:close/>
                <a:moveTo>
                  <a:pt x="7800" y="8346"/>
                </a:moveTo>
                <a:cubicBezTo>
                  <a:pt x="7800" y="8074"/>
                  <a:pt x="8069" y="7855"/>
                  <a:pt x="8400" y="7855"/>
                </a:cubicBezTo>
                <a:cubicBezTo>
                  <a:pt x="8731" y="7855"/>
                  <a:pt x="9000" y="8074"/>
                  <a:pt x="9000" y="8346"/>
                </a:cubicBezTo>
                <a:cubicBezTo>
                  <a:pt x="9000" y="8617"/>
                  <a:pt x="8731" y="8836"/>
                  <a:pt x="8400" y="8836"/>
                </a:cubicBezTo>
                <a:cubicBezTo>
                  <a:pt x="8069" y="8836"/>
                  <a:pt x="7800" y="8617"/>
                  <a:pt x="7800" y="8346"/>
                </a:cubicBezTo>
                <a:moveTo>
                  <a:pt x="15600" y="19636"/>
                </a:moveTo>
                <a:cubicBezTo>
                  <a:pt x="15600" y="20179"/>
                  <a:pt x="15062" y="20619"/>
                  <a:pt x="14400" y="20619"/>
                </a:cubicBezTo>
                <a:lnTo>
                  <a:pt x="2400" y="20619"/>
                </a:lnTo>
                <a:cubicBezTo>
                  <a:pt x="1738" y="20619"/>
                  <a:pt x="1200" y="20179"/>
                  <a:pt x="1200" y="19636"/>
                </a:cubicBezTo>
                <a:lnTo>
                  <a:pt x="1200" y="7318"/>
                </a:lnTo>
                <a:cubicBezTo>
                  <a:pt x="2658" y="8244"/>
                  <a:pt x="4301" y="8666"/>
                  <a:pt x="6693" y="8790"/>
                </a:cubicBezTo>
                <a:cubicBezTo>
                  <a:pt x="6924" y="9385"/>
                  <a:pt x="7597" y="9819"/>
                  <a:pt x="8400" y="9819"/>
                </a:cubicBezTo>
                <a:cubicBezTo>
                  <a:pt x="9203" y="9819"/>
                  <a:pt x="9875" y="9385"/>
                  <a:pt x="10108" y="8790"/>
                </a:cubicBezTo>
                <a:cubicBezTo>
                  <a:pt x="12499" y="8666"/>
                  <a:pt x="14142" y="8244"/>
                  <a:pt x="15600" y="7318"/>
                </a:cubicBezTo>
                <a:cubicBezTo>
                  <a:pt x="15600" y="7318"/>
                  <a:pt x="15600" y="19636"/>
                  <a:pt x="15600" y="19636"/>
                </a:cubicBezTo>
                <a:close/>
                <a:moveTo>
                  <a:pt x="14400" y="3927"/>
                </a:moveTo>
                <a:lnTo>
                  <a:pt x="2400" y="3927"/>
                </a:lnTo>
                <a:cubicBezTo>
                  <a:pt x="1075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4400" y="21600"/>
                </a:lnTo>
                <a:cubicBezTo>
                  <a:pt x="15725" y="21600"/>
                  <a:pt x="16800" y="20721"/>
                  <a:pt x="16800" y="19636"/>
                </a:cubicBezTo>
                <a:lnTo>
                  <a:pt x="16800" y="5891"/>
                </a:lnTo>
                <a:cubicBezTo>
                  <a:pt x="16800" y="4806"/>
                  <a:pt x="15725" y="3927"/>
                  <a:pt x="14400" y="3927"/>
                </a:cubicBezTo>
                <a:moveTo>
                  <a:pt x="5400" y="17673"/>
                </a:moveTo>
                <a:lnTo>
                  <a:pt x="4200" y="17673"/>
                </a:lnTo>
                <a:cubicBezTo>
                  <a:pt x="3869" y="17673"/>
                  <a:pt x="3600" y="17893"/>
                  <a:pt x="3600" y="18164"/>
                </a:cubicBezTo>
                <a:cubicBezTo>
                  <a:pt x="3600" y="18435"/>
                  <a:pt x="3869" y="18655"/>
                  <a:pt x="4200" y="18655"/>
                </a:cubicBezTo>
                <a:lnTo>
                  <a:pt x="5400" y="18655"/>
                </a:lnTo>
                <a:cubicBezTo>
                  <a:pt x="5731" y="18655"/>
                  <a:pt x="6000" y="18435"/>
                  <a:pt x="6000" y="18164"/>
                </a:cubicBezTo>
                <a:cubicBezTo>
                  <a:pt x="6000" y="17893"/>
                  <a:pt x="5731" y="17673"/>
                  <a:pt x="5400" y="17673"/>
                </a:cubicBezTo>
                <a:moveTo>
                  <a:pt x="6600" y="15709"/>
                </a:moveTo>
                <a:lnTo>
                  <a:pt x="4200" y="15709"/>
                </a:lnTo>
                <a:cubicBezTo>
                  <a:pt x="3869" y="15709"/>
                  <a:pt x="3600" y="15929"/>
                  <a:pt x="3600" y="16200"/>
                </a:cubicBezTo>
                <a:cubicBezTo>
                  <a:pt x="3600" y="16472"/>
                  <a:pt x="3869" y="16691"/>
                  <a:pt x="4200" y="16691"/>
                </a:cubicBezTo>
                <a:lnTo>
                  <a:pt x="6600" y="16691"/>
                </a:lnTo>
                <a:cubicBezTo>
                  <a:pt x="6931" y="16691"/>
                  <a:pt x="7200" y="16472"/>
                  <a:pt x="7200" y="16200"/>
                </a:cubicBezTo>
                <a:cubicBezTo>
                  <a:pt x="7200" y="15929"/>
                  <a:pt x="6931" y="15709"/>
                  <a:pt x="6600" y="15709"/>
                </a:cubicBezTo>
                <a:moveTo>
                  <a:pt x="19200" y="0"/>
                </a:moveTo>
                <a:lnTo>
                  <a:pt x="7200" y="0"/>
                </a:lnTo>
                <a:cubicBezTo>
                  <a:pt x="5875" y="0"/>
                  <a:pt x="4800" y="879"/>
                  <a:pt x="4800" y="1964"/>
                </a:cubicBezTo>
                <a:lnTo>
                  <a:pt x="4800" y="2455"/>
                </a:lnTo>
                <a:cubicBezTo>
                  <a:pt x="4800" y="2726"/>
                  <a:pt x="5069" y="2945"/>
                  <a:pt x="5400" y="2945"/>
                </a:cubicBezTo>
                <a:cubicBezTo>
                  <a:pt x="5731" y="2945"/>
                  <a:pt x="6000" y="2726"/>
                  <a:pt x="6000" y="2455"/>
                </a:cubicBezTo>
                <a:lnTo>
                  <a:pt x="6000" y="1964"/>
                </a:lnTo>
                <a:cubicBezTo>
                  <a:pt x="6000" y="1422"/>
                  <a:pt x="6538" y="982"/>
                  <a:pt x="72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lnTo>
                  <a:pt x="20400" y="15709"/>
                </a:lnTo>
                <a:cubicBezTo>
                  <a:pt x="20400" y="16252"/>
                  <a:pt x="19862" y="16691"/>
                  <a:pt x="19200" y="16691"/>
                </a:cubicBezTo>
                <a:lnTo>
                  <a:pt x="18600" y="16691"/>
                </a:lnTo>
                <a:cubicBezTo>
                  <a:pt x="18269" y="16691"/>
                  <a:pt x="18000" y="16911"/>
                  <a:pt x="18000" y="17182"/>
                </a:cubicBezTo>
                <a:cubicBezTo>
                  <a:pt x="18000" y="17453"/>
                  <a:pt x="18269" y="17673"/>
                  <a:pt x="18600" y="17673"/>
                </a:cubicBezTo>
                <a:lnTo>
                  <a:pt x="19200" y="17673"/>
                </a:lnTo>
                <a:cubicBezTo>
                  <a:pt x="20525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5" name="Shape 2587">
            <a:extLst>
              <a:ext uri="{FF2B5EF4-FFF2-40B4-BE49-F238E27FC236}">
                <a16:creationId xmlns:a16="http://schemas.microsoft.com/office/drawing/2014/main" id="{A3465854-7D22-4DBF-B506-F435DE2BCC09}"/>
              </a:ext>
            </a:extLst>
          </p:cNvPr>
          <p:cNvSpPr/>
          <p:nvPr/>
        </p:nvSpPr>
        <p:spPr>
          <a:xfrm>
            <a:off x="7335963" y="2565013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6" name="Shape 2588">
            <a:extLst>
              <a:ext uri="{FF2B5EF4-FFF2-40B4-BE49-F238E27FC236}">
                <a16:creationId xmlns:a16="http://schemas.microsoft.com/office/drawing/2014/main" id="{A4044346-17EA-45E2-82B1-0D2D8DC2BC89}"/>
              </a:ext>
            </a:extLst>
          </p:cNvPr>
          <p:cNvSpPr/>
          <p:nvPr/>
        </p:nvSpPr>
        <p:spPr>
          <a:xfrm>
            <a:off x="7874966" y="2577846"/>
            <a:ext cx="282336" cy="256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7" name="Shape 2589">
            <a:extLst>
              <a:ext uri="{FF2B5EF4-FFF2-40B4-BE49-F238E27FC236}">
                <a16:creationId xmlns:a16="http://schemas.microsoft.com/office/drawing/2014/main" id="{D9A0FE5D-BFFB-4C43-AF9D-D1FB15A2AA38}"/>
              </a:ext>
            </a:extLst>
          </p:cNvPr>
          <p:cNvSpPr/>
          <p:nvPr/>
        </p:nvSpPr>
        <p:spPr>
          <a:xfrm>
            <a:off x="8413970" y="2577846"/>
            <a:ext cx="282336" cy="256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5119"/>
                </a:moveTo>
                <a:cubicBezTo>
                  <a:pt x="7195" y="15119"/>
                  <a:pt x="7855" y="14394"/>
                  <a:pt x="7855" y="13500"/>
                </a:cubicBezTo>
                <a:cubicBezTo>
                  <a:pt x="7855" y="12605"/>
                  <a:pt x="7195" y="11880"/>
                  <a:pt x="6382" y="11880"/>
                </a:cubicBezTo>
                <a:cubicBezTo>
                  <a:pt x="5568" y="11880"/>
                  <a:pt x="4909" y="12605"/>
                  <a:pt x="4909" y="13500"/>
                </a:cubicBezTo>
                <a:cubicBezTo>
                  <a:pt x="4909" y="14394"/>
                  <a:pt x="5568" y="15119"/>
                  <a:pt x="6382" y="15119"/>
                </a:cubicBezTo>
                <a:moveTo>
                  <a:pt x="2455" y="3240"/>
                </a:moveTo>
                <a:cubicBezTo>
                  <a:pt x="2725" y="3240"/>
                  <a:pt x="2945" y="2999"/>
                  <a:pt x="2945" y="2700"/>
                </a:cubicBezTo>
                <a:cubicBezTo>
                  <a:pt x="2945" y="2402"/>
                  <a:pt x="2725" y="2160"/>
                  <a:pt x="2455" y="2160"/>
                </a:cubicBezTo>
                <a:cubicBezTo>
                  <a:pt x="2184" y="2160"/>
                  <a:pt x="1964" y="2402"/>
                  <a:pt x="1964" y="2700"/>
                </a:cubicBezTo>
                <a:cubicBezTo>
                  <a:pt x="1964" y="2999"/>
                  <a:pt x="2184" y="3240"/>
                  <a:pt x="2455" y="3240"/>
                </a:cubicBezTo>
                <a:moveTo>
                  <a:pt x="3927" y="8100"/>
                </a:moveTo>
                <a:cubicBezTo>
                  <a:pt x="3927" y="6609"/>
                  <a:pt x="5026" y="5400"/>
                  <a:pt x="6382" y="5400"/>
                </a:cubicBezTo>
                <a:cubicBezTo>
                  <a:pt x="7738" y="5400"/>
                  <a:pt x="8836" y="6609"/>
                  <a:pt x="8836" y="8100"/>
                </a:cubicBezTo>
                <a:lnTo>
                  <a:pt x="8836" y="13500"/>
                </a:lnTo>
                <a:cubicBezTo>
                  <a:pt x="8836" y="14991"/>
                  <a:pt x="7738" y="16199"/>
                  <a:pt x="6382" y="16199"/>
                </a:cubicBezTo>
                <a:cubicBezTo>
                  <a:pt x="5026" y="16199"/>
                  <a:pt x="3927" y="14991"/>
                  <a:pt x="3927" y="13500"/>
                </a:cubicBezTo>
                <a:cubicBezTo>
                  <a:pt x="3927" y="13500"/>
                  <a:pt x="3927" y="8100"/>
                  <a:pt x="3927" y="8100"/>
                </a:cubicBezTo>
                <a:close/>
                <a:moveTo>
                  <a:pt x="2945" y="13500"/>
                </a:moveTo>
                <a:cubicBezTo>
                  <a:pt x="2945" y="15587"/>
                  <a:pt x="4484" y="17279"/>
                  <a:pt x="6382" y="17279"/>
                </a:cubicBezTo>
                <a:cubicBezTo>
                  <a:pt x="8280" y="17279"/>
                  <a:pt x="9818" y="15587"/>
                  <a:pt x="9818" y="13500"/>
                </a:cubicBezTo>
                <a:lnTo>
                  <a:pt x="9818" y="8100"/>
                </a:lnTo>
                <a:cubicBezTo>
                  <a:pt x="9818" y="6012"/>
                  <a:pt x="8280" y="4320"/>
                  <a:pt x="6382" y="4320"/>
                </a:cubicBezTo>
                <a:cubicBezTo>
                  <a:pt x="4484" y="4320"/>
                  <a:pt x="2945" y="6012"/>
                  <a:pt x="2945" y="8100"/>
                </a:cubicBezTo>
                <a:cubicBezTo>
                  <a:pt x="2945" y="8100"/>
                  <a:pt x="2945" y="13500"/>
                  <a:pt x="2945" y="13500"/>
                </a:cubicBezTo>
                <a:close/>
                <a:moveTo>
                  <a:pt x="2455" y="19439"/>
                </a:moveTo>
                <a:cubicBezTo>
                  <a:pt x="2725" y="19439"/>
                  <a:pt x="2945" y="19198"/>
                  <a:pt x="2945" y="18899"/>
                </a:cubicBezTo>
                <a:cubicBezTo>
                  <a:pt x="2945" y="18601"/>
                  <a:pt x="2725" y="18359"/>
                  <a:pt x="2455" y="18359"/>
                </a:cubicBezTo>
                <a:cubicBezTo>
                  <a:pt x="2184" y="18359"/>
                  <a:pt x="1964" y="18601"/>
                  <a:pt x="1964" y="18899"/>
                </a:cubicBezTo>
                <a:cubicBezTo>
                  <a:pt x="1964" y="19198"/>
                  <a:pt x="2184" y="19439"/>
                  <a:pt x="2455" y="19439"/>
                </a:cubicBezTo>
                <a:moveTo>
                  <a:pt x="20618" y="20519"/>
                </a:moveTo>
                <a:lnTo>
                  <a:pt x="982" y="20519"/>
                </a:lnTo>
                <a:lnTo>
                  <a:pt x="982" y="1080"/>
                </a:lnTo>
                <a:lnTo>
                  <a:pt x="20618" y="1080"/>
                </a:lnTo>
                <a:cubicBezTo>
                  <a:pt x="20618" y="1080"/>
                  <a:pt x="20618" y="20519"/>
                  <a:pt x="20618" y="2051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84"/>
                  <a:pt x="0" y="1080"/>
                </a:cubicBezTo>
                <a:lnTo>
                  <a:pt x="0" y="20519"/>
                </a:lnTo>
                <a:cubicBezTo>
                  <a:pt x="0" y="2111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115"/>
                  <a:pt x="21600" y="20519"/>
                </a:cubicBezTo>
                <a:lnTo>
                  <a:pt x="21600" y="1080"/>
                </a:lnTo>
                <a:cubicBezTo>
                  <a:pt x="21600" y="484"/>
                  <a:pt x="21160" y="0"/>
                  <a:pt x="20618" y="0"/>
                </a:cubicBezTo>
                <a:moveTo>
                  <a:pt x="19145" y="3240"/>
                </a:moveTo>
                <a:cubicBezTo>
                  <a:pt x="19416" y="3240"/>
                  <a:pt x="19636" y="2999"/>
                  <a:pt x="19636" y="2700"/>
                </a:cubicBezTo>
                <a:cubicBezTo>
                  <a:pt x="19636" y="2402"/>
                  <a:pt x="19416" y="2160"/>
                  <a:pt x="19145" y="2160"/>
                </a:cubicBezTo>
                <a:cubicBezTo>
                  <a:pt x="18875" y="2160"/>
                  <a:pt x="18655" y="2402"/>
                  <a:pt x="18655" y="2700"/>
                </a:cubicBezTo>
                <a:cubicBezTo>
                  <a:pt x="18655" y="2999"/>
                  <a:pt x="18875" y="3240"/>
                  <a:pt x="19145" y="3240"/>
                </a:cubicBezTo>
                <a:moveTo>
                  <a:pt x="12764" y="8100"/>
                </a:moveTo>
                <a:cubicBezTo>
                  <a:pt x="12764" y="6609"/>
                  <a:pt x="13863" y="5400"/>
                  <a:pt x="15218" y="5400"/>
                </a:cubicBezTo>
                <a:cubicBezTo>
                  <a:pt x="16574" y="5400"/>
                  <a:pt x="17673" y="6609"/>
                  <a:pt x="17673" y="8100"/>
                </a:cubicBezTo>
                <a:lnTo>
                  <a:pt x="17673" y="13500"/>
                </a:lnTo>
                <a:cubicBezTo>
                  <a:pt x="17673" y="14991"/>
                  <a:pt x="16574" y="16199"/>
                  <a:pt x="15218" y="16199"/>
                </a:cubicBezTo>
                <a:cubicBezTo>
                  <a:pt x="13863" y="16199"/>
                  <a:pt x="12764" y="14991"/>
                  <a:pt x="12764" y="13500"/>
                </a:cubicBezTo>
                <a:cubicBezTo>
                  <a:pt x="12764" y="13500"/>
                  <a:pt x="12764" y="8100"/>
                  <a:pt x="12764" y="8100"/>
                </a:cubicBezTo>
                <a:close/>
                <a:moveTo>
                  <a:pt x="15218" y="17279"/>
                </a:moveTo>
                <a:cubicBezTo>
                  <a:pt x="17116" y="17279"/>
                  <a:pt x="18655" y="15587"/>
                  <a:pt x="18655" y="13500"/>
                </a:cubicBezTo>
                <a:lnTo>
                  <a:pt x="18655" y="8100"/>
                </a:lnTo>
                <a:cubicBezTo>
                  <a:pt x="18655" y="6012"/>
                  <a:pt x="17116" y="4320"/>
                  <a:pt x="15218" y="4320"/>
                </a:cubicBezTo>
                <a:cubicBezTo>
                  <a:pt x="13320" y="4320"/>
                  <a:pt x="11782" y="6012"/>
                  <a:pt x="11782" y="8100"/>
                </a:cubicBezTo>
                <a:lnTo>
                  <a:pt x="11782" y="13500"/>
                </a:lnTo>
                <a:cubicBezTo>
                  <a:pt x="11782" y="15587"/>
                  <a:pt x="13320" y="17279"/>
                  <a:pt x="15218" y="17279"/>
                </a:cubicBezTo>
                <a:moveTo>
                  <a:pt x="15218" y="9720"/>
                </a:moveTo>
                <a:cubicBezTo>
                  <a:pt x="16032" y="9720"/>
                  <a:pt x="16691" y="8995"/>
                  <a:pt x="16691" y="8100"/>
                </a:cubicBezTo>
                <a:cubicBezTo>
                  <a:pt x="16691" y="7206"/>
                  <a:pt x="16032" y="6480"/>
                  <a:pt x="15218" y="6480"/>
                </a:cubicBezTo>
                <a:cubicBezTo>
                  <a:pt x="14405" y="6480"/>
                  <a:pt x="13745" y="7206"/>
                  <a:pt x="13745" y="8100"/>
                </a:cubicBezTo>
                <a:cubicBezTo>
                  <a:pt x="13745" y="8995"/>
                  <a:pt x="14405" y="9720"/>
                  <a:pt x="15218" y="9720"/>
                </a:cubicBezTo>
                <a:moveTo>
                  <a:pt x="19145" y="18359"/>
                </a:moveTo>
                <a:cubicBezTo>
                  <a:pt x="18875" y="18359"/>
                  <a:pt x="18655" y="18601"/>
                  <a:pt x="18655" y="18899"/>
                </a:cubicBezTo>
                <a:cubicBezTo>
                  <a:pt x="18655" y="19198"/>
                  <a:pt x="18875" y="19439"/>
                  <a:pt x="19145" y="19439"/>
                </a:cubicBezTo>
                <a:cubicBezTo>
                  <a:pt x="19416" y="19439"/>
                  <a:pt x="19636" y="19198"/>
                  <a:pt x="19636" y="18899"/>
                </a:cubicBezTo>
                <a:cubicBezTo>
                  <a:pt x="19636" y="18601"/>
                  <a:pt x="19416" y="18359"/>
                  <a:pt x="19145" y="18359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8" name="Shape 2590">
            <a:extLst>
              <a:ext uri="{FF2B5EF4-FFF2-40B4-BE49-F238E27FC236}">
                <a16:creationId xmlns:a16="http://schemas.microsoft.com/office/drawing/2014/main" id="{533A9D34-BF68-4D76-9D05-87AAC29BD379}"/>
              </a:ext>
            </a:extLst>
          </p:cNvPr>
          <p:cNvSpPr/>
          <p:nvPr/>
        </p:nvSpPr>
        <p:spPr>
          <a:xfrm>
            <a:off x="8952973" y="2565013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2" y="20619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5" y="6382"/>
                </a:moveTo>
                <a:cubicBezTo>
                  <a:pt x="7313" y="6382"/>
                  <a:pt x="6873" y="5943"/>
                  <a:pt x="6873" y="5400"/>
                </a:cubicBezTo>
                <a:cubicBezTo>
                  <a:pt x="6873" y="4858"/>
                  <a:pt x="7313" y="4418"/>
                  <a:pt x="7855" y="4418"/>
                </a:cubicBezTo>
                <a:cubicBezTo>
                  <a:pt x="8396" y="4418"/>
                  <a:pt x="8836" y="4858"/>
                  <a:pt x="8836" y="5400"/>
                </a:cubicBezTo>
                <a:cubicBezTo>
                  <a:pt x="8836" y="5943"/>
                  <a:pt x="8396" y="6382"/>
                  <a:pt x="7855" y="6382"/>
                </a:cubicBezTo>
                <a:moveTo>
                  <a:pt x="18164" y="4909"/>
                </a:moveTo>
                <a:lnTo>
                  <a:pt x="9749" y="4909"/>
                </a:lnTo>
                <a:cubicBezTo>
                  <a:pt x="9530" y="4064"/>
                  <a:pt x="8768" y="3436"/>
                  <a:pt x="7855" y="3436"/>
                </a:cubicBezTo>
                <a:cubicBezTo>
                  <a:pt x="6941" y="3436"/>
                  <a:pt x="6180" y="4064"/>
                  <a:pt x="5960" y="4909"/>
                </a:cubicBezTo>
                <a:lnTo>
                  <a:pt x="3436" y="4909"/>
                </a:lnTo>
                <a:cubicBezTo>
                  <a:pt x="3165" y="4909"/>
                  <a:pt x="2945" y="5129"/>
                  <a:pt x="2945" y="5400"/>
                </a:cubicBezTo>
                <a:cubicBezTo>
                  <a:pt x="2945" y="5672"/>
                  <a:pt x="3165" y="5891"/>
                  <a:pt x="3436" y="5891"/>
                </a:cubicBezTo>
                <a:lnTo>
                  <a:pt x="5960" y="5891"/>
                </a:lnTo>
                <a:cubicBezTo>
                  <a:pt x="6180" y="6737"/>
                  <a:pt x="6941" y="7364"/>
                  <a:pt x="7855" y="7364"/>
                </a:cubicBezTo>
                <a:cubicBezTo>
                  <a:pt x="8768" y="7364"/>
                  <a:pt x="9530" y="6737"/>
                  <a:pt x="9749" y="5891"/>
                </a:cubicBezTo>
                <a:lnTo>
                  <a:pt x="18164" y="5891"/>
                </a:lnTo>
                <a:cubicBezTo>
                  <a:pt x="18435" y="5891"/>
                  <a:pt x="18655" y="5672"/>
                  <a:pt x="18655" y="5400"/>
                </a:cubicBezTo>
                <a:cubicBezTo>
                  <a:pt x="18655" y="5129"/>
                  <a:pt x="18435" y="4909"/>
                  <a:pt x="18164" y="4909"/>
                </a:cubicBezTo>
                <a:moveTo>
                  <a:pt x="14727" y="11782"/>
                </a:moveTo>
                <a:cubicBezTo>
                  <a:pt x="14186" y="11782"/>
                  <a:pt x="13745" y="11342"/>
                  <a:pt x="13745" y="10800"/>
                </a:cubicBezTo>
                <a:cubicBezTo>
                  <a:pt x="13745" y="10258"/>
                  <a:pt x="14186" y="9818"/>
                  <a:pt x="14727" y="9818"/>
                </a:cubicBezTo>
                <a:cubicBezTo>
                  <a:pt x="15269" y="9818"/>
                  <a:pt x="15709" y="10258"/>
                  <a:pt x="15709" y="10800"/>
                </a:cubicBezTo>
                <a:cubicBezTo>
                  <a:pt x="15709" y="11342"/>
                  <a:pt x="15269" y="11782"/>
                  <a:pt x="14727" y="11782"/>
                </a:cubicBezTo>
                <a:moveTo>
                  <a:pt x="18164" y="10310"/>
                </a:moveTo>
                <a:lnTo>
                  <a:pt x="16621" y="10310"/>
                </a:lnTo>
                <a:cubicBezTo>
                  <a:pt x="16402" y="9464"/>
                  <a:pt x="15641" y="8836"/>
                  <a:pt x="14727" y="8836"/>
                </a:cubicBezTo>
                <a:cubicBezTo>
                  <a:pt x="13814" y="8836"/>
                  <a:pt x="13052" y="9464"/>
                  <a:pt x="12833" y="10310"/>
                </a:cubicBezTo>
                <a:lnTo>
                  <a:pt x="3436" y="10310"/>
                </a:lnTo>
                <a:cubicBezTo>
                  <a:pt x="3165" y="10310"/>
                  <a:pt x="2945" y="10529"/>
                  <a:pt x="2945" y="10800"/>
                </a:cubicBezTo>
                <a:cubicBezTo>
                  <a:pt x="2945" y="11072"/>
                  <a:pt x="3165" y="11291"/>
                  <a:pt x="3436" y="11291"/>
                </a:cubicBezTo>
                <a:lnTo>
                  <a:pt x="12833" y="11291"/>
                </a:lnTo>
                <a:cubicBezTo>
                  <a:pt x="13052" y="12137"/>
                  <a:pt x="13814" y="12764"/>
                  <a:pt x="14727" y="12764"/>
                </a:cubicBezTo>
                <a:cubicBezTo>
                  <a:pt x="15641" y="12764"/>
                  <a:pt x="16402" y="12137"/>
                  <a:pt x="16621" y="11291"/>
                </a:cubicBezTo>
                <a:lnTo>
                  <a:pt x="18164" y="11291"/>
                </a:lnTo>
                <a:cubicBezTo>
                  <a:pt x="18435" y="11291"/>
                  <a:pt x="18655" y="11072"/>
                  <a:pt x="18655" y="10800"/>
                </a:cubicBezTo>
                <a:cubicBezTo>
                  <a:pt x="18655" y="10529"/>
                  <a:pt x="18435" y="10310"/>
                  <a:pt x="18164" y="10310"/>
                </a:cubicBezTo>
                <a:moveTo>
                  <a:pt x="9818" y="17182"/>
                </a:moveTo>
                <a:cubicBezTo>
                  <a:pt x="9276" y="17182"/>
                  <a:pt x="8836" y="16743"/>
                  <a:pt x="8836" y="16200"/>
                </a:cubicBezTo>
                <a:cubicBezTo>
                  <a:pt x="8836" y="15658"/>
                  <a:pt x="9276" y="15218"/>
                  <a:pt x="9818" y="15218"/>
                </a:cubicBezTo>
                <a:cubicBezTo>
                  <a:pt x="10360" y="15218"/>
                  <a:pt x="10800" y="15658"/>
                  <a:pt x="10800" y="16200"/>
                </a:cubicBezTo>
                <a:cubicBezTo>
                  <a:pt x="10800" y="16743"/>
                  <a:pt x="10360" y="17182"/>
                  <a:pt x="9818" y="17182"/>
                </a:cubicBezTo>
                <a:moveTo>
                  <a:pt x="18164" y="15709"/>
                </a:moveTo>
                <a:lnTo>
                  <a:pt x="11712" y="15709"/>
                </a:lnTo>
                <a:cubicBezTo>
                  <a:pt x="11493" y="14863"/>
                  <a:pt x="10732" y="14237"/>
                  <a:pt x="9818" y="14237"/>
                </a:cubicBezTo>
                <a:cubicBezTo>
                  <a:pt x="8904" y="14237"/>
                  <a:pt x="8143" y="14863"/>
                  <a:pt x="7924" y="15709"/>
                </a:cubicBezTo>
                <a:lnTo>
                  <a:pt x="3436" y="15709"/>
                </a:lnTo>
                <a:cubicBezTo>
                  <a:pt x="3165" y="15709"/>
                  <a:pt x="2945" y="15929"/>
                  <a:pt x="2945" y="16200"/>
                </a:cubicBezTo>
                <a:cubicBezTo>
                  <a:pt x="2945" y="16472"/>
                  <a:pt x="3165" y="16691"/>
                  <a:pt x="3436" y="16691"/>
                </a:cubicBezTo>
                <a:lnTo>
                  <a:pt x="7924" y="16691"/>
                </a:lnTo>
                <a:cubicBezTo>
                  <a:pt x="8143" y="17537"/>
                  <a:pt x="8904" y="18164"/>
                  <a:pt x="9818" y="18164"/>
                </a:cubicBezTo>
                <a:cubicBezTo>
                  <a:pt x="10732" y="18164"/>
                  <a:pt x="11493" y="17537"/>
                  <a:pt x="11712" y="16691"/>
                </a:cubicBezTo>
                <a:lnTo>
                  <a:pt x="18164" y="16691"/>
                </a:lnTo>
                <a:cubicBezTo>
                  <a:pt x="18435" y="16691"/>
                  <a:pt x="18655" y="16472"/>
                  <a:pt x="18655" y="16200"/>
                </a:cubicBezTo>
                <a:cubicBezTo>
                  <a:pt x="18655" y="15929"/>
                  <a:pt x="18435" y="15709"/>
                  <a:pt x="18164" y="15709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79" name="Shape 2591">
            <a:extLst>
              <a:ext uri="{FF2B5EF4-FFF2-40B4-BE49-F238E27FC236}">
                <a16:creationId xmlns:a16="http://schemas.microsoft.com/office/drawing/2014/main" id="{1EC133CB-5519-45FA-9F92-A77DF7D5161B}"/>
              </a:ext>
            </a:extLst>
          </p:cNvPr>
          <p:cNvSpPr/>
          <p:nvPr/>
        </p:nvSpPr>
        <p:spPr>
          <a:xfrm>
            <a:off x="9491975" y="2565013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0" name="Shape 2592">
            <a:extLst>
              <a:ext uri="{FF2B5EF4-FFF2-40B4-BE49-F238E27FC236}">
                <a16:creationId xmlns:a16="http://schemas.microsoft.com/office/drawing/2014/main" id="{ADB0ED1B-3FAD-44F6-B219-87B0B569ED84}"/>
              </a:ext>
            </a:extLst>
          </p:cNvPr>
          <p:cNvSpPr/>
          <p:nvPr/>
        </p:nvSpPr>
        <p:spPr>
          <a:xfrm>
            <a:off x="10030978" y="2565013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1" name="Shape 2593">
            <a:extLst>
              <a:ext uri="{FF2B5EF4-FFF2-40B4-BE49-F238E27FC236}">
                <a16:creationId xmlns:a16="http://schemas.microsoft.com/office/drawing/2014/main" id="{225DF7FF-A2C3-40DE-9187-A5E46463DA2E}"/>
              </a:ext>
            </a:extLst>
          </p:cNvPr>
          <p:cNvSpPr/>
          <p:nvPr/>
        </p:nvSpPr>
        <p:spPr>
          <a:xfrm>
            <a:off x="10569981" y="2565013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8095"/>
                </a:moveTo>
                <a:lnTo>
                  <a:pt x="20091" y="8640"/>
                </a:lnTo>
                <a:cubicBezTo>
                  <a:pt x="19294" y="8426"/>
                  <a:pt x="18482" y="8322"/>
                  <a:pt x="17675" y="8322"/>
                </a:cubicBezTo>
                <a:lnTo>
                  <a:pt x="17150" y="7377"/>
                </a:lnTo>
                <a:cubicBezTo>
                  <a:pt x="17052" y="7203"/>
                  <a:pt x="16911" y="7035"/>
                  <a:pt x="16741" y="6937"/>
                </a:cubicBezTo>
                <a:cubicBezTo>
                  <a:pt x="16601" y="6856"/>
                  <a:pt x="16442" y="6822"/>
                  <a:pt x="16268" y="6868"/>
                </a:cubicBezTo>
                <a:lnTo>
                  <a:pt x="13487" y="7613"/>
                </a:lnTo>
                <a:cubicBezTo>
                  <a:pt x="13102" y="7716"/>
                  <a:pt x="12995" y="8125"/>
                  <a:pt x="12977" y="8495"/>
                </a:cubicBezTo>
                <a:lnTo>
                  <a:pt x="12996" y="9570"/>
                </a:lnTo>
                <a:cubicBezTo>
                  <a:pt x="12293" y="9973"/>
                  <a:pt x="11639" y="10471"/>
                  <a:pt x="11053" y="11057"/>
                </a:cubicBezTo>
                <a:lnTo>
                  <a:pt x="10023" y="10762"/>
                </a:lnTo>
                <a:cubicBezTo>
                  <a:pt x="9673" y="10664"/>
                  <a:pt x="9239" y="10682"/>
                  <a:pt x="9040" y="11026"/>
                </a:cubicBezTo>
                <a:lnTo>
                  <a:pt x="7600" y="13520"/>
                </a:lnTo>
                <a:cubicBezTo>
                  <a:pt x="7401" y="13864"/>
                  <a:pt x="7614" y="14229"/>
                  <a:pt x="7863" y="14504"/>
                </a:cubicBezTo>
                <a:lnTo>
                  <a:pt x="8633" y="15248"/>
                </a:lnTo>
                <a:cubicBezTo>
                  <a:pt x="8419" y="16049"/>
                  <a:pt x="8315" y="16864"/>
                  <a:pt x="8317" y="17674"/>
                </a:cubicBezTo>
                <a:lnTo>
                  <a:pt x="7377" y="18196"/>
                </a:lnTo>
                <a:cubicBezTo>
                  <a:pt x="7060" y="18373"/>
                  <a:pt x="6765" y="18693"/>
                  <a:pt x="6868" y="19077"/>
                </a:cubicBezTo>
                <a:lnTo>
                  <a:pt x="7281" y="20619"/>
                </a:lnTo>
                <a:lnTo>
                  <a:pt x="1964" y="20619"/>
                </a:lnTo>
                <a:cubicBezTo>
                  <a:pt x="1422" y="20619"/>
                  <a:pt x="982" y="20178"/>
                  <a:pt x="982" y="19636"/>
                </a:cubicBezTo>
                <a:lnTo>
                  <a:pt x="982" y="11291"/>
                </a:lnTo>
                <a:lnTo>
                  <a:pt x="1931" y="11291"/>
                </a:lnTo>
                <a:cubicBezTo>
                  <a:pt x="2328" y="11291"/>
                  <a:pt x="2538" y="10924"/>
                  <a:pt x="2651" y="10571"/>
                </a:cubicBezTo>
                <a:lnTo>
                  <a:pt x="2913" y="9523"/>
                </a:lnTo>
                <a:cubicBezTo>
                  <a:pt x="3711" y="9310"/>
                  <a:pt x="4466" y="8993"/>
                  <a:pt x="5164" y="8590"/>
                </a:cubicBezTo>
                <a:lnTo>
                  <a:pt x="6091" y="9146"/>
                </a:lnTo>
                <a:cubicBezTo>
                  <a:pt x="6275" y="9241"/>
                  <a:pt x="6484" y="9317"/>
                  <a:pt x="6681" y="9317"/>
                </a:cubicBezTo>
                <a:cubicBezTo>
                  <a:pt x="6837" y="9317"/>
                  <a:pt x="6985" y="9270"/>
                  <a:pt x="7110" y="9146"/>
                </a:cubicBezTo>
                <a:lnTo>
                  <a:pt x="9146" y="7109"/>
                </a:lnTo>
                <a:cubicBezTo>
                  <a:pt x="9427" y="6828"/>
                  <a:pt x="9332" y="6404"/>
                  <a:pt x="9146" y="6091"/>
                </a:cubicBezTo>
                <a:lnTo>
                  <a:pt x="8593" y="5169"/>
                </a:lnTo>
                <a:cubicBezTo>
                  <a:pt x="8999" y="4469"/>
                  <a:pt x="9317" y="3711"/>
                  <a:pt x="9531" y="2911"/>
                </a:cubicBezTo>
                <a:lnTo>
                  <a:pt x="10571" y="2651"/>
                </a:lnTo>
                <a:cubicBezTo>
                  <a:pt x="10924" y="2538"/>
                  <a:pt x="11291" y="2328"/>
                  <a:pt x="11291" y="1931"/>
                </a:cubicBezTo>
                <a:lnTo>
                  <a:pt x="11291" y="982"/>
                </a:ln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8095"/>
                  <a:pt x="20618" y="8095"/>
                </a:cubicBezTo>
                <a:close/>
                <a:moveTo>
                  <a:pt x="20618" y="12594"/>
                </a:moveTo>
                <a:cubicBezTo>
                  <a:pt x="19750" y="12088"/>
                  <a:pt x="18750" y="11782"/>
                  <a:pt x="17673" y="11782"/>
                </a:cubicBezTo>
                <a:cubicBezTo>
                  <a:pt x="14419" y="11782"/>
                  <a:pt x="11782" y="14419"/>
                  <a:pt x="11782" y="17673"/>
                </a:cubicBezTo>
                <a:cubicBezTo>
                  <a:pt x="11782" y="18751"/>
                  <a:pt x="12088" y="19750"/>
                  <a:pt x="12594" y="20619"/>
                </a:cubicBezTo>
                <a:lnTo>
                  <a:pt x="8298" y="20619"/>
                </a:lnTo>
                <a:lnTo>
                  <a:pt x="7875" y="19042"/>
                </a:lnTo>
                <a:lnTo>
                  <a:pt x="8794" y="18532"/>
                </a:lnTo>
                <a:cubicBezTo>
                  <a:pt x="9106" y="18358"/>
                  <a:pt x="9299" y="18028"/>
                  <a:pt x="9299" y="17671"/>
                </a:cubicBezTo>
                <a:cubicBezTo>
                  <a:pt x="9298" y="16938"/>
                  <a:pt x="9392" y="16208"/>
                  <a:pt x="9582" y="15502"/>
                </a:cubicBezTo>
                <a:cubicBezTo>
                  <a:pt x="9674" y="15158"/>
                  <a:pt x="9572" y="14791"/>
                  <a:pt x="9316" y="14543"/>
                </a:cubicBezTo>
                <a:lnTo>
                  <a:pt x="8572" y="13823"/>
                </a:lnTo>
                <a:cubicBezTo>
                  <a:pt x="8569" y="13820"/>
                  <a:pt x="8566" y="13817"/>
                  <a:pt x="8564" y="13813"/>
                </a:cubicBezTo>
                <a:lnTo>
                  <a:pt x="9776" y="11713"/>
                </a:lnTo>
                <a:lnTo>
                  <a:pt x="10783" y="12001"/>
                </a:lnTo>
                <a:cubicBezTo>
                  <a:pt x="11126" y="12099"/>
                  <a:pt x="11495" y="12003"/>
                  <a:pt x="11748" y="11751"/>
                </a:cubicBezTo>
                <a:cubicBezTo>
                  <a:pt x="12264" y="11234"/>
                  <a:pt x="12848" y="10787"/>
                  <a:pt x="13485" y="10421"/>
                </a:cubicBezTo>
                <a:cubicBezTo>
                  <a:pt x="13794" y="10243"/>
                  <a:pt x="13983" y="9911"/>
                  <a:pt x="13977" y="9554"/>
                </a:cubicBezTo>
                <a:lnTo>
                  <a:pt x="13960" y="8514"/>
                </a:lnTo>
                <a:lnTo>
                  <a:pt x="13960" y="8503"/>
                </a:lnTo>
                <a:lnTo>
                  <a:pt x="16304" y="7875"/>
                </a:lnTo>
                <a:lnTo>
                  <a:pt x="16817" y="8799"/>
                </a:lnTo>
                <a:cubicBezTo>
                  <a:pt x="16905" y="8958"/>
                  <a:pt x="17032" y="9085"/>
                  <a:pt x="17184" y="9172"/>
                </a:cubicBezTo>
                <a:cubicBezTo>
                  <a:pt x="17330" y="9257"/>
                  <a:pt x="17499" y="9304"/>
                  <a:pt x="17675" y="9304"/>
                </a:cubicBezTo>
                <a:cubicBezTo>
                  <a:pt x="18407" y="9304"/>
                  <a:pt x="19135" y="9399"/>
                  <a:pt x="19837" y="9589"/>
                </a:cubicBezTo>
                <a:cubicBezTo>
                  <a:pt x="20106" y="9660"/>
                  <a:pt x="20389" y="9611"/>
                  <a:pt x="20618" y="9464"/>
                </a:cubicBezTo>
                <a:cubicBezTo>
                  <a:pt x="20618" y="9464"/>
                  <a:pt x="20618" y="12594"/>
                  <a:pt x="20618" y="12594"/>
                </a:cubicBezTo>
                <a:close/>
                <a:moveTo>
                  <a:pt x="20618" y="15475"/>
                </a:moveTo>
                <a:lnTo>
                  <a:pt x="19093" y="16323"/>
                </a:lnTo>
                <a:cubicBezTo>
                  <a:pt x="18735" y="15946"/>
                  <a:pt x="18233" y="15709"/>
                  <a:pt x="17673" y="15709"/>
                </a:cubicBezTo>
                <a:cubicBezTo>
                  <a:pt x="17113" y="15709"/>
                  <a:pt x="16610" y="15946"/>
                  <a:pt x="16253" y="16323"/>
                </a:cubicBezTo>
                <a:lnTo>
                  <a:pt x="13643" y="14873"/>
                </a:lnTo>
                <a:cubicBezTo>
                  <a:pt x="14530" y="13599"/>
                  <a:pt x="16003" y="12764"/>
                  <a:pt x="17673" y="12764"/>
                </a:cubicBezTo>
                <a:cubicBezTo>
                  <a:pt x="18783" y="12764"/>
                  <a:pt x="19798" y="13141"/>
                  <a:pt x="20618" y="13764"/>
                </a:cubicBezTo>
                <a:cubicBezTo>
                  <a:pt x="20618" y="13764"/>
                  <a:pt x="20618" y="15475"/>
                  <a:pt x="20618" y="15475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9"/>
                  <a:pt x="19636" y="20619"/>
                </a:cubicBezTo>
                <a:lnTo>
                  <a:pt x="18164" y="20619"/>
                </a:lnTo>
                <a:lnTo>
                  <a:pt x="18164" y="19567"/>
                </a:lnTo>
                <a:cubicBezTo>
                  <a:pt x="19009" y="19348"/>
                  <a:pt x="19636" y="18587"/>
                  <a:pt x="19636" y="17673"/>
                </a:cubicBezTo>
                <a:cubicBezTo>
                  <a:pt x="19636" y="17502"/>
                  <a:pt x="19608" y="17339"/>
                  <a:pt x="19567" y="17182"/>
                </a:cubicBezTo>
                <a:lnTo>
                  <a:pt x="20618" y="16598"/>
                </a:lnTo>
                <a:cubicBezTo>
                  <a:pt x="20618" y="16598"/>
                  <a:pt x="20618" y="19636"/>
                  <a:pt x="20618" y="19636"/>
                </a:cubicBezTo>
                <a:close/>
                <a:moveTo>
                  <a:pt x="16691" y="17673"/>
                </a:moveTo>
                <a:cubicBezTo>
                  <a:pt x="16691" y="17131"/>
                  <a:pt x="17131" y="16691"/>
                  <a:pt x="17673" y="16691"/>
                </a:cubicBezTo>
                <a:cubicBezTo>
                  <a:pt x="18214" y="16691"/>
                  <a:pt x="18655" y="17131"/>
                  <a:pt x="18655" y="17673"/>
                </a:cubicBezTo>
                <a:cubicBezTo>
                  <a:pt x="18655" y="18215"/>
                  <a:pt x="18214" y="18655"/>
                  <a:pt x="17673" y="18655"/>
                </a:cubicBezTo>
                <a:cubicBezTo>
                  <a:pt x="17131" y="18655"/>
                  <a:pt x="16691" y="18215"/>
                  <a:pt x="16691" y="17673"/>
                </a:cubicBezTo>
                <a:moveTo>
                  <a:pt x="17182" y="20619"/>
                </a:moveTo>
                <a:lnTo>
                  <a:pt x="13757" y="20619"/>
                </a:lnTo>
                <a:cubicBezTo>
                  <a:pt x="13138" y="19797"/>
                  <a:pt x="12764" y="18781"/>
                  <a:pt x="12764" y="17673"/>
                </a:cubicBezTo>
                <a:cubicBezTo>
                  <a:pt x="12764" y="16982"/>
                  <a:pt x="12907" y="16326"/>
                  <a:pt x="13165" y="15730"/>
                </a:cubicBezTo>
                <a:lnTo>
                  <a:pt x="15779" y="17182"/>
                </a:lnTo>
                <a:cubicBezTo>
                  <a:pt x="15738" y="17339"/>
                  <a:pt x="15709" y="17502"/>
                  <a:pt x="15709" y="17673"/>
                </a:cubicBezTo>
                <a:cubicBezTo>
                  <a:pt x="15709" y="18587"/>
                  <a:pt x="16336" y="19348"/>
                  <a:pt x="17182" y="19567"/>
                </a:cubicBezTo>
                <a:cubicBezTo>
                  <a:pt x="17182" y="19567"/>
                  <a:pt x="17182" y="20619"/>
                  <a:pt x="17182" y="20619"/>
                </a:cubicBezTo>
                <a:close/>
                <a:moveTo>
                  <a:pt x="982" y="5376"/>
                </a:moveTo>
                <a:cubicBezTo>
                  <a:pt x="3301" y="5145"/>
                  <a:pt x="5145" y="3301"/>
                  <a:pt x="5375" y="982"/>
                </a:cubicBezTo>
                <a:lnTo>
                  <a:pt x="10309" y="982"/>
                </a:lnTo>
                <a:lnTo>
                  <a:pt x="10309" y="1703"/>
                </a:lnTo>
                <a:cubicBezTo>
                  <a:pt x="10305" y="1705"/>
                  <a:pt x="10302" y="1706"/>
                  <a:pt x="10298" y="1707"/>
                </a:cubicBezTo>
                <a:lnTo>
                  <a:pt x="9293" y="1958"/>
                </a:lnTo>
                <a:cubicBezTo>
                  <a:pt x="8947" y="2045"/>
                  <a:pt x="8675" y="2313"/>
                  <a:pt x="8583" y="2657"/>
                </a:cubicBezTo>
                <a:cubicBezTo>
                  <a:pt x="8394" y="3363"/>
                  <a:pt x="8112" y="4042"/>
                  <a:pt x="7744" y="4676"/>
                </a:cubicBezTo>
                <a:cubicBezTo>
                  <a:pt x="7564" y="4986"/>
                  <a:pt x="7567" y="5368"/>
                  <a:pt x="7751" y="5674"/>
                </a:cubicBezTo>
                <a:lnTo>
                  <a:pt x="8292" y="6575"/>
                </a:lnTo>
                <a:lnTo>
                  <a:pt x="6576" y="8291"/>
                </a:lnTo>
                <a:cubicBezTo>
                  <a:pt x="6573" y="8290"/>
                  <a:pt x="6569" y="8288"/>
                  <a:pt x="6566" y="8286"/>
                </a:cubicBezTo>
                <a:lnTo>
                  <a:pt x="5669" y="7748"/>
                </a:lnTo>
                <a:cubicBezTo>
                  <a:pt x="5513" y="7655"/>
                  <a:pt x="5339" y="7608"/>
                  <a:pt x="5164" y="7608"/>
                </a:cubicBezTo>
                <a:cubicBezTo>
                  <a:pt x="4995" y="7608"/>
                  <a:pt x="4825" y="7652"/>
                  <a:pt x="4673" y="7739"/>
                </a:cubicBezTo>
                <a:cubicBezTo>
                  <a:pt x="4039" y="8106"/>
                  <a:pt x="3362" y="8387"/>
                  <a:pt x="2659" y="8575"/>
                </a:cubicBezTo>
                <a:cubicBezTo>
                  <a:pt x="2315" y="8666"/>
                  <a:pt x="2047" y="8938"/>
                  <a:pt x="1960" y="9285"/>
                </a:cubicBezTo>
                <a:lnTo>
                  <a:pt x="1707" y="10298"/>
                </a:lnTo>
                <a:cubicBezTo>
                  <a:pt x="1706" y="10302"/>
                  <a:pt x="1705" y="10305"/>
                  <a:pt x="1703" y="10310"/>
                </a:cubicBezTo>
                <a:lnTo>
                  <a:pt x="982" y="10310"/>
                </a:lnTo>
                <a:cubicBezTo>
                  <a:pt x="982" y="10310"/>
                  <a:pt x="982" y="5376"/>
                  <a:pt x="982" y="5376"/>
                </a:cubicBezTo>
                <a:close/>
                <a:moveTo>
                  <a:pt x="982" y="1964"/>
                </a:moveTo>
                <a:cubicBezTo>
                  <a:pt x="982" y="1421"/>
                  <a:pt x="1422" y="982"/>
                  <a:pt x="1964" y="982"/>
                </a:cubicBezTo>
                <a:lnTo>
                  <a:pt x="4384" y="982"/>
                </a:lnTo>
                <a:cubicBezTo>
                  <a:pt x="4162" y="2758"/>
                  <a:pt x="2758" y="4162"/>
                  <a:pt x="982" y="4384"/>
                </a:cubicBezTo>
                <a:cubicBezTo>
                  <a:pt x="982" y="4384"/>
                  <a:pt x="982" y="1964"/>
                  <a:pt x="982" y="1964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2" name="Shape 2594">
            <a:extLst>
              <a:ext uri="{FF2B5EF4-FFF2-40B4-BE49-F238E27FC236}">
                <a16:creationId xmlns:a16="http://schemas.microsoft.com/office/drawing/2014/main" id="{0DB5FCDD-79BB-44EB-9ED9-140F94AF4906}"/>
              </a:ext>
            </a:extLst>
          </p:cNvPr>
          <p:cNvSpPr/>
          <p:nvPr/>
        </p:nvSpPr>
        <p:spPr>
          <a:xfrm>
            <a:off x="11108984" y="2590680"/>
            <a:ext cx="282336" cy="23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8400"/>
                </a:moveTo>
                <a:lnTo>
                  <a:pt x="18164" y="8400"/>
                </a:lnTo>
                <a:cubicBezTo>
                  <a:pt x="18435" y="8400"/>
                  <a:pt x="18655" y="8132"/>
                  <a:pt x="18655" y="7800"/>
                </a:cubicBezTo>
                <a:cubicBezTo>
                  <a:pt x="18655" y="7468"/>
                  <a:pt x="18435" y="7200"/>
                  <a:pt x="18164" y="7200"/>
                </a:cubicBezTo>
                <a:lnTo>
                  <a:pt x="3436" y="7200"/>
                </a:lnTo>
                <a:cubicBezTo>
                  <a:pt x="3165" y="7200"/>
                  <a:pt x="2945" y="7468"/>
                  <a:pt x="2945" y="7800"/>
                </a:cubicBezTo>
                <a:cubicBezTo>
                  <a:pt x="2945" y="8132"/>
                  <a:pt x="3165" y="8400"/>
                  <a:pt x="3436" y="8400"/>
                </a:cubicBezTo>
                <a:moveTo>
                  <a:pt x="3436" y="10800"/>
                </a:moveTo>
                <a:lnTo>
                  <a:pt x="18164" y="10800"/>
                </a:lnTo>
                <a:cubicBezTo>
                  <a:pt x="18435" y="10800"/>
                  <a:pt x="18655" y="10532"/>
                  <a:pt x="18655" y="10200"/>
                </a:cubicBezTo>
                <a:cubicBezTo>
                  <a:pt x="18655" y="9868"/>
                  <a:pt x="18435" y="9600"/>
                  <a:pt x="18164" y="9600"/>
                </a:cubicBezTo>
                <a:lnTo>
                  <a:pt x="3436" y="9600"/>
                </a:lnTo>
                <a:cubicBezTo>
                  <a:pt x="3165" y="9600"/>
                  <a:pt x="2945" y="9868"/>
                  <a:pt x="2945" y="10200"/>
                </a:cubicBezTo>
                <a:cubicBezTo>
                  <a:pt x="2945" y="10532"/>
                  <a:pt x="3165" y="10800"/>
                  <a:pt x="3436" y="10800"/>
                </a:cubicBezTo>
                <a:moveTo>
                  <a:pt x="3436" y="13200"/>
                </a:moveTo>
                <a:lnTo>
                  <a:pt x="13255" y="13200"/>
                </a:lnTo>
                <a:cubicBezTo>
                  <a:pt x="13526" y="13200"/>
                  <a:pt x="13745" y="12931"/>
                  <a:pt x="13745" y="12601"/>
                </a:cubicBezTo>
                <a:cubicBezTo>
                  <a:pt x="13745" y="12268"/>
                  <a:pt x="13526" y="12000"/>
                  <a:pt x="13255" y="12000"/>
                </a:cubicBezTo>
                <a:lnTo>
                  <a:pt x="3436" y="12000"/>
                </a:lnTo>
                <a:cubicBezTo>
                  <a:pt x="3165" y="12000"/>
                  <a:pt x="2945" y="12268"/>
                  <a:pt x="2945" y="12601"/>
                </a:cubicBezTo>
                <a:cubicBezTo>
                  <a:pt x="2945" y="12931"/>
                  <a:pt x="3165" y="13200"/>
                  <a:pt x="3436" y="13200"/>
                </a:cubicBezTo>
                <a:moveTo>
                  <a:pt x="20618" y="19200"/>
                </a:moveTo>
                <a:lnTo>
                  <a:pt x="18114" y="19200"/>
                </a:lnTo>
                <a:cubicBezTo>
                  <a:pt x="17887" y="17831"/>
                  <a:pt x="16897" y="16800"/>
                  <a:pt x="15709" y="16800"/>
                </a:cubicBezTo>
                <a:cubicBezTo>
                  <a:pt x="14522" y="16800"/>
                  <a:pt x="13532" y="17831"/>
                  <a:pt x="13304" y="19200"/>
                </a:cubicBezTo>
                <a:lnTo>
                  <a:pt x="8296" y="19200"/>
                </a:lnTo>
                <a:cubicBezTo>
                  <a:pt x="8068" y="17831"/>
                  <a:pt x="7078" y="16800"/>
                  <a:pt x="5891" y="16800"/>
                </a:cubicBezTo>
                <a:cubicBezTo>
                  <a:pt x="4703" y="16800"/>
                  <a:pt x="3713" y="17831"/>
                  <a:pt x="3486" y="19200"/>
                </a:cubicBezTo>
                <a:lnTo>
                  <a:pt x="982" y="192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19200"/>
                  <a:pt x="20618" y="1920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9200"/>
                </a:lnTo>
                <a:cubicBezTo>
                  <a:pt x="0" y="19862"/>
                  <a:pt x="440" y="20400"/>
                  <a:pt x="982" y="20400"/>
                </a:cubicBezTo>
                <a:lnTo>
                  <a:pt x="3927" y="20400"/>
                </a:lnTo>
                <a:cubicBezTo>
                  <a:pt x="4199" y="20400"/>
                  <a:pt x="4418" y="20132"/>
                  <a:pt x="4418" y="19800"/>
                </a:cubicBezTo>
                <a:cubicBezTo>
                  <a:pt x="4418" y="18807"/>
                  <a:pt x="5078" y="18000"/>
                  <a:pt x="5891" y="18000"/>
                </a:cubicBezTo>
                <a:cubicBezTo>
                  <a:pt x="6704" y="18000"/>
                  <a:pt x="7364" y="18807"/>
                  <a:pt x="7364" y="19800"/>
                </a:cubicBezTo>
                <a:cubicBezTo>
                  <a:pt x="7364" y="20132"/>
                  <a:pt x="7583" y="20400"/>
                  <a:pt x="7855" y="20400"/>
                </a:cubicBezTo>
                <a:lnTo>
                  <a:pt x="13745" y="20400"/>
                </a:lnTo>
                <a:cubicBezTo>
                  <a:pt x="14017" y="20400"/>
                  <a:pt x="14236" y="20132"/>
                  <a:pt x="14236" y="19800"/>
                </a:cubicBezTo>
                <a:cubicBezTo>
                  <a:pt x="14236" y="18807"/>
                  <a:pt x="14896" y="18000"/>
                  <a:pt x="15709" y="18000"/>
                </a:cubicBezTo>
                <a:cubicBezTo>
                  <a:pt x="16523" y="18000"/>
                  <a:pt x="17182" y="18807"/>
                  <a:pt x="17182" y="19800"/>
                </a:cubicBezTo>
                <a:cubicBezTo>
                  <a:pt x="17182" y="20132"/>
                  <a:pt x="17401" y="20400"/>
                  <a:pt x="17673" y="20400"/>
                </a:cubicBezTo>
                <a:lnTo>
                  <a:pt x="20618" y="20400"/>
                </a:lnTo>
                <a:cubicBezTo>
                  <a:pt x="21160" y="20400"/>
                  <a:pt x="21600" y="19862"/>
                  <a:pt x="21600" y="192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5891" y="19200"/>
                </a:moveTo>
                <a:cubicBezTo>
                  <a:pt x="5620" y="19200"/>
                  <a:pt x="5400" y="19468"/>
                  <a:pt x="5400" y="19800"/>
                </a:cubicBezTo>
                <a:lnTo>
                  <a:pt x="5400" y="21000"/>
                </a:lnTo>
                <a:cubicBezTo>
                  <a:pt x="5400" y="21332"/>
                  <a:pt x="5620" y="21600"/>
                  <a:pt x="5891" y="21600"/>
                </a:cubicBezTo>
                <a:cubicBezTo>
                  <a:pt x="6162" y="21600"/>
                  <a:pt x="6382" y="21332"/>
                  <a:pt x="6382" y="21000"/>
                </a:cubicBezTo>
                <a:lnTo>
                  <a:pt x="6382" y="19800"/>
                </a:lnTo>
                <a:cubicBezTo>
                  <a:pt x="6382" y="19468"/>
                  <a:pt x="6162" y="19200"/>
                  <a:pt x="5891" y="19200"/>
                </a:cubicBezTo>
                <a:moveTo>
                  <a:pt x="3436" y="6000"/>
                </a:moveTo>
                <a:lnTo>
                  <a:pt x="18164" y="6000"/>
                </a:lnTo>
                <a:cubicBezTo>
                  <a:pt x="18435" y="6000"/>
                  <a:pt x="18655" y="5732"/>
                  <a:pt x="18655" y="5400"/>
                </a:cubicBezTo>
                <a:cubicBezTo>
                  <a:pt x="18655" y="5069"/>
                  <a:pt x="18435" y="4800"/>
                  <a:pt x="18164" y="4800"/>
                </a:cubicBezTo>
                <a:lnTo>
                  <a:pt x="3436" y="4800"/>
                </a:lnTo>
                <a:cubicBezTo>
                  <a:pt x="3165" y="4800"/>
                  <a:pt x="2945" y="5069"/>
                  <a:pt x="2945" y="5400"/>
                </a:cubicBezTo>
                <a:cubicBezTo>
                  <a:pt x="2945" y="5732"/>
                  <a:pt x="3165" y="6000"/>
                  <a:pt x="3436" y="6000"/>
                </a:cubicBezTo>
                <a:moveTo>
                  <a:pt x="15709" y="19200"/>
                </a:moveTo>
                <a:cubicBezTo>
                  <a:pt x="15438" y="19200"/>
                  <a:pt x="15218" y="19468"/>
                  <a:pt x="15218" y="19800"/>
                </a:cubicBezTo>
                <a:lnTo>
                  <a:pt x="15218" y="21000"/>
                </a:lnTo>
                <a:cubicBezTo>
                  <a:pt x="15218" y="21332"/>
                  <a:pt x="15438" y="21600"/>
                  <a:pt x="15709" y="21600"/>
                </a:cubicBezTo>
                <a:cubicBezTo>
                  <a:pt x="15980" y="21600"/>
                  <a:pt x="16200" y="21332"/>
                  <a:pt x="16200" y="21000"/>
                </a:cubicBezTo>
                <a:lnTo>
                  <a:pt x="16200" y="19800"/>
                </a:lnTo>
                <a:cubicBezTo>
                  <a:pt x="16200" y="19468"/>
                  <a:pt x="15980" y="19200"/>
                  <a:pt x="15709" y="192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3" name="Shape 2595">
            <a:extLst>
              <a:ext uri="{FF2B5EF4-FFF2-40B4-BE49-F238E27FC236}">
                <a16:creationId xmlns:a16="http://schemas.microsoft.com/office/drawing/2014/main" id="{2461F84C-B4F1-4CF9-B87B-83B612D6506D}"/>
              </a:ext>
            </a:extLst>
          </p:cNvPr>
          <p:cNvSpPr/>
          <p:nvPr/>
        </p:nvSpPr>
        <p:spPr>
          <a:xfrm>
            <a:off x="6257958" y="3116849"/>
            <a:ext cx="282336" cy="256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14040"/>
                </a:moveTo>
                <a:lnTo>
                  <a:pt x="14236" y="14040"/>
                </a:lnTo>
                <a:cubicBezTo>
                  <a:pt x="14507" y="14040"/>
                  <a:pt x="14727" y="13799"/>
                  <a:pt x="14727" y="13500"/>
                </a:cubicBezTo>
                <a:cubicBezTo>
                  <a:pt x="14727" y="13202"/>
                  <a:pt x="14507" y="12960"/>
                  <a:pt x="14236" y="12960"/>
                </a:cubicBezTo>
                <a:lnTo>
                  <a:pt x="7364" y="12960"/>
                </a:lnTo>
                <a:cubicBezTo>
                  <a:pt x="7093" y="12960"/>
                  <a:pt x="6873" y="13202"/>
                  <a:pt x="6873" y="13500"/>
                </a:cubicBezTo>
                <a:cubicBezTo>
                  <a:pt x="6873" y="13799"/>
                  <a:pt x="7093" y="14040"/>
                  <a:pt x="7364" y="14040"/>
                </a:cubicBezTo>
                <a:moveTo>
                  <a:pt x="7364" y="11880"/>
                </a:moveTo>
                <a:lnTo>
                  <a:pt x="18164" y="11880"/>
                </a:lnTo>
                <a:cubicBezTo>
                  <a:pt x="18434" y="11880"/>
                  <a:pt x="18655" y="11639"/>
                  <a:pt x="18655" y="11340"/>
                </a:cubicBezTo>
                <a:cubicBezTo>
                  <a:pt x="18655" y="11042"/>
                  <a:pt x="18434" y="10800"/>
                  <a:pt x="18164" y="10800"/>
                </a:cubicBezTo>
                <a:lnTo>
                  <a:pt x="7364" y="10800"/>
                </a:lnTo>
                <a:cubicBezTo>
                  <a:pt x="7093" y="10800"/>
                  <a:pt x="6873" y="11042"/>
                  <a:pt x="6873" y="11340"/>
                </a:cubicBezTo>
                <a:cubicBezTo>
                  <a:pt x="6873" y="11639"/>
                  <a:pt x="7093" y="11880"/>
                  <a:pt x="7364" y="11880"/>
                </a:cubicBezTo>
                <a:moveTo>
                  <a:pt x="20618" y="19440"/>
                </a:moveTo>
                <a:lnTo>
                  <a:pt x="18605" y="19440"/>
                </a:lnTo>
                <a:cubicBezTo>
                  <a:pt x="18378" y="18208"/>
                  <a:pt x="17387" y="17280"/>
                  <a:pt x="16200" y="17280"/>
                </a:cubicBezTo>
                <a:cubicBezTo>
                  <a:pt x="15013" y="17280"/>
                  <a:pt x="14022" y="18208"/>
                  <a:pt x="13795" y="19440"/>
                </a:cubicBezTo>
                <a:lnTo>
                  <a:pt x="11732" y="19440"/>
                </a:lnTo>
                <a:cubicBezTo>
                  <a:pt x="11505" y="18208"/>
                  <a:pt x="10515" y="17280"/>
                  <a:pt x="9327" y="17280"/>
                </a:cubicBezTo>
                <a:cubicBezTo>
                  <a:pt x="8140" y="17280"/>
                  <a:pt x="7150" y="18208"/>
                  <a:pt x="6922" y="19440"/>
                </a:cubicBezTo>
                <a:lnTo>
                  <a:pt x="4909" y="19440"/>
                </a:lnTo>
                <a:lnTo>
                  <a:pt x="4909" y="5400"/>
                </a:lnTo>
                <a:lnTo>
                  <a:pt x="20618" y="5400"/>
                </a:lnTo>
                <a:cubicBezTo>
                  <a:pt x="20618" y="5400"/>
                  <a:pt x="20618" y="19440"/>
                  <a:pt x="20618" y="19440"/>
                </a:cubicBezTo>
                <a:close/>
                <a:moveTo>
                  <a:pt x="20618" y="4320"/>
                </a:moveTo>
                <a:lnTo>
                  <a:pt x="4909" y="4320"/>
                </a:lnTo>
                <a:cubicBezTo>
                  <a:pt x="4367" y="4320"/>
                  <a:pt x="3927" y="4804"/>
                  <a:pt x="3927" y="5400"/>
                </a:cubicBezTo>
                <a:lnTo>
                  <a:pt x="3927" y="19440"/>
                </a:lnTo>
                <a:cubicBezTo>
                  <a:pt x="3927" y="20036"/>
                  <a:pt x="4367" y="20520"/>
                  <a:pt x="4909" y="20520"/>
                </a:cubicBezTo>
                <a:lnTo>
                  <a:pt x="7364" y="20520"/>
                </a:lnTo>
                <a:cubicBezTo>
                  <a:pt x="7634" y="20520"/>
                  <a:pt x="7855" y="20279"/>
                  <a:pt x="7855" y="19980"/>
                </a:cubicBezTo>
                <a:cubicBezTo>
                  <a:pt x="7855" y="19085"/>
                  <a:pt x="8514" y="18360"/>
                  <a:pt x="9327" y="18360"/>
                </a:cubicBezTo>
                <a:cubicBezTo>
                  <a:pt x="10141" y="18360"/>
                  <a:pt x="10800" y="19085"/>
                  <a:pt x="10800" y="19980"/>
                </a:cubicBezTo>
                <a:cubicBezTo>
                  <a:pt x="10800" y="20279"/>
                  <a:pt x="11020" y="20520"/>
                  <a:pt x="11291" y="20520"/>
                </a:cubicBezTo>
                <a:lnTo>
                  <a:pt x="14236" y="20520"/>
                </a:lnTo>
                <a:cubicBezTo>
                  <a:pt x="14507" y="20520"/>
                  <a:pt x="14727" y="20279"/>
                  <a:pt x="14727" y="19980"/>
                </a:cubicBezTo>
                <a:cubicBezTo>
                  <a:pt x="14727" y="19085"/>
                  <a:pt x="15386" y="18360"/>
                  <a:pt x="16200" y="18360"/>
                </a:cubicBezTo>
                <a:cubicBezTo>
                  <a:pt x="17014" y="18360"/>
                  <a:pt x="17673" y="19085"/>
                  <a:pt x="17673" y="19980"/>
                </a:cubicBezTo>
                <a:cubicBezTo>
                  <a:pt x="17673" y="20279"/>
                  <a:pt x="17893" y="20520"/>
                  <a:pt x="18164" y="20520"/>
                </a:cubicBezTo>
                <a:lnTo>
                  <a:pt x="20618" y="20520"/>
                </a:lnTo>
                <a:cubicBezTo>
                  <a:pt x="21160" y="20520"/>
                  <a:pt x="21600" y="20036"/>
                  <a:pt x="21600" y="19440"/>
                </a:cubicBezTo>
                <a:lnTo>
                  <a:pt x="21600" y="5400"/>
                </a:lnTo>
                <a:cubicBezTo>
                  <a:pt x="21600" y="4804"/>
                  <a:pt x="21160" y="4320"/>
                  <a:pt x="20618" y="4320"/>
                </a:cubicBezTo>
                <a:moveTo>
                  <a:pt x="7364" y="9720"/>
                </a:moveTo>
                <a:lnTo>
                  <a:pt x="18164" y="9720"/>
                </a:lnTo>
                <a:cubicBezTo>
                  <a:pt x="18434" y="9720"/>
                  <a:pt x="18655" y="9479"/>
                  <a:pt x="18655" y="9180"/>
                </a:cubicBezTo>
                <a:cubicBezTo>
                  <a:pt x="18655" y="8882"/>
                  <a:pt x="18434" y="8640"/>
                  <a:pt x="18164" y="8640"/>
                </a:cubicBezTo>
                <a:lnTo>
                  <a:pt x="7364" y="8640"/>
                </a:lnTo>
                <a:cubicBezTo>
                  <a:pt x="7093" y="8640"/>
                  <a:pt x="6873" y="8882"/>
                  <a:pt x="6873" y="9180"/>
                </a:cubicBezTo>
                <a:cubicBezTo>
                  <a:pt x="6873" y="9479"/>
                  <a:pt x="7093" y="9720"/>
                  <a:pt x="7364" y="9720"/>
                </a:cubicBezTo>
                <a:moveTo>
                  <a:pt x="9327" y="19440"/>
                </a:moveTo>
                <a:cubicBezTo>
                  <a:pt x="9056" y="19440"/>
                  <a:pt x="8836" y="19682"/>
                  <a:pt x="8836" y="19980"/>
                </a:cubicBezTo>
                <a:lnTo>
                  <a:pt x="8836" y="21060"/>
                </a:lnTo>
                <a:cubicBezTo>
                  <a:pt x="8836" y="21359"/>
                  <a:pt x="9056" y="21600"/>
                  <a:pt x="9327" y="21600"/>
                </a:cubicBezTo>
                <a:cubicBezTo>
                  <a:pt x="9598" y="21600"/>
                  <a:pt x="9818" y="21359"/>
                  <a:pt x="9818" y="21060"/>
                </a:cubicBezTo>
                <a:lnTo>
                  <a:pt x="9818" y="19980"/>
                </a:lnTo>
                <a:cubicBezTo>
                  <a:pt x="9818" y="19682"/>
                  <a:pt x="9598" y="19440"/>
                  <a:pt x="9327" y="19440"/>
                </a:cubicBezTo>
                <a:moveTo>
                  <a:pt x="2455" y="15120"/>
                </a:moveTo>
                <a:lnTo>
                  <a:pt x="982" y="15120"/>
                </a:lnTo>
                <a:lnTo>
                  <a:pt x="982" y="1080"/>
                </a:lnTo>
                <a:lnTo>
                  <a:pt x="16691" y="1080"/>
                </a:lnTo>
                <a:lnTo>
                  <a:pt x="16691" y="2700"/>
                </a:lnTo>
                <a:cubicBezTo>
                  <a:pt x="16691" y="2999"/>
                  <a:pt x="16911" y="3240"/>
                  <a:pt x="17182" y="3240"/>
                </a:cubicBezTo>
                <a:cubicBezTo>
                  <a:pt x="17453" y="3240"/>
                  <a:pt x="17673" y="2999"/>
                  <a:pt x="17673" y="2700"/>
                </a:cubicBezTo>
                <a:lnTo>
                  <a:pt x="17673" y="1080"/>
                </a:lnTo>
                <a:cubicBezTo>
                  <a:pt x="17673" y="484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484"/>
                  <a:pt x="0" y="1080"/>
                </a:cubicBezTo>
                <a:lnTo>
                  <a:pt x="0" y="15120"/>
                </a:lnTo>
                <a:cubicBezTo>
                  <a:pt x="0" y="15716"/>
                  <a:pt x="440" y="16201"/>
                  <a:pt x="982" y="16201"/>
                </a:cubicBezTo>
                <a:lnTo>
                  <a:pt x="2455" y="16201"/>
                </a:lnTo>
                <a:cubicBezTo>
                  <a:pt x="2725" y="16201"/>
                  <a:pt x="2945" y="15959"/>
                  <a:pt x="2945" y="15660"/>
                </a:cubicBezTo>
                <a:cubicBezTo>
                  <a:pt x="2945" y="15362"/>
                  <a:pt x="2725" y="15120"/>
                  <a:pt x="2455" y="15120"/>
                </a:cubicBezTo>
                <a:moveTo>
                  <a:pt x="16200" y="19440"/>
                </a:moveTo>
                <a:cubicBezTo>
                  <a:pt x="15929" y="19440"/>
                  <a:pt x="15709" y="19682"/>
                  <a:pt x="15709" y="19980"/>
                </a:cubicBezTo>
                <a:lnTo>
                  <a:pt x="15709" y="21060"/>
                </a:lnTo>
                <a:cubicBezTo>
                  <a:pt x="15709" y="21359"/>
                  <a:pt x="15929" y="21600"/>
                  <a:pt x="16200" y="21600"/>
                </a:cubicBezTo>
                <a:cubicBezTo>
                  <a:pt x="16471" y="21600"/>
                  <a:pt x="16691" y="21359"/>
                  <a:pt x="16691" y="21060"/>
                </a:cubicBezTo>
                <a:lnTo>
                  <a:pt x="16691" y="19980"/>
                </a:lnTo>
                <a:cubicBezTo>
                  <a:pt x="16691" y="19682"/>
                  <a:pt x="16471" y="19440"/>
                  <a:pt x="16200" y="1944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4" name="Shape 2596">
            <a:extLst>
              <a:ext uri="{FF2B5EF4-FFF2-40B4-BE49-F238E27FC236}">
                <a16:creationId xmlns:a16="http://schemas.microsoft.com/office/drawing/2014/main" id="{3BA8F849-A692-4755-B5E9-AE5436B44298}"/>
              </a:ext>
            </a:extLst>
          </p:cNvPr>
          <p:cNvSpPr/>
          <p:nvPr/>
        </p:nvSpPr>
        <p:spPr>
          <a:xfrm>
            <a:off x="6796961" y="3142516"/>
            <a:ext cx="282336" cy="205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5400"/>
                </a:moveTo>
                <a:lnTo>
                  <a:pt x="9327" y="5400"/>
                </a:lnTo>
                <a:cubicBezTo>
                  <a:pt x="9598" y="5400"/>
                  <a:pt x="9818" y="5098"/>
                  <a:pt x="9818" y="4725"/>
                </a:cubicBezTo>
                <a:cubicBezTo>
                  <a:pt x="9818" y="4353"/>
                  <a:pt x="9598" y="4050"/>
                  <a:pt x="9327" y="4050"/>
                </a:cubicBezTo>
                <a:lnTo>
                  <a:pt x="3436" y="4050"/>
                </a:lnTo>
                <a:cubicBezTo>
                  <a:pt x="3166" y="4050"/>
                  <a:pt x="2945" y="4353"/>
                  <a:pt x="2945" y="4725"/>
                </a:cubicBezTo>
                <a:cubicBezTo>
                  <a:pt x="2945" y="5098"/>
                  <a:pt x="3166" y="5400"/>
                  <a:pt x="3436" y="5400"/>
                </a:cubicBezTo>
                <a:moveTo>
                  <a:pt x="3436" y="8100"/>
                </a:moveTo>
                <a:lnTo>
                  <a:pt x="7364" y="8100"/>
                </a:lnTo>
                <a:cubicBezTo>
                  <a:pt x="7634" y="8100"/>
                  <a:pt x="7855" y="7798"/>
                  <a:pt x="7855" y="7425"/>
                </a:cubicBezTo>
                <a:cubicBezTo>
                  <a:pt x="7855" y="7053"/>
                  <a:pt x="7634" y="6750"/>
                  <a:pt x="7364" y="6750"/>
                </a:cubicBezTo>
                <a:lnTo>
                  <a:pt x="3436" y="6750"/>
                </a:lnTo>
                <a:cubicBezTo>
                  <a:pt x="3166" y="6750"/>
                  <a:pt x="2945" y="7053"/>
                  <a:pt x="2945" y="7425"/>
                </a:cubicBezTo>
                <a:cubicBezTo>
                  <a:pt x="2945" y="7798"/>
                  <a:pt x="3166" y="8100"/>
                  <a:pt x="3436" y="8100"/>
                </a:cubicBezTo>
                <a:moveTo>
                  <a:pt x="3436" y="10800"/>
                </a:moveTo>
                <a:lnTo>
                  <a:pt x="9327" y="10800"/>
                </a:lnTo>
                <a:cubicBezTo>
                  <a:pt x="9598" y="10800"/>
                  <a:pt x="9818" y="10498"/>
                  <a:pt x="9818" y="10125"/>
                </a:cubicBezTo>
                <a:cubicBezTo>
                  <a:pt x="9818" y="9753"/>
                  <a:pt x="9598" y="9450"/>
                  <a:pt x="9327" y="9450"/>
                </a:cubicBezTo>
                <a:lnTo>
                  <a:pt x="3436" y="9450"/>
                </a:lnTo>
                <a:cubicBezTo>
                  <a:pt x="3166" y="9450"/>
                  <a:pt x="2945" y="9753"/>
                  <a:pt x="2945" y="10125"/>
                </a:cubicBezTo>
                <a:cubicBezTo>
                  <a:pt x="2945" y="10498"/>
                  <a:pt x="3166" y="10800"/>
                  <a:pt x="3436" y="10800"/>
                </a:cubicBezTo>
                <a:moveTo>
                  <a:pt x="20618" y="20250"/>
                </a:moveTo>
                <a:lnTo>
                  <a:pt x="15709" y="20250"/>
                </a:lnTo>
                <a:lnTo>
                  <a:pt x="15709" y="17551"/>
                </a:lnTo>
                <a:lnTo>
                  <a:pt x="16691" y="17551"/>
                </a:lnTo>
                <a:cubicBezTo>
                  <a:pt x="16962" y="17551"/>
                  <a:pt x="17182" y="17248"/>
                  <a:pt x="17182" y="16875"/>
                </a:cubicBezTo>
                <a:cubicBezTo>
                  <a:pt x="17182" y="16503"/>
                  <a:pt x="16962" y="16200"/>
                  <a:pt x="16691" y="16200"/>
                </a:cubicBezTo>
                <a:lnTo>
                  <a:pt x="13745" y="16200"/>
                </a:lnTo>
                <a:cubicBezTo>
                  <a:pt x="13475" y="16200"/>
                  <a:pt x="13255" y="16503"/>
                  <a:pt x="13255" y="16875"/>
                </a:cubicBezTo>
                <a:cubicBezTo>
                  <a:pt x="13255" y="17248"/>
                  <a:pt x="13475" y="17551"/>
                  <a:pt x="13745" y="17551"/>
                </a:cubicBezTo>
                <a:lnTo>
                  <a:pt x="14727" y="17551"/>
                </a:lnTo>
                <a:lnTo>
                  <a:pt x="14727" y="20250"/>
                </a:lnTo>
                <a:lnTo>
                  <a:pt x="6873" y="20250"/>
                </a:lnTo>
                <a:lnTo>
                  <a:pt x="6873" y="17551"/>
                </a:lnTo>
                <a:lnTo>
                  <a:pt x="7855" y="17551"/>
                </a:lnTo>
                <a:cubicBezTo>
                  <a:pt x="8125" y="17551"/>
                  <a:pt x="8345" y="17248"/>
                  <a:pt x="8345" y="16875"/>
                </a:cubicBezTo>
                <a:cubicBezTo>
                  <a:pt x="8345" y="16503"/>
                  <a:pt x="8125" y="16200"/>
                  <a:pt x="7855" y="16200"/>
                </a:cubicBezTo>
                <a:lnTo>
                  <a:pt x="4909" y="16200"/>
                </a:lnTo>
                <a:cubicBezTo>
                  <a:pt x="4638" y="16200"/>
                  <a:pt x="4418" y="16503"/>
                  <a:pt x="4418" y="16875"/>
                </a:cubicBezTo>
                <a:cubicBezTo>
                  <a:pt x="4418" y="17248"/>
                  <a:pt x="4638" y="17551"/>
                  <a:pt x="4909" y="17551"/>
                </a:cubicBezTo>
                <a:lnTo>
                  <a:pt x="5891" y="17551"/>
                </a:lnTo>
                <a:lnTo>
                  <a:pt x="5891" y="20250"/>
                </a:lnTo>
                <a:lnTo>
                  <a:pt x="982" y="20250"/>
                </a:lnTo>
                <a:lnTo>
                  <a:pt x="982" y="1350"/>
                </a:lnTo>
                <a:lnTo>
                  <a:pt x="20618" y="1350"/>
                </a:lnTo>
                <a:cubicBezTo>
                  <a:pt x="20618" y="1350"/>
                  <a:pt x="20618" y="20250"/>
                  <a:pt x="20618" y="2025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605"/>
                  <a:pt x="0" y="1350"/>
                </a:cubicBezTo>
                <a:lnTo>
                  <a:pt x="0" y="20250"/>
                </a:lnTo>
                <a:cubicBezTo>
                  <a:pt x="0" y="2099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5"/>
                  <a:pt x="21600" y="20250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moveTo>
                  <a:pt x="3436" y="13500"/>
                </a:moveTo>
                <a:lnTo>
                  <a:pt x="7364" y="13500"/>
                </a:lnTo>
                <a:cubicBezTo>
                  <a:pt x="7634" y="13500"/>
                  <a:pt x="7855" y="13198"/>
                  <a:pt x="7855" y="12825"/>
                </a:cubicBezTo>
                <a:cubicBezTo>
                  <a:pt x="7855" y="12452"/>
                  <a:pt x="7634" y="12150"/>
                  <a:pt x="7364" y="12150"/>
                </a:cubicBezTo>
                <a:lnTo>
                  <a:pt x="3436" y="12150"/>
                </a:lnTo>
                <a:cubicBezTo>
                  <a:pt x="3166" y="12150"/>
                  <a:pt x="2945" y="12452"/>
                  <a:pt x="2945" y="12825"/>
                </a:cubicBezTo>
                <a:cubicBezTo>
                  <a:pt x="2945" y="13198"/>
                  <a:pt x="3166" y="13500"/>
                  <a:pt x="3436" y="13500"/>
                </a:cubicBezTo>
                <a:moveTo>
                  <a:pt x="12273" y="5400"/>
                </a:moveTo>
                <a:lnTo>
                  <a:pt x="16200" y="5400"/>
                </a:lnTo>
                <a:cubicBezTo>
                  <a:pt x="16471" y="5400"/>
                  <a:pt x="16691" y="5098"/>
                  <a:pt x="16691" y="4725"/>
                </a:cubicBezTo>
                <a:cubicBezTo>
                  <a:pt x="16691" y="4353"/>
                  <a:pt x="16471" y="4050"/>
                  <a:pt x="16200" y="4050"/>
                </a:cubicBezTo>
                <a:lnTo>
                  <a:pt x="12273" y="4050"/>
                </a:lnTo>
                <a:cubicBezTo>
                  <a:pt x="12002" y="4050"/>
                  <a:pt x="11782" y="4353"/>
                  <a:pt x="11782" y="4725"/>
                </a:cubicBezTo>
                <a:cubicBezTo>
                  <a:pt x="11782" y="5098"/>
                  <a:pt x="12002" y="5400"/>
                  <a:pt x="12273" y="5400"/>
                </a:cubicBezTo>
                <a:moveTo>
                  <a:pt x="12273" y="10800"/>
                </a:moveTo>
                <a:lnTo>
                  <a:pt x="16200" y="10800"/>
                </a:lnTo>
                <a:cubicBezTo>
                  <a:pt x="16471" y="10800"/>
                  <a:pt x="16691" y="10498"/>
                  <a:pt x="16691" y="10125"/>
                </a:cubicBezTo>
                <a:cubicBezTo>
                  <a:pt x="16691" y="9753"/>
                  <a:pt x="16471" y="9450"/>
                  <a:pt x="16200" y="9450"/>
                </a:cubicBezTo>
                <a:lnTo>
                  <a:pt x="12273" y="9450"/>
                </a:lnTo>
                <a:cubicBezTo>
                  <a:pt x="12002" y="9450"/>
                  <a:pt x="11782" y="9753"/>
                  <a:pt x="11782" y="10125"/>
                </a:cubicBezTo>
                <a:cubicBezTo>
                  <a:pt x="11782" y="10498"/>
                  <a:pt x="12002" y="10800"/>
                  <a:pt x="12273" y="10800"/>
                </a:cubicBezTo>
                <a:moveTo>
                  <a:pt x="12273" y="13500"/>
                </a:moveTo>
                <a:lnTo>
                  <a:pt x="18164" y="13500"/>
                </a:lnTo>
                <a:cubicBezTo>
                  <a:pt x="18434" y="13500"/>
                  <a:pt x="18655" y="13198"/>
                  <a:pt x="18655" y="12825"/>
                </a:cubicBezTo>
                <a:cubicBezTo>
                  <a:pt x="18655" y="12452"/>
                  <a:pt x="18434" y="12150"/>
                  <a:pt x="18164" y="12150"/>
                </a:cubicBezTo>
                <a:lnTo>
                  <a:pt x="12273" y="12150"/>
                </a:lnTo>
                <a:cubicBezTo>
                  <a:pt x="12002" y="12150"/>
                  <a:pt x="11782" y="12452"/>
                  <a:pt x="11782" y="12825"/>
                </a:cubicBezTo>
                <a:cubicBezTo>
                  <a:pt x="11782" y="13198"/>
                  <a:pt x="12002" y="13500"/>
                  <a:pt x="12273" y="13500"/>
                </a:cubicBezTo>
                <a:moveTo>
                  <a:pt x="12273" y="8100"/>
                </a:moveTo>
                <a:lnTo>
                  <a:pt x="18164" y="8100"/>
                </a:lnTo>
                <a:cubicBezTo>
                  <a:pt x="18434" y="8100"/>
                  <a:pt x="18655" y="7798"/>
                  <a:pt x="18655" y="7425"/>
                </a:cubicBezTo>
                <a:cubicBezTo>
                  <a:pt x="18655" y="7053"/>
                  <a:pt x="18434" y="6750"/>
                  <a:pt x="18164" y="6750"/>
                </a:cubicBezTo>
                <a:lnTo>
                  <a:pt x="12273" y="6750"/>
                </a:lnTo>
                <a:cubicBezTo>
                  <a:pt x="12002" y="6750"/>
                  <a:pt x="11782" y="7053"/>
                  <a:pt x="11782" y="7425"/>
                </a:cubicBezTo>
                <a:cubicBezTo>
                  <a:pt x="11782" y="7798"/>
                  <a:pt x="12002" y="8100"/>
                  <a:pt x="12273" y="81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5" name="Shape 2597">
            <a:extLst>
              <a:ext uri="{FF2B5EF4-FFF2-40B4-BE49-F238E27FC236}">
                <a16:creationId xmlns:a16="http://schemas.microsoft.com/office/drawing/2014/main" id="{4619A1B1-AD7C-4095-8FEF-05A6BCCED559}"/>
              </a:ext>
            </a:extLst>
          </p:cNvPr>
          <p:cNvSpPr/>
          <p:nvPr/>
        </p:nvSpPr>
        <p:spPr>
          <a:xfrm>
            <a:off x="7335963" y="3129684"/>
            <a:ext cx="282336" cy="23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9600"/>
                </a:moveTo>
                <a:lnTo>
                  <a:pt x="11291" y="9600"/>
                </a:lnTo>
                <a:cubicBezTo>
                  <a:pt x="11562" y="9600"/>
                  <a:pt x="11782" y="9332"/>
                  <a:pt x="11782" y="9000"/>
                </a:cubicBezTo>
                <a:cubicBezTo>
                  <a:pt x="11782" y="8669"/>
                  <a:pt x="11562" y="8400"/>
                  <a:pt x="11291" y="8400"/>
                </a:cubicBezTo>
                <a:lnTo>
                  <a:pt x="7364" y="8400"/>
                </a:lnTo>
                <a:cubicBezTo>
                  <a:pt x="7093" y="8400"/>
                  <a:pt x="6873" y="8669"/>
                  <a:pt x="6873" y="9000"/>
                </a:cubicBezTo>
                <a:cubicBezTo>
                  <a:pt x="6873" y="9332"/>
                  <a:pt x="7093" y="9600"/>
                  <a:pt x="7364" y="9600"/>
                </a:cubicBezTo>
                <a:moveTo>
                  <a:pt x="7364" y="12000"/>
                </a:moveTo>
                <a:lnTo>
                  <a:pt x="9327" y="12000"/>
                </a:lnTo>
                <a:cubicBezTo>
                  <a:pt x="9598" y="12000"/>
                  <a:pt x="9818" y="11732"/>
                  <a:pt x="9818" y="11400"/>
                </a:cubicBezTo>
                <a:cubicBezTo>
                  <a:pt x="9818" y="11069"/>
                  <a:pt x="9598" y="10800"/>
                  <a:pt x="9327" y="10800"/>
                </a:cubicBezTo>
                <a:lnTo>
                  <a:pt x="7364" y="10800"/>
                </a:lnTo>
                <a:cubicBezTo>
                  <a:pt x="7093" y="10800"/>
                  <a:pt x="6873" y="11069"/>
                  <a:pt x="6873" y="11400"/>
                </a:cubicBezTo>
                <a:cubicBezTo>
                  <a:pt x="6873" y="11732"/>
                  <a:pt x="7093" y="12000"/>
                  <a:pt x="7364" y="12000"/>
                </a:cubicBezTo>
                <a:moveTo>
                  <a:pt x="20618" y="20400"/>
                </a:moveTo>
                <a:lnTo>
                  <a:pt x="16691" y="20400"/>
                </a:lnTo>
                <a:lnTo>
                  <a:pt x="16691" y="19200"/>
                </a:lnTo>
                <a:lnTo>
                  <a:pt x="17182" y="19200"/>
                </a:lnTo>
                <a:cubicBezTo>
                  <a:pt x="17453" y="19200"/>
                  <a:pt x="17673" y="18932"/>
                  <a:pt x="17673" y="18600"/>
                </a:cubicBezTo>
                <a:cubicBezTo>
                  <a:pt x="17673" y="18269"/>
                  <a:pt x="17453" y="18000"/>
                  <a:pt x="17182" y="18000"/>
                </a:cubicBezTo>
                <a:lnTo>
                  <a:pt x="15218" y="18000"/>
                </a:lnTo>
                <a:cubicBezTo>
                  <a:pt x="14947" y="18000"/>
                  <a:pt x="14727" y="18269"/>
                  <a:pt x="14727" y="18600"/>
                </a:cubicBezTo>
                <a:cubicBezTo>
                  <a:pt x="14727" y="18932"/>
                  <a:pt x="14947" y="19200"/>
                  <a:pt x="15218" y="19200"/>
                </a:cubicBezTo>
                <a:lnTo>
                  <a:pt x="15709" y="19200"/>
                </a:lnTo>
                <a:lnTo>
                  <a:pt x="15709" y="20400"/>
                </a:lnTo>
                <a:lnTo>
                  <a:pt x="9818" y="20400"/>
                </a:lnTo>
                <a:lnTo>
                  <a:pt x="9818" y="19200"/>
                </a:lnTo>
                <a:lnTo>
                  <a:pt x="10309" y="19200"/>
                </a:lnTo>
                <a:cubicBezTo>
                  <a:pt x="10580" y="19200"/>
                  <a:pt x="10800" y="18932"/>
                  <a:pt x="10800" y="18600"/>
                </a:cubicBezTo>
                <a:cubicBezTo>
                  <a:pt x="10800" y="18269"/>
                  <a:pt x="10580" y="18000"/>
                  <a:pt x="10309" y="18000"/>
                </a:cubicBezTo>
                <a:lnTo>
                  <a:pt x="8345" y="18000"/>
                </a:lnTo>
                <a:cubicBezTo>
                  <a:pt x="8075" y="18000"/>
                  <a:pt x="7855" y="18269"/>
                  <a:pt x="7855" y="18600"/>
                </a:cubicBezTo>
                <a:cubicBezTo>
                  <a:pt x="7855" y="18932"/>
                  <a:pt x="8075" y="19200"/>
                  <a:pt x="8345" y="19200"/>
                </a:cubicBezTo>
                <a:lnTo>
                  <a:pt x="8836" y="19200"/>
                </a:lnTo>
                <a:lnTo>
                  <a:pt x="8836" y="20400"/>
                </a:lnTo>
                <a:lnTo>
                  <a:pt x="4909" y="20400"/>
                </a:lnTo>
                <a:lnTo>
                  <a:pt x="4909" y="6000"/>
                </a:lnTo>
                <a:lnTo>
                  <a:pt x="20618" y="6000"/>
                </a:lnTo>
                <a:cubicBezTo>
                  <a:pt x="20618" y="6000"/>
                  <a:pt x="20618" y="20400"/>
                  <a:pt x="20618" y="20400"/>
                </a:cubicBezTo>
                <a:close/>
                <a:moveTo>
                  <a:pt x="20618" y="4800"/>
                </a:moveTo>
                <a:lnTo>
                  <a:pt x="4909" y="4800"/>
                </a:lnTo>
                <a:cubicBezTo>
                  <a:pt x="4367" y="4800"/>
                  <a:pt x="3927" y="5338"/>
                  <a:pt x="3927" y="6000"/>
                </a:cubicBezTo>
                <a:lnTo>
                  <a:pt x="3927" y="20400"/>
                </a:lnTo>
                <a:cubicBezTo>
                  <a:pt x="3927" y="21062"/>
                  <a:pt x="4367" y="21600"/>
                  <a:pt x="4909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6000"/>
                </a:lnTo>
                <a:cubicBezTo>
                  <a:pt x="21600" y="5338"/>
                  <a:pt x="21160" y="4800"/>
                  <a:pt x="20618" y="4800"/>
                </a:cubicBezTo>
                <a:moveTo>
                  <a:pt x="7364" y="14400"/>
                </a:moveTo>
                <a:lnTo>
                  <a:pt x="11291" y="14400"/>
                </a:lnTo>
                <a:cubicBezTo>
                  <a:pt x="11562" y="14400"/>
                  <a:pt x="11782" y="14132"/>
                  <a:pt x="11782" y="13800"/>
                </a:cubicBezTo>
                <a:cubicBezTo>
                  <a:pt x="11782" y="13469"/>
                  <a:pt x="11562" y="13200"/>
                  <a:pt x="11291" y="13200"/>
                </a:cubicBezTo>
                <a:lnTo>
                  <a:pt x="7364" y="13200"/>
                </a:lnTo>
                <a:cubicBezTo>
                  <a:pt x="7093" y="13200"/>
                  <a:pt x="6873" y="13469"/>
                  <a:pt x="6873" y="13800"/>
                </a:cubicBezTo>
                <a:cubicBezTo>
                  <a:pt x="6873" y="14132"/>
                  <a:pt x="7093" y="14400"/>
                  <a:pt x="7364" y="14400"/>
                </a:cubicBezTo>
                <a:moveTo>
                  <a:pt x="2455" y="15600"/>
                </a:moveTo>
                <a:lnTo>
                  <a:pt x="982" y="15600"/>
                </a:lnTo>
                <a:lnTo>
                  <a:pt x="982" y="1200"/>
                </a:lnTo>
                <a:lnTo>
                  <a:pt x="16691" y="1200"/>
                </a:lnTo>
                <a:lnTo>
                  <a:pt x="16691" y="3000"/>
                </a:lnTo>
                <a:cubicBezTo>
                  <a:pt x="16691" y="3332"/>
                  <a:pt x="16911" y="3600"/>
                  <a:pt x="17182" y="3600"/>
                </a:cubicBezTo>
                <a:cubicBezTo>
                  <a:pt x="17453" y="3600"/>
                  <a:pt x="17673" y="3332"/>
                  <a:pt x="17673" y="3000"/>
                </a:cubicBezTo>
                <a:lnTo>
                  <a:pt x="17673" y="1200"/>
                </a:lnTo>
                <a:cubicBezTo>
                  <a:pt x="17673" y="538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5600"/>
                </a:lnTo>
                <a:cubicBezTo>
                  <a:pt x="0" y="16262"/>
                  <a:pt x="440" y="16801"/>
                  <a:pt x="982" y="16801"/>
                </a:cubicBezTo>
                <a:lnTo>
                  <a:pt x="2455" y="16801"/>
                </a:lnTo>
                <a:cubicBezTo>
                  <a:pt x="2725" y="16801"/>
                  <a:pt x="2945" y="16532"/>
                  <a:pt x="2945" y="16200"/>
                </a:cubicBezTo>
                <a:cubicBezTo>
                  <a:pt x="2945" y="15869"/>
                  <a:pt x="2725" y="15600"/>
                  <a:pt x="2455" y="15600"/>
                </a:cubicBezTo>
                <a:moveTo>
                  <a:pt x="14236" y="14400"/>
                </a:moveTo>
                <a:lnTo>
                  <a:pt x="16200" y="14400"/>
                </a:lnTo>
                <a:cubicBezTo>
                  <a:pt x="16471" y="14400"/>
                  <a:pt x="16691" y="14132"/>
                  <a:pt x="16691" y="13800"/>
                </a:cubicBezTo>
                <a:cubicBezTo>
                  <a:pt x="16691" y="13469"/>
                  <a:pt x="16471" y="13200"/>
                  <a:pt x="16200" y="13200"/>
                </a:cubicBezTo>
                <a:lnTo>
                  <a:pt x="14236" y="13200"/>
                </a:lnTo>
                <a:cubicBezTo>
                  <a:pt x="13966" y="13200"/>
                  <a:pt x="13745" y="13469"/>
                  <a:pt x="13745" y="13800"/>
                </a:cubicBezTo>
                <a:cubicBezTo>
                  <a:pt x="13745" y="14132"/>
                  <a:pt x="13966" y="14400"/>
                  <a:pt x="14236" y="14400"/>
                </a:cubicBezTo>
                <a:moveTo>
                  <a:pt x="14236" y="9600"/>
                </a:moveTo>
                <a:lnTo>
                  <a:pt x="16200" y="9600"/>
                </a:lnTo>
                <a:cubicBezTo>
                  <a:pt x="16471" y="9600"/>
                  <a:pt x="16691" y="9332"/>
                  <a:pt x="16691" y="9000"/>
                </a:cubicBezTo>
                <a:cubicBezTo>
                  <a:pt x="16691" y="8669"/>
                  <a:pt x="16471" y="8400"/>
                  <a:pt x="16200" y="8400"/>
                </a:cubicBezTo>
                <a:lnTo>
                  <a:pt x="14236" y="8400"/>
                </a:lnTo>
                <a:cubicBezTo>
                  <a:pt x="13966" y="8400"/>
                  <a:pt x="13745" y="8669"/>
                  <a:pt x="13745" y="9000"/>
                </a:cubicBezTo>
                <a:cubicBezTo>
                  <a:pt x="13745" y="9332"/>
                  <a:pt x="13966" y="9600"/>
                  <a:pt x="14236" y="9600"/>
                </a:cubicBezTo>
                <a:moveTo>
                  <a:pt x="14236" y="12000"/>
                </a:moveTo>
                <a:lnTo>
                  <a:pt x="18164" y="12000"/>
                </a:lnTo>
                <a:cubicBezTo>
                  <a:pt x="18434" y="12000"/>
                  <a:pt x="18655" y="11732"/>
                  <a:pt x="18655" y="11400"/>
                </a:cubicBezTo>
                <a:cubicBezTo>
                  <a:pt x="18655" y="11069"/>
                  <a:pt x="18434" y="10800"/>
                  <a:pt x="18164" y="10800"/>
                </a:cubicBezTo>
                <a:lnTo>
                  <a:pt x="14236" y="10800"/>
                </a:lnTo>
                <a:cubicBezTo>
                  <a:pt x="13966" y="10800"/>
                  <a:pt x="13745" y="11069"/>
                  <a:pt x="13745" y="11400"/>
                </a:cubicBezTo>
                <a:cubicBezTo>
                  <a:pt x="13745" y="11732"/>
                  <a:pt x="13966" y="12000"/>
                  <a:pt x="14236" y="120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6" name="Shape 2598">
            <a:extLst>
              <a:ext uri="{FF2B5EF4-FFF2-40B4-BE49-F238E27FC236}">
                <a16:creationId xmlns:a16="http://schemas.microsoft.com/office/drawing/2014/main" id="{C9919951-8E73-4005-96ED-8399AD4208B5}"/>
              </a:ext>
            </a:extLst>
          </p:cNvPr>
          <p:cNvSpPr/>
          <p:nvPr/>
        </p:nvSpPr>
        <p:spPr>
          <a:xfrm>
            <a:off x="7874966" y="3129684"/>
            <a:ext cx="282336" cy="23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3" y="8400"/>
                </a:moveTo>
                <a:lnTo>
                  <a:pt x="10800" y="8400"/>
                </a:lnTo>
                <a:lnTo>
                  <a:pt x="10800" y="12001"/>
                </a:lnTo>
                <a:lnTo>
                  <a:pt x="6873" y="12001"/>
                </a:lnTo>
                <a:cubicBezTo>
                  <a:pt x="6873" y="12001"/>
                  <a:pt x="6873" y="8400"/>
                  <a:pt x="6873" y="8400"/>
                </a:cubicBezTo>
                <a:close/>
                <a:moveTo>
                  <a:pt x="6382" y="13200"/>
                </a:moveTo>
                <a:lnTo>
                  <a:pt x="11291" y="13200"/>
                </a:lnTo>
                <a:cubicBezTo>
                  <a:pt x="11562" y="13200"/>
                  <a:pt x="11782" y="12932"/>
                  <a:pt x="11782" y="12600"/>
                </a:cubicBezTo>
                <a:lnTo>
                  <a:pt x="11782" y="7800"/>
                </a:lnTo>
                <a:cubicBezTo>
                  <a:pt x="11782" y="7469"/>
                  <a:pt x="11562" y="7200"/>
                  <a:pt x="11291" y="7200"/>
                </a:cubicBezTo>
                <a:lnTo>
                  <a:pt x="6382" y="7200"/>
                </a:lnTo>
                <a:cubicBezTo>
                  <a:pt x="6111" y="7200"/>
                  <a:pt x="5891" y="7469"/>
                  <a:pt x="5891" y="7800"/>
                </a:cubicBezTo>
                <a:lnTo>
                  <a:pt x="5891" y="12600"/>
                </a:lnTo>
                <a:cubicBezTo>
                  <a:pt x="5891" y="12932"/>
                  <a:pt x="6111" y="13200"/>
                  <a:pt x="6382" y="13200"/>
                </a:cubicBezTo>
                <a:moveTo>
                  <a:pt x="6382" y="4800"/>
                </a:moveTo>
                <a:cubicBezTo>
                  <a:pt x="6653" y="4800"/>
                  <a:pt x="6873" y="4531"/>
                  <a:pt x="6873" y="4200"/>
                </a:cubicBezTo>
                <a:cubicBezTo>
                  <a:pt x="6873" y="3868"/>
                  <a:pt x="6653" y="3600"/>
                  <a:pt x="6382" y="3600"/>
                </a:cubicBezTo>
                <a:cubicBezTo>
                  <a:pt x="6111" y="3600"/>
                  <a:pt x="5891" y="3868"/>
                  <a:pt x="5891" y="4200"/>
                </a:cubicBezTo>
                <a:cubicBezTo>
                  <a:pt x="5891" y="4531"/>
                  <a:pt x="6111" y="4800"/>
                  <a:pt x="6382" y="4800"/>
                </a:cubicBezTo>
                <a:moveTo>
                  <a:pt x="20618" y="20400"/>
                </a:moveTo>
                <a:lnTo>
                  <a:pt x="2945" y="20400"/>
                </a:lnTo>
                <a:cubicBezTo>
                  <a:pt x="1861" y="20400"/>
                  <a:pt x="982" y="19325"/>
                  <a:pt x="982" y="18000"/>
                </a:cubicBezTo>
                <a:lnTo>
                  <a:pt x="982" y="4800"/>
                </a:lnTo>
                <a:lnTo>
                  <a:pt x="2945" y="4800"/>
                </a:lnTo>
                <a:lnTo>
                  <a:pt x="2945" y="17400"/>
                </a:lnTo>
                <a:cubicBezTo>
                  <a:pt x="2945" y="17732"/>
                  <a:pt x="3166" y="18000"/>
                  <a:pt x="3436" y="18000"/>
                </a:cubicBezTo>
                <a:cubicBezTo>
                  <a:pt x="3707" y="18000"/>
                  <a:pt x="3927" y="17732"/>
                  <a:pt x="3927" y="17400"/>
                </a:cubicBezTo>
                <a:lnTo>
                  <a:pt x="3927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0618" y="0"/>
                </a:moveTo>
                <a:lnTo>
                  <a:pt x="3927" y="0"/>
                </a:lnTo>
                <a:cubicBezTo>
                  <a:pt x="3385" y="0"/>
                  <a:pt x="2945" y="538"/>
                  <a:pt x="2945" y="1200"/>
                </a:cubicBezTo>
                <a:lnTo>
                  <a:pt x="2945" y="3600"/>
                </a:lnTo>
                <a:lnTo>
                  <a:pt x="982" y="3600"/>
                </a:lnTo>
                <a:cubicBezTo>
                  <a:pt x="440" y="3600"/>
                  <a:pt x="0" y="4138"/>
                  <a:pt x="0" y="4800"/>
                </a:cubicBezTo>
                <a:lnTo>
                  <a:pt x="0" y="18000"/>
                </a:lnTo>
                <a:cubicBezTo>
                  <a:pt x="0" y="19988"/>
                  <a:pt x="1319" y="21600"/>
                  <a:pt x="2945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6382" y="18000"/>
                </a:moveTo>
                <a:lnTo>
                  <a:pt x="18164" y="18000"/>
                </a:lnTo>
                <a:cubicBezTo>
                  <a:pt x="18434" y="18000"/>
                  <a:pt x="18655" y="17732"/>
                  <a:pt x="18655" y="17400"/>
                </a:cubicBezTo>
                <a:cubicBezTo>
                  <a:pt x="18655" y="17068"/>
                  <a:pt x="18434" y="16801"/>
                  <a:pt x="18164" y="16801"/>
                </a:cubicBezTo>
                <a:lnTo>
                  <a:pt x="6382" y="16801"/>
                </a:lnTo>
                <a:cubicBezTo>
                  <a:pt x="6111" y="16801"/>
                  <a:pt x="5891" y="17068"/>
                  <a:pt x="5891" y="17400"/>
                </a:cubicBezTo>
                <a:cubicBezTo>
                  <a:pt x="5891" y="17732"/>
                  <a:pt x="6111" y="18000"/>
                  <a:pt x="6382" y="18000"/>
                </a:cubicBezTo>
                <a:moveTo>
                  <a:pt x="6382" y="15600"/>
                </a:moveTo>
                <a:lnTo>
                  <a:pt x="18164" y="15600"/>
                </a:lnTo>
                <a:cubicBezTo>
                  <a:pt x="18434" y="15600"/>
                  <a:pt x="18655" y="15332"/>
                  <a:pt x="18655" y="15000"/>
                </a:cubicBezTo>
                <a:cubicBezTo>
                  <a:pt x="18655" y="14668"/>
                  <a:pt x="18434" y="14401"/>
                  <a:pt x="18164" y="14401"/>
                </a:cubicBezTo>
                <a:lnTo>
                  <a:pt x="6382" y="14401"/>
                </a:lnTo>
                <a:cubicBezTo>
                  <a:pt x="6111" y="14401"/>
                  <a:pt x="5891" y="14668"/>
                  <a:pt x="5891" y="15000"/>
                </a:cubicBezTo>
                <a:cubicBezTo>
                  <a:pt x="5891" y="15332"/>
                  <a:pt x="6111" y="15600"/>
                  <a:pt x="6382" y="15600"/>
                </a:cubicBezTo>
                <a:moveTo>
                  <a:pt x="8345" y="4800"/>
                </a:moveTo>
                <a:cubicBezTo>
                  <a:pt x="8616" y="4800"/>
                  <a:pt x="8836" y="4531"/>
                  <a:pt x="8836" y="4200"/>
                </a:cubicBezTo>
                <a:cubicBezTo>
                  <a:pt x="8836" y="3868"/>
                  <a:pt x="8616" y="3600"/>
                  <a:pt x="8345" y="3600"/>
                </a:cubicBezTo>
                <a:cubicBezTo>
                  <a:pt x="8075" y="3600"/>
                  <a:pt x="7855" y="3868"/>
                  <a:pt x="7855" y="4200"/>
                </a:cubicBezTo>
                <a:cubicBezTo>
                  <a:pt x="7855" y="4531"/>
                  <a:pt x="8075" y="4800"/>
                  <a:pt x="8345" y="4800"/>
                </a:cubicBezTo>
                <a:moveTo>
                  <a:pt x="18164" y="7200"/>
                </a:moveTo>
                <a:lnTo>
                  <a:pt x="14236" y="7200"/>
                </a:lnTo>
                <a:cubicBezTo>
                  <a:pt x="13966" y="7200"/>
                  <a:pt x="13745" y="7469"/>
                  <a:pt x="13745" y="7800"/>
                </a:cubicBezTo>
                <a:cubicBezTo>
                  <a:pt x="13745" y="8132"/>
                  <a:pt x="13966" y="8400"/>
                  <a:pt x="14236" y="8400"/>
                </a:cubicBezTo>
                <a:lnTo>
                  <a:pt x="18164" y="8400"/>
                </a:lnTo>
                <a:cubicBezTo>
                  <a:pt x="18434" y="8400"/>
                  <a:pt x="18655" y="8132"/>
                  <a:pt x="18655" y="7800"/>
                </a:cubicBezTo>
                <a:cubicBezTo>
                  <a:pt x="18655" y="7469"/>
                  <a:pt x="18434" y="7200"/>
                  <a:pt x="18164" y="7200"/>
                </a:cubicBezTo>
                <a:moveTo>
                  <a:pt x="18164" y="12001"/>
                </a:moveTo>
                <a:lnTo>
                  <a:pt x="14236" y="12001"/>
                </a:lnTo>
                <a:cubicBezTo>
                  <a:pt x="13966" y="12001"/>
                  <a:pt x="13745" y="12268"/>
                  <a:pt x="13745" y="12600"/>
                </a:cubicBezTo>
                <a:cubicBezTo>
                  <a:pt x="13745" y="12932"/>
                  <a:pt x="13966" y="13200"/>
                  <a:pt x="14236" y="13200"/>
                </a:cubicBezTo>
                <a:lnTo>
                  <a:pt x="18164" y="13200"/>
                </a:lnTo>
                <a:cubicBezTo>
                  <a:pt x="18434" y="13200"/>
                  <a:pt x="18655" y="12932"/>
                  <a:pt x="18655" y="12600"/>
                </a:cubicBezTo>
                <a:cubicBezTo>
                  <a:pt x="18655" y="12268"/>
                  <a:pt x="18434" y="12001"/>
                  <a:pt x="18164" y="12001"/>
                </a:cubicBezTo>
                <a:moveTo>
                  <a:pt x="18164" y="9600"/>
                </a:moveTo>
                <a:lnTo>
                  <a:pt x="14236" y="9600"/>
                </a:lnTo>
                <a:cubicBezTo>
                  <a:pt x="13966" y="9600"/>
                  <a:pt x="13745" y="9869"/>
                  <a:pt x="13745" y="10200"/>
                </a:cubicBezTo>
                <a:cubicBezTo>
                  <a:pt x="13745" y="10532"/>
                  <a:pt x="13966" y="10800"/>
                  <a:pt x="14236" y="10800"/>
                </a:cubicBezTo>
                <a:lnTo>
                  <a:pt x="18164" y="10800"/>
                </a:lnTo>
                <a:cubicBezTo>
                  <a:pt x="18434" y="10800"/>
                  <a:pt x="18655" y="10532"/>
                  <a:pt x="18655" y="10200"/>
                </a:cubicBezTo>
                <a:cubicBezTo>
                  <a:pt x="18655" y="9869"/>
                  <a:pt x="18434" y="9600"/>
                  <a:pt x="18164" y="9600"/>
                </a:cubicBezTo>
                <a:moveTo>
                  <a:pt x="18164" y="4800"/>
                </a:moveTo>
                <a:cubicBezTo>
                  <a:pt x="18434" y="4800"/>
                  <a:pt x="18655" y="4531"/>
                  <a:pt x="18655" y="4200"/>
                </a:cubicBezTo>
                <a:cubicBezTo>
                  <a:pt x="18655" y="3868"/>
                  <a:pt x="18434" y="3600"/>
                  <a:pt x="18164" y="3600"/>
                </a:cubicBezTo>
                <a:cubicBezTo>
                  <a:pt x="17893" y="3600"/>
                  <a:pt x="17673" y="3868"/>
                  <a:pt x="17673" y="4200"/>
                </a:cubicBezTo>
                <a:cubicBezTo>
                  <a:pt x="17673" y="4531"/>
                  <a:pt x="17893" y="4800"/>
                  <a:pt x="18164" y="4800"/>
                </a:cubicBezTo>
                <a:moveTo>
                  <a:pt x="16200" y="4800"/>
                </a:moveTo>
                <a:cubicBezTo>
                  <a:pt x="16471" y="4800"/>
                  <a:pt x="16691" y="4531"/>
                  <a:pt x="16691" y="4200"/>
                </a:cubicBezTo>
                <a:cubicBezTo>
                  <a:pt x="16691" y="3868"/>
                  <a:pt x="16471" y="3600"/>
                  <a:pt x="16200" y="3600"/>
                </a:cubicBezTo>
                <a:cubicBezTo>
                  <a:pt x="15929" y="3600"/>
                  <a:pt x="15709" y="3868"/>
                  <a:pt x="15709" y="4200"/>
                </a:cubicBezTo>
                <a:cubicBezTo>
                  <a:pt x="15709" y="4531"/>
                  <a:pt x="15929" y="4800"/>
                  <a:pt x="16200" y="4800"/>
                </a:cubicBezTo>
                <a:moveTo>
                  <a:pt x="10309" y="4800"/>
                </a:moveTo>
                <a:lnTo>
                  <a:pt x="14236" y="4800"/>
                </a:lnTo>
                <a:cubicBezTo>
                  <a:pt x="14507" y="4800"/>
                  <a:pt x="14727" y="4531"/>
                  <a:pt x="14727" y="4200"/>
                </a:cubicBezTo>
                <a:cubicBezTo>
                  <a:pt x="14727" y="3868"/>
                  <a:pt x="14507" y="3600"/>
                  <a:pt x="14236" y="3600"/>
                </a:cubicBezTo>
                <a:lnTo>
                  <a:pt x="10309" y="3600"/>
                </a:lnTo>
                <a:cubicBezTo>
                  <a:pt x="10038" y="3600"/>
                  <a:pt x="9818" y="3868"/>
                  <a:pt x="9818" y="4200"/>
                </a:cubicBezTo>
                <a:cubicBezTo>
                  <a:pt x="9818" y="4531"/>
                  <a:pt x="10038" y="4800"/>
                  <a:pt x="10309" y="48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7" name="Shape 2599">
            <a:extLst>
              <a:ext uri="{FF2B5EF4-FFF2-40B4-BE49-F238E27FC236}">
                <a16:creationId xmlns:a16="http://schemas.microsoft.com/office/drawing/2014/main" id="{5C5EFD15-AEE2-40D5-BC92-215B77CCD71A}"/>
              </a:ext>
            </a:extLst>
          </p:cNvPr>
          <p:cNvSpPr/>
          <p:nvPr/>
        </p:nvSpPr>
        <p:spPr>
          <a:xfrm>
            <a:off x="8413970" y="3104016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7855"/>
                </a:moveTo>
                <a:cubicBezTo>
                  <a:pt x="6653" y="7855"/>
                  <a:pt x="6873" y="7635"/>
                  <a:pt x="6873" y="7364"/>
                </a:cubicBezTo>
                <a:cubicBezTo>
                  <a:pt x="6873" y="7092"/>
                  <a:pt x="6653" y="6873"/>
                  <a:pt x="6382" y="6873"/>
                </a:cubicBezTo>
                <a:cubicBezTo>
                  <a:pt x="6111" y="6873"/>
                  <a:pt x="5891" y="7092"/>
                  <a:pt x="5891" y="7364"/>
                </a:cubicBezTo>
                <a:cubicBezTo>
                  <a:pt x="5891" y="7635"/>
                  <a:pt x="6111" y="7855"/>
                  <a:pt x="6382" y="7855"/>
                </a:cubicBezTo>
                <a:moveTo>
                  <a:pt x="6873" y="10800"/>
                </a:moveTo>
                <a:lnTo>
                  <a:pt x="10800" y="10800"/>
                </a:lnTo>
                <a:lnTo>
                  <a:pt x="10800" y="13746"/>
                </a:lnTo>
                <a:lnTo>
                  <a:pt x="6873" y="13746"/>
                </a:lnTo>
                <a:cubicBezTo>
                  <a:pt x="6873" y="13746"/>
                  <a:pt x="6873" y="10800"/>
                  <a:pt x="6873" y="10800"/>
                </a:cubicBezTo>
                <a:close/>
                <a:moveTo>
                  <a:pt x="6382" y="14727"/>
                </a:moveTo>
                <a:lnTo>
                  <a:pt x="11291" y="14727"/>
                </a:lnTo>
                <a:cubicBezTo>
                  <a:pt x="11562" y="14727"/>
                  <a:pt x="11782" y="14508"/>
                  <a:pt x="11782" y="14236"/>
                </a:cubicBezTo>
                <a:lnTo>
                  <a:pt x="11782" y="10309"/>
                </a:lnTo>
                <a:cubicBezTo>
                  <a:pt x="11782" y="10038"/>
                  <a:pt x="11562" y="9818"/>
                  <a:pt x="11291" y="9818"/>
                </a:cubicBezTo>
                <a:lnTo>
                  <a:pt x="6382" y="9818"/>
                </a:lnTo>
                <a:cubicBezTo>
                  <a:pt x="6111" y="9818"/>
                  <a:pt x="5891" y="10038"/>
                  <a:pt x="5891" y="10309"/>
                </a:cubicBezTo>
                <a:lnTo>
                  <a:pt x="5891" y="14236"/>
                </a:lnTo>
                <a:cubicBezTo>
                  <a:pt x="5891" y="14508"/>
                  <a:pt x="6111" y="14727"/>
                  <a:pt x="6382" y="14727"/>
                </a:cubicBezTo>
                <a:moveTo>
                  <a:pt x="8345" y="7855"/>
                </a:moveTo>
                <a:cubicBezTo>
                  <a:pt x="8616" y="7855"/>
                  <a:pt x="8836" y="7635"/>
                  <a:pt x="8836" y="7364"/>
                </a:cubicBezTo>
                <a:cubicBezTo>
                  <a:pt x="8836" y="7092"/>
                  <a:pt x="8616" y="6873"/>
                  <a:pt x="8345" y="6873"/>
                </a:cubicBezTo>
                <a:cubicBezTo>
                  <a:pt x="8075" y="6873"/>
                  <a:pt x="7855" y="7092"/>
                  <a:pt x="7855" y="7364"/>
                </a:cubicBezTo>
                <a:cubicBezTo>
                  <a:pt x="7855" y="7635"/>
                  <a:pt x="8075" y="7855"/>
                  <a:pt x="8345" y="7855"/>
                </a:cubicBezTo>
                <a:moveTo>
                  <a:pt x="20618" y="20618"/>
                </a:move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7855"/>
                </a:lnTo>
                <a:lnTo>
                  <a:pt x="2945" y="7855"/>
                </a:lnTo>
                <a:lnTo>
                  <a:pt x="2945" y="18164"/>
                </a:lnTo>
                <a:cubicBezTo>
                  <a:pt x="2945" y="18435"/>
                  <a:pt x="3166" y="18655"/>
                  <a:pt x="3436" y="18655"/>
                </a:cubicBezTo>
                <a:cubicBezTo>
                  <a:pt x="3707" y="18655"/>
                  <a:pt x="3927" y="18435"/>
                  <a:pt x="3927" y="18164"/>
                </a:cubicBezTo>
                <a:lnTo>
                  <a:pt x="3927" y="4909"/>
                </a:lnTo>
                <a:lnTo>
                  <a:pt x="20618" y="4909"/>
                </a:lnTo>
                <a:cubicBezTo>
                  <a:pt x="20618" y="4909"/>
                  <a:pt x="20618" y="20618"/>
                  <a:pt x="20618" y="20618"/>
                </a:cubicBezTo>
                <a:close/>
                <a:moveTo>
                  <a:pt x="20618" y="3927"/>
                </a:moveTo>
                <a:lnTo>
                  <a:pt x="3927" y="3927"/>
                </a:lnTo>
                <a:cubicBezTo>
                  <a:pt x="3385" y="3927"/>
                  <a:pt x="2945" y="4367"/>
                  <a:pt x="2945" y="4909"/>
                </a:cubicBezTo>
                <a:lnTo>
                  <a:pt x="2945" y="6873"/>
                </a:lnTo>
                <a:lnTo>
                  <a:pt x="982" y="6873"/>
                </a:lnTo>
                <a:cubicBezTo>
                  <a:pt x="440" y="6873"/>
                  <a:pt x="0" y="7313"/>
                  <a:pt x="0" y="7855"/>
                </a:cubicBezTo>
                <a:lnTo>
                  <a:pt x="0" y="18655"/>
                </a:lnTo>
                <a:cubicBezTo>
                  <a:pt x="0" y="20282"/>
                  <a:pt x="1319" y="21600"/>
                  <a:pt x="2945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4909"/>
                </a:lnTo>
                <a:cubicBezTo>
                  <a:pt x="21600" y="4367"/>
                  <a:pt x="21160" y="3927"/>
                  <a:pt x="20618" y="3927"/>
                </a:cubicBezTo>
                <a:moveTo>
                  <a:pt x="6382" y="16691"/>
                </a:moveTo>
                <a:lnTo>
                  <a:pt x="18164" y="16691"/>
                </a:lnTo>
                <a:cubicBezTo>
                  <a:pt x="18434" y="16691"/>
                  <a:pt x="18655" y="16472"/>
                  <a:pt x="18655" y="16200"/>
                </a:cubicBezTo>
                <a:cubicBezTo>
                  <a:pt x="18655" y="15929"/>
                  <a:pt x="18434" y="15710"/>
                  <a:pt x="18164" y="15710"/>
                </a:cubicBezTo>
                <a:lnTo>
                  <a:pt x="6382" y="15710"/>
                </a:lnTo>
                <a:cubicBezTo>
                  <a:pt x="6111" y="15710"/>
                  <a:pt x="5891" y="15929"/>
                  <a:pt x="5891" y="16200"/>
                </a:cubicBezTo>
                <a:cubicBezTo>
                  <a:pt x="5891" y="16472"/>
                  <a:pt x="6111" y="16691"/>
                  <a:pt x="6382" y="16691"/>
                </a:cubicBezTo>
                <a:moveTo>
                  <a:pt x="10309" y="7855"/>
                </a:moveTo>
                <a:lnTo>
                  <a:pt x="14236" y="7855"/>
                </a:lnTo>
                <a:cubicBezTo>
                  <a:pt x="14507" y="7855"/>
                  <a:pt x="14727" y="7635"/>
                  <a:pt x="14727" y="7364"/>
                </a:cubicBezTo>
                <a:cubicBezTo>
                  <a:pt x="14727" y="7092"/>
                  <a:pt x="14507" y="6873"/>
                  <a:pt x="14236" y="6873"/>
                </a:cubicBezTo>
                <a:lnTo>
                  <a:pt x="10309" y="6873"/>
                </a:lnTo>
                <a:cubicBezTo>
                  <a:pt x="10038" y="6873"/>
                  <a:pt x="9818" y="7092"/>
                  <a:pt x="9818" y="7364"/>
                </a:cubicBezTo>
                <a:cubicBezTo>
                  <a:pt x="9818" y="7635"/>
                  <a:pt x="10038" y="7855"/>
                  <a:pt x="10309" y="7855"/>
                </a:cubicBezTo>
                <a:moveTo>
                  <a:pt x="6382" y="18655"/>
                </a:moveTo>
                <a:lnTo>
                  <a:pt x="18164" y="18655"/>
                </a:lnTo>
                <a:cubicBezTo>
                  <a:pt x="18434" y="18655"/>
                  <a:pt x="18655" y="18435"/>
                  <a:pt x="18655" y="18164"/>
                </a:cubicBezTo>
                <a:cubicBezTo>
                  <a:pt x="18655" y="17893"/>
                  <a:pt x="18434" y="17673"/>
                  <a:pt x="18164" y="17673"/>
                </a:cubicBezTo>
                <a:lnTo>
                  <a:pt x="6382" y="17673"/>
                </a:lnTo>
                <a:cubicBezTo>
                  <a:pt x="6111" y="17673"/>
                  <a:pt x="5891" y="17893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moveTo>
                  <a:pt x="4909" y="2945"/>
                </a:moveTo>
                <a:lnTo>
                  <a:pt x="20127" y="2945"/>
                </a:lnTo>
                <a:cubicBezTo>
                  <a:pt x="20398" y="2945"/>
                  <a:pt x="20618" y="2726"/>
                  <a:pt x="20618" y="2455"/>
                </a:cubicBezTo>
                <a:cubicBezTo>
                  <a:pt x="20618" y="2184"/>
                  <a:pt x="20398" y="1964"/>
                  <a:pt x="20127" y="1964"/>
                </a:cubicBezTo>
                <a:lnTo>
                  <a:pt x="4909" y="1964"/>
                </a:lnTo>
                <a:cubicBezTo>
                  <a:pt x="4638" y="1964"/>
                  <a:pt x="4418" y="2184"/>
                  <a:pt x="4418" y="2455"/>
                </a:cubicBezTo>
                <a:cubicBezTo>
                  <a:pt x="4418" y="2726"/>
                  <a:pt x="4638" y="2945"/>
                  <a:pt x="4909" y="2945"/>
                </a:cubicBezTo>
                <a:moveTo>
                  <a:pt x="18164" y="11783"/>
                </a:moveTo>
                <a:lnTo>
                  <a:pt x="14236" y="11783"/>
                </a:lnTo>
                <a:cubicBezTo>
                  <a:pt x="13966" y="11783"/>
                  <a:pt x="13745" y="12001"/>
                  <a:pt x="13745" y="12273"/>
                </a:cubicBezTo>
                <a:cubicBezTo>
                  <a:pt x="13745" y="12544"/>
                  <a:pt x="13966" y="12764"/>
                  <a:pt x="14236" y="12764"/>
                </a:cubicBezTo>
                <a:lnTo>
                  <a:pt x="18164" y="12764"/>
                </a:lnTo>
                <a:cubicBezTo>
                  <a:pt x="18434" y="12764"/>
                  <a:pt x="18655" y="12544"/>
                  <a:pt x="18655" y="12273"/>
                </a:cubicBezTo>
                <a:cubicBezTo>
                  <a:pt x="18655" y="12001"/>
                  <a:pt x="18434" y="11783"/>
                  <a:pt x="18164" y="11783"/>
                </a:cubicBezTo>
                <a:moveTo>
                  <a:pt x="6382" y="982"/>
                </a:moveTo>
                <a:lnTo>
                  <a:pt x="19145" y="982"/>
                </a:lnTo>
                <a:cubicBezTo>
                  <a:pt x="19416" y="982"/>
                  <a:pt x="19636" y="762"/>
                  <a:pt x="19636" y="491"/>
                </a:cubicBezTo>
                <a:cubicBezTo>
                  <a:pt x="19636" y="220"/>
                  <a:pt x="19416" y="0"/>
                  <a:pt x="19145" y="0"/>
                </a:cubicBezTo>
                <a:lnTo>
                  <a:pt x="6382" y="0"/>
                </a:lnTo>
                <a:cubicBezTo>
                  <a:pt x="6111" y="0"/>
                  <a:pt x="5891" y="220"/>
                  <a:pt x="5891" y="491"/>
                </a:cubicBezTo>
                <a:cubicBezTo>
                  <a:pt x="5891" y="762"/>
                  <a:pt x="6111" y="982"/>
                  <a:pt x="6382" y="982"/>
                </a:cubicBezTo>
                <a:moveTo>
                  <a:pt x="18164" y="13746"/>
                </a:moveTo>
                <a:lnTo>
                  <a:pt x="14236" y="13746"/>
                </a:lnTo>
                <a:cubicBezTo>
                  <a:pt x="13966" y="13746"/>
                  <a:pt x="13745" y="13965"/>
                  <a:pt x="13745" y="14236"/>
                </a:cubicBezTo>
                <a:cubicBezTo>
                  <a:pt x="13745" y="14508"/>
                  <a:pt x="13966" y="14727"/>
                  <a:pt x="14236" y="14727"/>
                </a:cubicBezTo>
                <a:lnTo>
                  <a:pt x="18164" y="14727"/>
                </a:lnTo>
                <a:cubicBezTo>
                  <a:pt x="18434" y="14727"/>
                  <a:pt x="18655" y="14508"/>
                  <a:pt x="18655" y="14236"/>
                </a:cubicBezTo>
                <a:cubicBezTo>
                  <a:pt x="18655" y="13965"/>
                  <a:pt x="18434" y="13746"/>
                  <a:pt x="18164" y="13746"/>
                </a:cubicBezTo>
                <a:moveTo>
                  <a:pt x="16200" y="7855"/>
                </a:moveTo>
                <a:cubicBezTo>
                  <a:pt x="16471" y="7855"/>
                  <a:pt x="16691" y="7635"/>
                  <a:pt x="16691" y="7364"/>
                </a:cubicBezTo>
                <a:cubicBezTo>
                  <a:pt x="16691" y="7092"/>
                  <a:pt x="16471" y="6873"/>
                  <a:pt x="16200" y="6873"/>
                </a:cubicBezTo>
                <a:cubicBezTo>
                  <a:pt x="15929" y="6873"/>
                  <a:pt x="15709" y="7092"/>
                  <a:pt x="15709" y="7364"/>
                </a:cubicBezTo>
                <a:cubicBezTo>
                  <a:pt x="15709" y="7635"/>
                  <a:pt x="15929" y="7855"/>
                  <a:pt x="16200" y="7855"/>
                </a:cubicBezTo>
                <a:moveTo>
                  <a:pt x="18164" y="7855"/>
                </a:moveTo>
                <a:cubicBezTo>
                  <a:pt x="18434" y="7855"/>
                  <a:pt x="18655" y="7635"/>
                  <a:pt x="18655" y="7364"/>
                </a:cubicBezTo>
                <a:cubicBezTo>
                  <a:pt x="18655" y="7092"/>
                  <a:pt x="18434" y="6873"/>
                  <a:pt x="18164" y="6873"/>
                </a:cubicBezTo>
                <a:cubicBezTo>
                  <a:pt x="17893" y="6873"/>
                  <a:pt x="17673" y="7092"/>
                  <a:pt x="17673" y="7364"/>
                </a:cubicBezTo>
                <a:cubicBezTo>
                  <a:pt x="17673" y="7635"/>
                  <a:pt x="17893" y="7855"/>
                  <a:pt x="18164" y="7855"/>
                </a:cubicBezTo>
                <a:moveTo>
                  <a:pt x="18164" y="9818"/>
                </a:moveTo>
                <a:lnTo>
                  <a:pt x="14236" y="9818"/>
                </a:lnTo>
                <a:cubicBezTo>
                  <a:pt x="13966" y="9818"/>
                  <a:pt x="13745" y="10038"/>
                  <a:pt x="13745" y="10309"/>
                </a:cubicBezTo>
                <a:cubicBezTo>
                  <a:pt x="13745" y="10581"/>
                  <a:pt x="13966" y="10800"/>
                  <a:pt x="14236" y="10800"/>
                </a:cubicBezTo>
                <a:lnTo>
                  <a:pt x="18164" y="10800"/>
                </a:lnTo>
                <a:cubicBezTo>
                  <a:pt x="18434" y="10800"/>
                  <a:pt x="18655" y="10581"/>
                  <a:pt x="18655" y="10309"/>
                </a:cubicBezTo>
                <a:cubicBezTo>
                  <a:pt x="18655" y="10038"/>
                  <a:pt x="18434" y="9818"/>
                  <a:pt x="18164" y="9818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8" name="Shape 2600">
            <a:extLst>
              <a:ext uri="{FF2B5EF4-FFF2-40B4-BE49-F238E27FC236}">
                <a16:creationId xmlns:a16="http://schemas.microsoft.com/office/drawing/2014/main" id="{6D334CFB-EAB9-431A-A778-95C577E67D54}"/>
              </a:ext>
            </a:extLst>
          </p:cNvPr>
          <p:cNvSpPr/>
          <p:nvPr/>
        </p:nvSpPr>
        <p:spPr>
          <a:xfrm>
            <a:off x="8952973" y="3104016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9" name="Shape 2601">
            <a:extLst>
              <a:ext uri="{FF2B5EF4-FFF2-40B4-BE49-F238E27FC236}">
                <a16:creationId xmlns:a16="http://schemas.microsoft.com/office/drawing/2014/main" id="{AEC7E3CF-EC67-40A8-A84C-0497E5C8A347}"/>
              </a:ext>
            </a:extLst>
          </p:cNvPr>
          <p:cNvSpPr/>
          <p:nvPr/>
        </p:nvSpPr>
        <p:spPr>
          <a:xfrm>
            <a:off x="9491975" y="3104016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0" name="Shape 2602">
            <a:extLst>
              <a:ext uri="{FF2B5EF4-FFF2-40B4-BE49-F238E27FC236}">
                <a16:creationId xmlns:a16="http://schemas.microsoft.com/office/drawing/2014/main" id="{1C40B021-16C6-4A84-A5D6-96B53F25CA01}"/>
              </a:ext>
            </a:extLst>
          </p:cNvPr>
          <p:cNvSpPr/>
          <p:nvPr/>
        </p:nvSpPr>
        <p:spPr>
          <a:xfrm>
            <a:off x="10030978" y="3129684"/>
            <a:ext cx="282336" cy="23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6001"/>
                </a:moveTo>
                <a:lnTo>
                  <a:pt x="8345" y="6001"/>
                </a:lnTo>
                <a:cubicBezTo>
                  <a:pt x="8617" y="6001"/>
                  <a:pt x="8836" y="5732"/>
                  <a:pt x="8836" y="5400"/>
                </a:cubicBezTo>
                <a:cubicBezTo>
                  <a:pt x="8836" y="5069"/>
                  <a:pt x="8617" y="4800"/>
                  <a:pt x="8345" y="4800"/>
                </a:cubicBezTo>
                <a:lnTo>
                  <a:pt x="5400" y="4800"/>
                </a:lnTo>
                <a:cubicBezTo>
                  <a:pt x="5129" y="4800"/>
                  <a:pt x="4909" y="5069"/>
                  <a:pt x="4909" y="5400"/>
                </a:cubicBezTo>
                <a:cubicBezTo>
                  <a:pt x="4909" y="5732"/>
                  <a:pt x="5129" y="6001"/>
                  <a:pt x="5400" y="6001"/>
                </a:cubicBezTo>
                <a:moveTo>
                  <a:pt x="20618" y="20400"/>
                </a:moveTo>
                <a:lnTo>
                  <a:pt x="18655" y="20400"/>
                </a:lnTo>
                <a:lnTo>
                  <a:pt x="18655" y="18000"/>
                </a:lnTo>
                <a:cubicBezTo>
                  <a:pt x="18926" y="18000"/>
                  <a:pt x="19145" y="17732"/>
                  <a:pt x="19145" y="17400"/>
                </a:cubicBezTo>
                <a:cubicBezTo>
                  <a:pt x="19145" y="17069"/>
                  <a:pt x="18926" y="16801"/>
                  <a:pt x="18655" y="16801"/>
                </a:cubicBezTo>
                <a:lnTo>
                  <a:pt x="18655" y="3601"/>
                </a:lnTo>
                <a:lnTo>
                  <a:pt x="20618" y="3601"/>
                </a:lnTo>
                <a:cubicBezTo>
                  <a:pt x="20618" y="3601"/>
                  <a:pt x="20618" y="20400"/>
                  <a:pt x="20618" y="20400"/>
                </a:cubicBezTo>
                <a:close/>
                <a:moveTo>
                  <a:pt x="17673" y="16801"/>
                </a:moveTo>
                <a:cubicBezTo>
                  <a:pt x="17401" y="16801"/>
                  <a:pt x="17182" y="17069"/>
                  <a:pt x="17182" y="17400"/>
                </a:cubicBezTo>
                <a:cubicBezTo>
                  <a:pt x="17182" y="17732"/>
                  <a:pt x="17401" y="18000"/>
                  <a:pt x="17673" y="18000"/>
                </a:cubicBezTo>
                <a:lnTo>
                  <a:pt x="17673" y="20400"/>
                </a:lnTo>
                <a:lnTo>
                  <a:pt x="3927" y="20400"/>
                </a:lnTo>
                <a:lnTo>
                  <a:pt x="3927" y="18000"/>
                </a:lnTo>
                <a:cubicBezTo>
                  <a:pt x="4199" y="18000"/>
                  <a:pt x="4418" y="17732"/>
                  <a:pt x="4418" y="17400"/>
                </a:cubicBezTo>
                <a:cubicBezTo>
                  <a:pt x="4418" y="17069"/>
                  <a:pt x="4199" y="16801"/>
                  <a:pt x="3927" y="16801"/>
                </a:cubicBezTo>
                <a:lnTo>
                  <a:pt x="3927" y="3601"/>
                </a:lnTo>
                <a:lnTo>
                  <a:pt x="17673" y="3601"/>
                </a:lnTo>
                <a:cubicBezTo>
                  <a:pt x="17673" y="3601"/>
                  <a:pt x="17673" y="16801"/>
                  <a:pt x="17673" y="16801"/>
                </a:cubicBezTo>
                <a:close/>
                <a:moveTo>
                  <a:pt x="2945" y="16801"/>
                </a:moveTo>
                <a:cubicBezTo>
                  <a:pt x="2674" y="16801"/>
                  <a:pt x="2455" y="17069"/>
                  <a:pt x="2455" y="17400"/>
                </a:cubicBezTo>
                <a:cubicBezTo>
                  <a:pt x="2455" y="17732"/>
                  <a:pt x="2674" y="18000"/>
                  <a:pt x="2945" y="18000"/>
                </a:cubicBezTo>
                <a:lnTo>
                  <a:pt x="2945" y="20400"/>
                </a:lnTo>
                <a:lnTo>
                  <a:pt x="982" y="20400"/>
                </a:lnTo>
                <a:lnTo>
                  <a:pt x="982" y="3601"/>
                </a:lnTo>
                <a:lnTo>
                  <a:pt x="2945" y="3601"/>
                </a:lnTo>
                <a:cubicBezTo>
                  <a:pt x="2945" y="3601"/>
                  <a:pt x="2945" y="16801"/>
                  <a:pt x="2945" y="16801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39" y="2400"/>
                  <a:pt x="0" y="2938"/>
                  <a:pt x="0" y="3601"/>
                </a:cubicBezTo>
                <a:lnTo>
                  <a:pt x="0" y="20400"/>
                </a:lnTo>
                <a:cubicBezTo>
                  <a:pt x="0" y="21063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063"/>
                  <a:pt x="21600" y="204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  <a:moveTo>
                  <a:pt x="5400" y="8400"/>
                </a:moveTo>
                <a:lnTo>
                  <a:pt x="6382" y="8400"/>
                </a:lnTo>
                <a:cubicBezTo>
                  <a:pt x="6653" y="8400"/>
                  <a:pt x="6873" y="8132"/>
                  <a:pt x="6873" y="7800"/>
                </a:cubicBezTo>
                <a:cubicBezTo>
                  <a:pt x="6873" y="7469"/>
                  <a:pt x="6653" y="7200"/>
                  <a:pt x="6382" y="7200"/>
                </a:cubicBezTo>
                <a:lnTo>
                  <a:pt x="5400" y="7200"/>
                </a:lnTo>
                <a:cubicBezTo>
                  <a:pt x="5129" y="7200"/>
                  <a:pt x="4909" y="7469"/>
                  <a:pt x="4909" y="7800"/>
                </a:cubicBezTo>
                <a:cubicBezTo>
                  <a:pt x="4909" y="8132"/>
                  <a:pt x="5129" y="8400"/>
                  <a:pt x="5400" y="84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1" name="Shape 2603">
            <a:extLst>
              <a:ext uri="{FF2B5EF4-FFF2-40B4-BE49-F238E27FC236}">
                <a16:creationId xmlns:a16="http://schemas.microsoft.com/office/drawing/2014/main" id="{2F88EDEB-10DE-4B7C-9221-1481A93C7494}"/>
              </a:ext>
            </a:extLst>
          </p:cNvPr>
          <p:cNvSpPr/>
          <p:nvPr/>
        </p:nvSpPr>
        <p:spPr>
          <a:xfrm>
            <a:off x="10569981" y="3116849"/>
            <a:ext cx="282336" cy="256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520"/>
                </a:moveTo>
                <a:lnTo>
                  <a:pt x="14727" y="20520"/>
                </a:lnTo>
                <a:lnTo>
                  <a:pt x="14727" y="18360"/>
                </a:lnTo>
                <a:cubicBezTo>
                  <a:pt x="14999" y="18360"/>
                  <a:pt x="15218" y="18119"/>
                  <a:pt x="15218" y="17820"/>
                </a:cubicBezTo>
                <a:cubicBezTo>
                  <a:pt x="15218" y="17522"/>
                  <a:pt x="14999" y="17280"/>
                  <a:pt x="14727" y="17280"/>
                </a:cubicBezTo>
                <a:lnTo>
                  <a:pt x="14727" y="7560"/>
                </a:lnTo>
                <a:lnTo>
                  <a:pt x="16691" y="7560"/>
                </a:lnTo>
                <a:cubicBezTo>
                  <a:pt x="16691" y="7560"/>
                  <a:pt x="16691" y="20520"/>
                  <a:pt x="16691" y="20520"/>
                </a:cubicBezTo>
                <a:close/>
                <a:moveTo>
                  <a:pt x="13745" y="17280"/>
                </a:moveTo>
                <a:cubicBezTo>
                  <a:pt x="13474" y="17280"/>
                  <a:pt x="13255" y="17522"/>
                  <a:pt x="13255" y="17820"/>
                </a:cubicBezTo>
                <a:cubicBezTo>
                  <a:pt x="13255" y="18119"/>
                  <a:pt x="13474" y="18360"/>
                  <a:pt x="13745" y="18360"/>
                </a:cubicBezTo>
                <a:lnTo>
                  <a:pt x="13745" y="20520"/>
                </a:lnTo>
                <a:lnTo>
                  <a:pt x="3927" y="20520"/>
                </a:lnTo>
                <a:lnTo>
                  <a:pt x="3927" y="18360"/>
                </a:lnTo>
                <a:cubicBezTo>
                  <a:pt x="4199" y="18360"/>
                  <a:pt x="4418" y="18119"/>
                  <a:pt x="4418" y="17820"/>
                </a:cubicBezTo>
                <a:cubicBezTo>
                  <a:pt x="4418" y="17522"/>
                  <a:pt x="4199" y="17280"/>
                  <a:pt x="3927" y="17280"/>
                </a:cubicBezTo>
                <a:lnTo>
                  <a:pt x="3927" y="7560"/>
                </a:lnTo>
                <a:lnTo>
                  <a:pt x="13745" y="7560"/>
                </a:lnTo>
                <a:cubicBezTo>
                  <a:pt x="13745" y="7560"/>
                  <a:pt x="13745" y="17280"/>
                  <a:pt x="13745" y="17280"/>
                </a:cubicBezTo>
                <a:close/>
                <a:moveTo>
                  <a:pt x="2945" y="17280"/>
                </a:moveTo>
                <a:cubicBezTo>
                  <a:pt x="2674" y="17280"/>
                  <a:pt x="2455" y="17522"/>
                  <a:pt x="2455" y="17820"/>
                </a:cubicBezTo>
                <a:cubicBezTo>
                  <a:pt x="2455" y="18119"/>
                  <a:pt x="2674" y="18360"/>
                  <a:pt x="2945" y="18360"/>
                </a:cubicBezTo>
                <a:lnTo>
                  <a:pt x="2945" y="20520"/>
                </a:lnTo>
                <a:lnTo>
                  <a:pt x="982" y="20520"/>
                </a:lnTo>
                <a:lnTo>
                  <a:pt x="982" y="7560"/>
                </a:lnTo>
                <a:lnTo>
                  <a:pt x="2945" y="7560"/>
                </a:lnTo>
                <a:cubicBezTo>
                  <a:pt x="2945" y="7560"/>
                  <a:pt x="2945" y="17280"/>
                  <a:pt x="2945" y="17280"/>
                </a:cubicBezTo>
                <a:close/>
                <a:moveTo>
                  <a:pt x="7855" y="5400"/>
                </a:moveTo>
                <a:lnTo>
                  <a:pt x="9818" y="5400"/>
                </a:lnTo>
                <a:cubicBezTo>
                  <a:pt x="10360" y="5400"/>
                  <a:pt x="10800" y="5884"/>
                  <a:pt x="10800" y="6481"/>
                </a:cubicBezTo>
                <a:lnTo>
                  <a:pt x="6873" y="6481"/>
                </a:lnTo>
                <a:cubicBezTo>
                  <a:pt x="6873" y="5884"/>
                  <a:pt x="7313" y="5400"/>
                  <a:pt x="7855" y="5400"/>
                </a:cubicBezTo>
                <a:moveTo>
                  <a:pt x="16691" y="6481"/>
                </a:moveTo>
                <a:lnTo>
                  <a:pt x="11782" y="6481"/>
                </a:lnTo>
                <a:cubicBezTo>
                  <a:pt x="11782" y="5287"/>
                  <a:pt x="10903" y="4321"/>
                  <a:pt x="9818" y="4321"/>
                </a:cubicBezTo>
                <a:lnTo>
                  <a:pt x="7855" y="4321"/>
                </a:lnTo>
                <a:cubicBezTo>
                  <a:pt x="6770" y="4321"/>
                  <a:pt x="5891" y="5287"/>
                  <a:pt x="5891" y="6481"/>
                </a:cubicBezTo>
                <a:lnTo>
                  <a:pt x="982" y="6481"/>
                </a:lnTo>
                <a:cubicBezTo>
                  <a:pt x="440" y="6481"/>
                  <a:pt x="0" y="6964"/>
                  <a:pt x="0" y="7560"/>
                </a:cubicBezTo>
                <a:lnTo>
                  <a:pt x="0" y="20520"/>
                </a:lnTo>
                <a:cubicBezTo>
                  <a:pt x="0" y="21116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1116"/>
                  <a:pt x="17673" y="20520"/>
                </a:cubicBezTo>
                <a:lnTo>
                  <a:pt x="17673" y="7560"/>
                </a:lnTo>
                <a:cubicBezTo>
                  <a:pt x="17673" y="6964"/>
                  <a:pt x="17233" y="6481"/>
                  <a:pt x="16691" y="6481"/>
                </a:cubicBezTo>
                <a:moveTo>
                  <a:pt x="10800" y="2161"/>
                </a:moveTo>
                <a:cubicBezTo>
                  <a:pt x="10800" y="1564"/>
                  <a:pt x="11240" y="1080"/>
                  <a:pt x="11782" y="1080"/>
                </a:cubicBezTo>
                <a:lnTo>
                  <a:pt x="13745" y="1080"/>
                </a:lnTo>
                <a:cubicBezTo>
                  <a:pt x="14287" y="1080"/>
                  <a:pt x="14727" y="1564"/>
                  <a:pt x="14727" y="2161"/>
                </a:cubicBezTo>
                <a:cubicBezTo>
                  <a:pt x="14727" y="2161"/>
                  <a:pt x="10800" y="2161"/>
                  <a:pt x="10800" y="2161"/>
                </a:cubicBezTo>
                <a:close/>
                <a:moveTo>
                  <a:pt x="20618" y="2161"/>
                </a:moveTo>
                <a:lnTo>
                  <a:pt x="15709" y="2161"/>
                </a:lnTo>
                <a:cubicBezTo>
                  <a:pt x="15709" y="967"/>
                  <a:pt x="14830" y="0"/>
                  <a:pt x="13745" y="0"/>
                </a:cubicBezTo>
                <a:lnTo>
                  <a:pt x="11782" y="0"/>
                </a:lnTo>
                <a:cubicBezTo>
                  <a:pt x="10697" y="0"/>
                  <a:pt x="9818" y="967"/>
                  <a:pt x="9818" y="2161"/>
                </a:cubicBezTo>
                <a:lnTo>
                  <a:pt x="4909" y="2161"/>
                </a:lnTo>
                <a:cubicBezTo>
                  <a:pt x="4367" y="2161"/>
                  <a:pt x="3927" y="2644"/>
                  <a:pt x="3927" y="3240"/>
                </a:cubicBezTo>
                <a:lnTo>
                  <a:pt x="3927" y="4860"/>
                </a:lnTo>
                <a:cubicBezTo>
                  <a:pt x="3927" y="5159"/>
                  <a:pt x="4147" y="5400"/>
                  <a:pt x="4418" y="5400"/>
                </a:cubicBezTo>
                <a:cubicBezTo>
                  <a:pt x="4690" y="5400"/>
                  <a:pt x="4909" y="5159"/>
                  <a:pt x="4909" y="4860"/>
                </a:cubicBezTo>
                <a:lnTo>
                  <a:pt x="4909" y="3240"/>
                </a:lnTo>
                <a:lnTo>
                  <a:pt x="20618" y="3240"/>
                </a:lnTo>
                <a:lnTo>
                  <a:pt x="20618" y="16201"/>
                </a:lnTo>
                <a:lnTo>
                  <a:pt x="19145" y="16201"/>
                </a:lnTo>
                <a:cubicBezTo>
                  <a:pt x="18874" y="16201"/>
                  <a:pt x="18655" y="16442"/>
                  <a:pt x="18655" y="16740"/>
                </a:cubicBezTo>
                <a:cubicBezTo>
                  <a:pt x="18655" y="17039"/>
                  <a:pt x="18874" y="17280"/>
                  <a:pt x="19145" y="17280"/>
                </a:cubicBezTo>
                <a:lnTo>
                  <a:pt x="20618" y="17280"/>
                </a:lnTo>
                <a:cubicBezTo>
                  <a:pt x="21160" y="17280"/>
                  <a:pt x="21600" y="16796"/>
                  <a:pt x="21600" y="16201"/>
                </a:cubicBezTo>
                <a:lnTo>
                  <a:pt x="21600" y="3240"/>
                </a:lnTo>
                <a:cubicBezTo>
                  <a:pt x="21600" y="2644"/>
                  <a:pt x="21160" y="2161"/>
                  <a:pt x="20618" y="2161"/>
                </a:cubicBezTo>
                <a:moveTo>
                  <a:pt x="5400" y="11881"/>
                </a:moveTo>
                <a:lnTo>
                  <a:pt x="6382" y="11881"/>
                </a:lnTo>
                <a:cubicBezTo>
                  <a:pt x="6653" y="11881"/>
                  <a:pt x="6873" y="11639"/>
                  <a:pt x="6873" y="11341"/>
                </a:cubicBezTo>
                <a:cubicBezTo>
                  <a:pt x="6873" y="11042"/>
                  <a:pt x="6653" y="10800"/>
                  <a:pt x="6382" y="10800"/>
                </a:cubicBezTo>
                <a:lnTo>
                  <a:pt x="5400" y="10800"/>
                </a:lnTo>
                <a:cubicBezTo>
                  <a:pt x="5129" y="10800"/>
                  <a:pt x="4909" y="11042"/>
                  <a:pt x="4909" y="11341"/>
                </a:cubicBezTo>
                <a:cubicBezTo>
                  <a:pt x="4909" y="11639"/>
                  <a:pt x="5129" y="11881"/>
                  <a:pt x="5400" y="11881"/>
                </a:cubicBezTo>
                <a:moveTo>
                  <a:pt x="5400" y="9720"/>
                </a:moveTo>
                <a:lnTo>
                  <a:pt x="8345" y="9720"/>
                </a:lnTo>
                <a:cubicBezTo>
                  <a:pt x="8617" y="9720"/>
                  <a:pt x="8836" y="9479"/>
                  <a:pt x="8836" y="9181"/>
                </a:cubicBezTo>
                <a:cubicBezTo>
                  <a:pt x="8836" y="8882"/>
                  <a:pt x="8617" y="8640"/>
                  <a:pt x="8345" y="8640"/>
                </a:cubicBezTo>
                <a:lnTo>
                  <a:pt x="5400" y="8640"/>
                </a:lnTo>
                <a:cubicBezTo>
                  <a:pt x="5129" y="8640"/>
                  <a:pt x="4909" y="8882"/>
                  <a:pt x="4909" y="9181"/>
                </a:cubicBezTo>
                <a:cubicBezTo>
                  <a:pt x="4909" y="9479"/>
                  <a:pt x="5129" y="9720"/>
                  <a:pt x="5400" y="972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2" name="Shape 2604">
            <a:extLst>
              <a:ext uri="{FF2B5EF4-FFF2-40B4-BE49-F238E27FC236}">
                <a16:creationId xmlns:a16="http://schemas.microsoft.com/office/drawing/2014/main" id="{0F614549-F8B9-4736-9372-97A63C1F5B59}"/>
              </a:ext>
            </a:extLst>
          </p:cNvPr>
          <p:cNvSpPr/>
          <p:nvPr/>
        </p:nvSpPr>
        <p:spPr>
          <a:xfrm>
            <a:off x="11108984" y="3129684"/>
            <a:ext cx="282336" cy="23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600"/>
                </a:moveTo>
                <a:lnTo>
                  <a:pt x="17673" y="9600"/>
                </a:lnTo>
                <a:lnTo>
                  <a:pt x="17673" y="8400"/>
                </a:lnTo>
                <a:cubicBezTo>
                  <a:pt x="17673" y="7738"/>
                  <a:pt x="17233" y="7200"/>
                  <a:pt x="16691" y="7200"/>
                </a:cubicBezTo>
                <a:lnTo>
                  <a:pt x="14727" y="7200"/>
                </a:lnTo>
                <a:cubicBezTo>
                  <a:pt x="14186" y="7200"/>
                  <a:pt x="13745" y="7738"/>
                  <a:pt x="13745" y="8400"/>
                </a:cubicBezTo>
                <a:lnTo>
                  <a:pt x="13745" y="9600"/>
                </a:lnTo>
                <a:lnTo>
                  <a:pt x="7855" y="9600"/>
                </a:lnTo>
                <a:lnTo>
                  <a:pt x="7855" y="8400"/>
                </a:lnTo>
                <a:cubicBezTo>
                  <a:pt x="7855" y="7738"/>
                  <a:pt x="7414" y="7200"/>
                  <a:pt x="6873" y="7200"/>
                </a:cubicBezTo>
                <a:lnTo>
                  <a:pt x="4909" y="7200"/>
                </a:lnTo>
                <a:cubicBezTo>
                  <a:pt x="4367" y="7200"/>
                  <a:pt x="3927" y="7738"/>
                  <a:pt x="3927" y="8400"/>
                </a:cubicBezTo>
                <a:lnTo>
                  <a:pt x="3927" y="9600"/>
                </a:lnTo>
                <a:lnTo>
                  <a:pt x="982" y="9600"/>
                </a:lnTo>
                <a:lnTo>
                  <a:pt x="982" y="3601"/>
                </a:lnTo>
                <a:lnTo>
                  <a:pt x="20618" y="3601"/>
                </a:lnTo>
                <a:cubicBezTo>
                  <a:pt x="20618" y="3601"/>
                  <a:pt x="20618" y="9600"/>
                  <a:pt x="20618" y="9600"/>
                </a:cubicBezTo>
                <a:close/>
                <a:moveTo>
                  <a:pt x="14727" y="8400"/>
                </a:moveTo>
                <a:lnTo>
                  <a:pt x="16691" y="8400"/>
                </a:lnTo>
                <a:lnTo>
                  <a:pt x="16691" y="12001"/>
                </a:lnTo>
                <a:lnTo>
                  <a:pt x="14727" y="12001"/>
                </a:lnTo>
                <a:cubicBezTo>
                  <a:pt x="14727" y="12001"/>
                  <a:pt x="14727" y="8400"/>
                  <a:pt x="14727" y="8400"/>
                </a:cubicBezTo>
                <a:close/>
                <a:moveTo>
                  <a:pt x="4909" y="8400"/>
                </a:moveTo>
                <a:lnTo>
                  <a:pt x="6873" y="8400"/>
                </a:lnTo>
                <a:lnTo>
                  <a:pt x="6873" y="12001"/>
                </a:lnTo>
                <a:lnTo>
                  <a:pt x="4909" y="12001"/>
                </a:lnTo>
                <a:cubicBezTo>
                  <a:pt x="4909" y="12001"/>
                  <a:pt x="4909" y="8400"/>
                  <a:pt x="4909" y="8400"/>
                </a:cubicBezTo>
                <a:close/>
                <a:moveTo>
                  <a:pt x="19636" y="20400"/>
                </a:moveTo>
                <a:lnTo>
                  <a:pt x="1964" y="20400"/>
                </a:lnTo>
                <a:lnTo>
                  <a:pt x="1964" y="10800"/>
                </a:lnTo>
                <a:lnTo>
                  <a:pt x="3927" y="10800"/>
                </a:lnTo>
                <a:lnTo>
                  <a:pt x="3927" y="12001"/>
                </a:lnTo>
                <a:cubicBezTo>
                  <a:pt x="3927" y="12662"/>
                  <a:pt x="4367" y="13200"/>
                  <a:pt x="4909" y="13200"/>
                </a:cubicBezTo>
                <a:lnTo>
                  <a:pt x="6873" y="13200"/>
                </a:lnTo>
                <a:cubicBezTo>
                  <a:pt x="7414" y="13200"/>
                  <a:pt x="7855" y="12662"/>
                  <a:pt x="7855" y="12001"/>
                </a:cubicBezTo>
                <a:lnTo>
                  <a:pt x="7855" y="10800"/>
                </a:lnTo>
                <a:lnTo>
                  <a:pt x="13745" y="10800"/>
                </a:lnTo>
                <a:lnTo>
                  <a:pt x="13745" y="12001"/>
                </a:lnTo>
                <a:cubicBezTo>
                  <a:pt x="13745" y="12662"/>
                  <a:pt x="14186" y="13200"/>
                  <a:pt x="14727" y="13200"/>
                </a:cubicBezTo>
                <a:lnTo>
                  <a:pt x="16691" y="13200"/>
                </a:lnTo>
                <a:cubicBezTo>
                  <a:pt x="17233" y="13200"/>
                  <a:pt x="17673" y="12662"/>
                  <a:pt x="17673" y="12001"/>
                </a:cubicBezTo>
                <a:lnTo>
                  <a:pt x="17673" y="10800"/>
                </a:lnTo>
                <a:lnTo>
                  <a:pt x="19636" y="10800"/>
                </a:lnTo>
                <a:cubicBezTo>
                  <a:pt x="19636" y="10800"/>
                  <a:pt x="19636" y="20400"/>
                  <a:pt x="19636" y="20400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40" y="2400"/>
                  <a:pt x="0" y="2938"/>
                  <a:pt x="0" y="3601"/>
                </a:cubicBezTo>
                <a:lnTo>
                  <a:pt x="0" y="9600"/>
                </a:lnTo>
                <a:cubicBezTo>
                  <a:pt x="0" y="10262"/>
                  <a:pt x="440" y="10800"/>
                  <a:pt x="982" y="10800"/>
                </a:cubicBezTo>
                <a:lnTo>
                  <a:pt x="982" y="20400"/>
                </a:lnTo>
                <a:cubicBezTo>
                  <a:pt x="982" y="21062"/>
                  <a:pt x="1422" y="21600"/>
                  <a:pt x="1964" y="21600"/>
                </a:cubicBezTo>
                <a:lnTo>
                  <a:pt x="19636" y="21600"/>
                </a:lnTo>
                <a:cubicBezTo>
                  <a:pt x="20178" y="21600"/>
                  <a:pt x="20618" y="21062"/>
                  <a:pt x="20618" y="20400"/>
                </a:cubicBezTo>
                <a:lnTo>
                  <a:pt x="20618" y="10800"/>
                </a:lnTo>
                <a:cubicBezTo>
                  <a:pt x="21160" y="10800"/>
                  <a:pt x="21600" y="10262"/>
                  <a:pt x="21600" y="96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3" name="Shape 2605">
            <a:extLst>
              <a:ext uri="{FF2B5EF4-FFF2-40B4-BE49-F238E27FC236}">
                <a16:creationId xmlns:a16="http://schemas.microsoft.com/office/drawing/2014/main" id="{40E5A398-9555-459A-97C8-A71E0046B4C6}"/>
              </a:ext>
            </a:extLst>
          </p:cNvPr>
          <p:cNvSpPr/>
          <p:nvPr/>
        </p:nvSpPr>
        <p:spPr>
          <a:xfrm>
            <a:off x="6257957" y="3643019"/>
            <a:ext cx="282469" cy="282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0" h="21410" extrusionOk="0">
                <a:moveTo>
                  <a:pt x="20437" y="20437"/>
                </a:moveTo>
                <a:lnTo>
                  <a:pt x="17519" y="20437"/>
                </a:lnTo>
                <a:lnTo>
                  <a:pt x="17519" y="18978"/>
                </a:lnTo>
                <a:cubicBezTo>
                  <a:pt x="17519" y="18710"/>
                  <a:pt x="17301" y="18492"/>
                  <a:pt x="17033" y="18492"/>
                </a:cubicBezTo>
                <a:lnTo>
                  <a:pt x="15574" y="18492"/>
                </a:lnTo>
                <a:lnTo>
                  <a:pt x="15574" y="17033"/>
                </a:lnTo>
                <a:cubicBezTo>
                  <a:pt x="15574" y="16764"/>
                  <a:pt x="15356" y="16546"/>
                  <a:pt x="15087" y="16546"/>
                </a:cubicBezTo>
                <a:lnTo>
                  <a:pt x="13344" y="16546"/>
                </a:lnTo>
                <a:lnTo>
                  <a:pt x="10309" y="13497"/>
                </a:lnTo>
                <a:cubicBezTo>
                  <a:pt x="10221" y="13409"/>
                  <a:pt x="10100" y="13354"/>
                  <a:pt x="9965" y="13354"/>
                </a:cubicBezTo>
                <a:cubicBezTo>
                  <a:pt x="9819" y="13354"/>
                  <a:pt x="9693" y="13422"/>
                  <a:pt x="9604" y="13524"/>
                </a:cubicBezTo>
                <a:lnTo>
                  <a:pt x="8815" y="14312"/>
                </a:lnTo>
                <a:cubicBezTo>
                  <a:pt x="8435" y="14692"/>
                  <a:pt x="7820" y="14692"/>
                  <a:pt x="7441" y="14312"/>
                </a:cubicBezTo>
                <a:lnTo>
                  <a:pt x="1256" y="8128"/>
                </a:lnTo>
                <a:cubicBezTo>
                  <a:pt x="877" y="7748"/>
                  <a:pt x="877" y="7133"/>
                  <a:pt x="1256" y="6753"/>
                </a:cubicBezTo>
                <a:lnTo>
                  <a:pt x="6754" y="1255"/>
                </a:lnTo>
                <a:cubicBezTo>
                  <a:pt x="7133" y="876"/>
                  <a:pt x="7749" y="876"/>
                  <a:pt x="8128" y="1255"/>
                </a:cubicBezTo>
                <a:lnTo>
                  <a:pt x="14312" y="7440"/>
                </a:lnTo>
                <a:cubicBezTo>
                  <a:pt x="14691" y="7820"/>
                  <a:pt x="14691" y="8435"/>
                  <a:pt x="14312" y="8815"/>
                </a:cubicBezTo>
                <a:lnTo>
                  <a:pt x="13539" y="9588"/>
                </a:lnTo>
                <a:cubicBezTo>
                  <a:pt x="13437" y="9677"/>
                  <a:pt x="13370" y="9804"/>
                  <a:pt x="13370" y="9950"/>
                </a:cubicBezTo>
                <a:cubicBezTo>
                  <a:pt x="13370" y="10084"/>
                  <a:pt x="13424" y="10206"/>
                  <a:pt x="13513" y="10294"/>
                </a:cubicBezTo>
                <a:lnTo>
                  <a:pt x="20437" y="17234"/>
                </a:lnTo>
                <a:cubicBezTo>
                  <a:pt x="20437" y="17234"/>
                  <a:pt x="20437" y="20437"/>
                  <a:pt x="20437" y="20437"/>
                </a:cubicBezTo>
                <a:close/>
                <a:moveTo>
                  <a:pt x="21268" y="16689"/>
                </a:moveTo>
                <a:lnTo>
                  <a:pt x="14547" y="9954"/>
                </a:lnTo>
                <a:lnTo>
                  <a:pt x="14999" y="9502"/>
                </a:lnTo>
                <a:cubicBezTo>
                  <a:pt x="15758" y="8743"/>
                  <a:pt x="15758" y="7512"/>
                  <a:pt x="14999" y="6753"/>
                </a:cubicBezTo>
                <a:lnTo>
                  <a:pt x="8815" y="569"/>
                </a:lnTo>
                <a:cubicBezTo>
                  <a:pt x="8056" y="-190"/>
                  <a:pt x="6825" y="-190"/>
                  <a:pt x="6066" y="569"/>
                </a:cubicBezTo>
                <a:lnTo>
                  <a:pt x="569" y="6066"/>
                </a:lnTo>
                <a:cubicBezTo>
                  <a:pt x="-190" y="6825"/>
                  <a:pt x="-190" y="8056"/>
                  <a:pt x="569" y="8815"/>
                </a:cubicBezTo>
                <a:lnTo>
                  <a:pt x="6754" y="14999"/>
                </a:lnTo>
                <a:cubicBezTo>
                  <a:pt x="7513" y="15758"/>
                  <a:pt x="8743" y="15758"/>
                  <a:pt x="9502" y="14999"/>
                </a:cubicBezTo>
                <a:lnTo>
                  <a:pt x="9968" y="14533"/>
                </a:lnTo>
                <a:lnTo>
                  <a:pt x="12798" y="17376"/>
                </a:lnTo>
                <a:cubicBezTo>
                  <a:pt x="12886" y="17465"/>
                  <a:pt x="13008" y="17519"/>
                  <a:pt x="13142" y="17519"/>
                </a:cubicBezTo>
                <a:lnTo>
                  <a:pt x="14601" y="17519"/>
                </a:lnTo>
                <a:lnTo>
                  <a:pt x="14601" y="18978"/>
                </a:lnTo>
                <a:cubicBezTo>
                  <a:pt x="14601" y="19247"/>
                  <a:pt x="14819" y="19464"/>
                  <a:pt x="15087" y="19464"/>
                </a:cubicBezTo>
                <a:lnTo>
                  <a:pt x="16546" y="19464"/>
                </a:lnTo>
                <a:lnTo>
                  <a:pt x="16546" y="20924"/>
                </a:lnTo>
                <a:cubicBezTo>
                  <a:pt x="16546" y="21193"/>
                  <a:pt x="16764" y="21410"/>
                  <a:pt x="17033" y="21410"/>
                </a:cubicBezTo>
                <a:lnTo>
                  <a:pt x="20924" y="21410"/>
                </a:lnTo>
                <a:cubicBezTo>
                  <a:pt x="21192" y="21410"/>
                  <a:pt x="21410" y="21193"/>
                  <a:pt x="21410" y="20924"/>
                </a:cubicBezTo>
                <a:lnTo>
                  <a:pt x="21410" y="17033"/>
                </a:lnTo>
                <a:cubicBezTo>
                  <a:pt x="21410" y="16899"/>
                  <a:pt x="21356" y="16777"/>
                  <a:pt x="21268" y="16689"/>
                </a:cubicBezTo>
                <a:moveTo>
                  <a:pt x="6819" y="7791"/>
                </a:moveTo>
                <a:cubicBezTo>
                  <a:pt x="6282" y="7791"/>
                  <a:pt x="5846" y="7356"/>
                  <a:pt x="5846" y="6819"/>
                </a:cubicBezTo>
                <a:cubicBezTo>
                  <a:pt x="5846" y="6282"/>
                  <a:pt x="6282" y="5846"/>
                  <a:pt x="6819" y="5846"/>
                </a:cubicBezTo>
                <a:cubicBezTo>
                  <a:pt x="7356" y="5846"/>
                  <a:pt x="7792" y="6282"/>
                  <a:pt x="7792" y="6819"/>
                </a:cubicBezTo>
                <a:cubicBezTo>
                  <a:pt x="7792" y="7356"/>
                  <a:pt x="7356" y="7791"/>
                  <a:pt x="6819" y="7791"/>
                </a:cubicBezTo>
                <a:moveTo>
                  <a:pt x="6819" y="4873"/>
                </a:moveTo>
                <a:cubicBezTo>
                  <a:pt x="5745" y="4873"/>
                  <a:pt x="4874" y="5744"/>
                  <a:pt x="4874" y="6819"/>
                </a:cubicBezTo>
                <a:cubicBezTo>
                  <a:pt x="4874" y="7893"/>
                  <a:pt x="5745" y="8765"/>
                  <a:pt x="6819" y="8765"/>
                </a:cubicBezTo>
                <a:cubicBezTo>
                  <a:pt x="7893" y="8765"/>
                  <a:pt x="8765" y="7893"/>
                  <a:pt x="8765" y="6819"/>
                </a:cubicBezTo>
                <a:cubicBezTo>
                  <a:pt x="8765" y="5744"/>
                  <a:pt x="7893" y="4873"/>
                  <a:pt x="6819" y="4873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4" name="Shape 2606">
            <a:extLst>
              <a:ext uri="{FF2B5EF4-FFF2-40B4-BE49-F238E27FC236}">
                <a16:creationId xmlns:a16="http://schemas.microsoft.com/office/drawing/2014/main" id="{F5DEFCB5-4600-4EC2-80C0-6E9E3D9A1EAC}"/>
              </a:ext>
            </a:extLst>
          </p:cNvPr>
          <p:cNvSpPr/>
          <p:nvPr/>
        </p:nvSpPr>
        <p:spPr>
          <a:xfrm>
            <a:off x="6796961" y="3643019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309"/>
                </a:moveTo>
                <a:cubicBezTo>
                  <a:pt x="10800" y="10581"/>
                  <a:pt x="10580" y="10800"/>
                  <a:pt x="10309" y="10800"/>
                </a:cubicBezTo>
                <a:cubicBezTo>
                  <a:pt x="10038" y="10800"/>
                  <a:pt x="9818" y="10581"/>
                  <a:pt x="9818" y="10309"/>
                </a:cubicBezTo>
                <a:cubicBezTo>
                  <a:pt x="9818" y="10038"/>
                  <a:pt x="10038" y="9818"/>
                  <a:pt x="10309" y="9818"/>
                </a:cubicBezTo>
                <a:cubicBezTo>
                  <a:pt x="10580" y="9818"/>
                  <a:pt x="10800" y="10038"/>
                  <a:pt x="10800" y="10309"/>
                </a:cubicBezTo>
                <a:moveTo>
                  <a:pt x="20618" y="20618"/>
                </a:moveTo>
                <a:lnTo>
                  <a:pt x="18655" y="20618"/>
                </a:lnTo>
                <a:lnTo>
                  <a:pt x="18655" y="19145"/>
                </a:lnTo>
                <a:cubicBezTo>
                  <a:pt x="18655" y="18875"/>
                  <a:pt x="18434" y="18655"/>
                  <a:pt x="18164" y="18655"/>
                </a:cubicBezTo>
                <a:lnTo>
                  <a:pt x="16691" y="18655"/>
                </a:lnTo>
                <a:lnTo>
                  <a:pt x="16691" y="17182"/>
                </a:lnTo>
                <a:cubicBezTo>
                  <a:pt x="16691" y="16911"/>
                  <a:pt x="16471" y="16691"/>
                  <a:pt x="16200" y="16691"/>
                </a:cubicBezTo>
                <a:lnTo>
                  <a:pt x="14441" y="16691"/>
                </a:lnTo>
                <a:lnTo>
                  <a:pt x="12850" y="15086"/>
                </a:lnTo>
                <a:cubicBezTo>
                  <a:pt x="12761" y="14997"/>
                  <a:pt x="12639" y="14943"/>
                  <a:pt x="12503" y="14943"/>
                </a:cubicBezTo>
                <a:cubicBezTo>
                  <a:pt x="12356" y="14943"/>
                  <a:pt x="12228" y="15010"/>
                  <a:pt x="12138" y="15113"/>
                </a:cubicBezTo>
                <a:lnTo>
                  <a:pt x="11833" y="15418"/>
                </a:lnTo>
                <a:cubicBezTo>
                  <a:pt x="11450" y="15801"/>
                  <a:pt x="10829" y="15801"/>
                  <a:pt x="10445" y="15418"/>
                </a:cubicBezTo>
                <a:lnTo>
                  <a:pt x="6167" y="11139"/>
                </a:lnTo>
                <a:cubicBezTo>
                  <a:pt x="5784" y="10756"/>
                  <a:pt x="5784" y="10136"/>
                  <a:pt x="6167" y="9752"/>
                </a:cubicBezTo>
                <a:lnTo>
                  <a:pt x="9752" y="6167"/>
                </a:lnTo>
                <a:cubicBezTo>
                  <a:pt x="10135" y="5784"/>
                  <a:pt x="10756" y="5784"/>
                  <a:pt x="11139" y="6167"/>
                </a:cubicBezTo>
                <a:lnTo>
                  <a:pt x="11761" y="6789"/>
                </a:lnTo>
                <a:cubicBezTo>
                  <a:pt x="11699" y="7609"/>
                  <a:pt x="11457" y="8377"/>
                  <a:pt x="11069" y="9054"/>
                </a:cubicBezTo>
                <a:cubicBezTo>
                  <a:pt x="10847" y="8919"/>
                  <a:pt x="10588" y="8837"/>
                  <a:pt x="10309" y="8837"/>
                </a:cubicBezTo>
                <a:cubicBezTo>
                  <a:pt x="9496" y="8837"/>
                  <a:pt x="8836" y="9496"/>
                  <a:pt x="8836" y="10309"/>
                </a:cubicBezTo>
                <a:cubicBezTo>
                  <a:pt x="8836" y="11123"/>
                  <a:pt x="9496" y="11782"/>
                  <a:pt x="10309" y="11782"/>
                </a:cubicBezTo>
                <a:cubicBezTo>
                  <a:pt x="11123" y="11782"/>
                  <a:pt x="11782" y="11123"/>
                  <a:pt x="11782" y="10309"/>
                </a:cubicBezTo>
                <a:cubicBezTo>
                  <a:pt x="11782" y="10156"/>
                  <a:pt x="11752" y="10012"/>
                  <a:pt x="11709" y="9873"/>
                </a:cubicBezTo>
                <a:cubicBezTo>
                  <a:pt x="12146" y="9210"/>
                  <a:pt x="12466" y="8463"/>
                  <a:pt x="12631" y="7659"/>
                </a:cubicBezTo>
                <a:lnTo>
                  <a:pt x="15417" y="10446"/>
                </a:lnTo>
                <a:cubicBezTo>
                  <a:pt x="15800" y="10829"/>
                  <a:pt x="15800" y="11450"/>
                  <a:pt x="15417" y="11833"/>
                </a:cubicBezTo>
                <a:lnTo>
                  <a:pt x="15128" y="12122"/>
                </a:lnTo>
                <a:cubicBezTo>
                  <a:pt x="15025" y="12213"/>
                  <a:pt x="14957" y="12341"/>
                  <a:pt x="14957" y="12487"/>
                </a:cubicBezTo>
                <a:cubicBezTo>
                  <a:pt x="14957" y="12623"/>
                  <a:pt x="15013" y="12746"/>
                  <a:pt x="15101" y="12835"/>
                </a:cubicBezTo>
                <a:lnTo>
                  <a:pt x="20618" y="18367"/>
                </a:lnTo>
                <a:cubicBezTo>
                  <a:pt x="20618" y="18367"/>
                  <a:pt x="20618" y="20618"/>
                  <a:pt x="20618" y="20618"/>
                </a:cubicBezTo>
                <a:close/>
                <a:moveTo>
                  <a:pt x="5343" y="11673"/>
                </a:moveTo>
                <a:cubicBezTo>
                  <a:pt x="2859" y="11190"/>
                  <a:pt x="982" y="9008"/>
                  <a:pt x="982" y="6383"/>
                </a:cubicBezTo>
                <a:cubicBezTo>
                  <a:pt x="982" y="3400"/>
                  <a:pt x="3399" y="982"/>
                  <a:pt x="6382" y="982"/>
                </a:cubicBezTo>
                <a:cubicBezTo>
                  <a:pt x="9011" y="982"/>
                  <a:pt x="11198" y="2862"/>
                  <a:pt x="11681" y="5349"/>
                </a:cubicBezTo>
                <a:cubicBezTo>
                  <a:pt x="10910" y="4719"/>
                  <a:pt x="9777" y="4755"/>
                  <a:pt x="9058" y="5473"/>
                </a:cubicBezTo>
                <a:lnTo>
                  <a:pt x="5474" y="9058"/>
                </a:lnTo>
                <a:cubicBezTo>
                  <a:pt x="4757" y="9775"/>
                  <a:pt x="4719" y="10904"/>
                  <a:pt x="5343" y="11673"/>
                </a:cubicBezTo>
                <a:moveTo>
                  <a:pt x="21456" y="17817"/>
                </a:moveTo>
                <a:lnTo>
                  <a:pt x="16142" y="12488"/>
                </a:lnTo>
                <a:cubicBezTo>
                  <a:pt x="16874" y="11720"/>
                  <a:pt x="16865" y="10507"/>
                  <a:pt x="16111" y="9752"/>
                </a:cubicBezTo>
                <a:lnTo>
                  <a:pt x="12763" y="6404"/>
                </a:lnTo>
                <a:cubicBezTo>
                  <a:pt x="12763" y="6396"/>
                  <a:pt x="12764" y="6389"/>
                  <a:pt x="12764" y="6383"/>
                </a:cubicBezTo>
                <a:cubicBezTo>
                  <a:pt x="12764" y="2857"/>
                  <a:pt x="9907" y="0"/>
                  <a:pt x="6382" y="0"/>
                </a:cubicBezTo>
                <a:cubicBezTo>
                  <a:pt x="2857" y="0"/>
                  <a:pt x="0" y="2857"/>
                  <a:pt x="0" y="6383"/>
                </a:cubicBezTo>
                <a:cubicBezTo>
                  <a:pt x="0" y="9907"/>
                  <a:pt x="2857" y="12764"/>
                  <a:pt x="6382" y="12764"/>
                </a:cubicBezTo>
                <a:cubicBezTo>
                  <a:pt x="6389" y="12764"/>
                  <a:pt x="6396" y="12763"/>
                  <a:pt x="6403" y="12763"/>
                </a:cubicBezTo>
                <a:lnTo>
                  <a:pt x="9752" y="16111"/>
                </a:lnTo>
                <a:cubicBezTo>
                  <a:pt x="10511" y="16870"/>
                  <a:pt x="11735" y="16875"/>
                  <a:pt x="12503" y="16130"/>
                </a:cubicBezTo>
                <a:lnTo>
                  <a:pt x="13889" y="17529"/>
                </a:lnTo>
                <a:cubicBezTo>
                  <a:pt x="13978" y="17618"/>
                  <a:pt x="14101" y="17673"/>
                  <a:pt x="14236" y="17673"/>
                </a:cubicBezTo>
                <a:lnTo>
                  <a:pt x="15709" y="17673"/>
                </a:lnTo>
                <a:lnTo>
                  <a:pt x="15709" y="19145"/>
                </a:lnTo>
                <a:cubicBezTo>
                  <a:pt x="15709" y="19417"/>
                  <a:pt x="15929" y="19636"/>
                  <a:pt x="16200" y="19636"/>
                </a:cubicBezTo>
                <a:lnTo>
                  <a:pt x="17673" y="19636"/>
                </a:lnTo>
                <a:lnTo>
                  <a:pt x="17673" y="21109"/>
                </a:lnTo>
                <a:cubicBezTo>
                  <a:pt x="17673" y="21381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lnTo>
                  <a:pt x="21600" y="18164"/>
                </a:lnTo>
                <a:cubicBezTo>
                  <a:pt x="21600" y="18029"/>
                  <a:pt x="21545" y="17906"/>
                  <a:pt x="21456" y="17817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5" name="Shape 2607">
            <a:extLst>
              <a:ext uri="{FF2B5EF4-FFF2-40B4-BE49-F238E27FC236}">
                <a16:creationId xmlns:a16="http://schemas.microsoft.com/office/drawing/2014/main" id="{B90FC58C-9835-41C7-86B1-E67212C27D5A}"/>
              </a:ext>
            </a:extLst>
          </p:cNvPr>
          <p:cNvSpPr/>
          <p:nvPr/>
        </p:nvSpPr>
        <p:spPr>
          <a:xfrm>
            <a:off x="7335963" y="3668685"/>
            <a:ext cx="282336" cy="230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0400"/>
                </a:move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cubicBezTo>
                  <a:pt x="982" y="18538"/>
                  <a:pt x="1422" y="18000"/>
                  <a:pt x="1964" y="18000"/>
                </a:cubicBezTo>
                <a:lnTo>
                  <a:pt x="19636" y="18000"/>
                </a:lnTo>
                <a:cubicBezTo>
                  <a:pt x="20178" y="18000"/>
                  <a:pt x="20618" y="18538"/>
                  <a:pt x="20618" y="19200"/>
                </a:cubicBezTo>
                <a:cubicBezTo>
                  <a:pt x="20618" y="19862"/>
                  <a:pt x="20178" y="20400"/>
                  <a:pt x="19636" y="20400"/>
                </a:cubicBezTo>
                <a:moveTo>
                  <a:pt x="19636" y="16800"/>
                </a:moveTo>
                <a:lnTo>
                  <a:pt x="1964" y="16800"/>
                </a:lnTo>
                <a:cubicBezTo>
                  <a:pt x="879" y="16800"/>
                  <a:pt x="0" y="17874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7874"/>
                  <a:pt x="20721" y="16800"/>
                  <a:pt x="19636" y="16800"/>
                </a:cubicBezTo>
                <a:moveTo>
                  <a:pt x="1964" y="1200"/>
                </a:moveTo>
                <a:lnTo>
                  <a:pt x="19636" y="1200"/>
                </a:lnTo>
                <a:cubicBezTo>
                  <a:pt x="20178" y="1200"/>
                  <a:pt x="20618" y="1737"/>
                  <a:pt x="20618" y="2399"/>
                </a:cubicBezTo>
                <a:cubicBezTo>
                  <a:pt x="20618" y="3063"/>
                  <a:pt x="20178" y="3599"/>
                  <a:pt x="19636" y="3599"/>
                </a:cubicBezTo>
                <a:lnTo>
                  <a:pt x="1964" y="3599"/>
                </a:lnTo>
                <a:cubicBezTo>
                  <a:pt x="1422" y="3599"/>
                  <a:pt x="982" y="3063"/>
                  <a:pt x="982" y="2399"/>
                </a:cubicBezTo>
                <a:cubicBezTo>
                  <a:pt x="982" y="1737"/>
                  <a:pt x="1422" y="1200"/>
                  <a:pt x="1964" y="1200"/>
                </a:cubicBezTo>
                <a:moveTo>
                  <a:pt x="1964" y="4799"/>
                </a:moveTo>
                <a:lnTo>
                  <a:pt x="19636" y="4799"/>
                </a:lnTo>
                <a:cubicBezTo>
                  <a:pt x="20721" y="4799"/>
                  <a:pt x="21600" y="3725"/>
                  <a:pt x="21600" y="2399"/>
                </a:cubicBezTo>
                <a:cubicBezTo>
                  <a:pt x="21600" y="1074"/>
                  <a:pt x="20721" y="0"/>
                  <a:pt x="19636" y="0"/>
                </a:cubicBezTo>
                <a:lnTo>
                  <a:pt x="1964" y="0"/>
                </a:lnTo>
                <a:cubicBezTo>
                  <a:pt x="879" y="0"/>
                  <a:pt x="0" y="1074"/>
                  <a:pt x="0" y="2399"/>
                </a:cubicBezTo>
                <a:cubicBezTo>
                  <a:pt x="0" y="3725"/>
                  <a:pt x="879" y="4799"/>
                  <a:pt x="1964" y="4799"/>
                </a:cubicBezTo>
                <a:moveTo>
                  <a:pt x="19636" y="12000"/>
                </a:moveTo>
                <a:lnTo>
                  <a:pt x="1964" y="12000"/>
                </a:lnTo>
                <a:cubicBezTo>
                  <a:pt x="1422" y="12000"/>
                  <a:pt x="982" y="11463"/>
                  <a:pt x="982" y="10800"/>
                </a:cubicBezTo>
                <a:cubicBezTo>
                  <a:pt x="982" y="10137"/>
                  <a:pt x="1422" y="9600"/>
                  <a:pt x="1964" y="9600"/>
                </a:cubicBezTo>
                <a:lnTo>
                  <a:pt x="19636" y="9600"/>
                </a:lnTo>
                <a:cubicBezTo>
                  <a:pt x="20178" y="9600"/>
                  <a:pt x="20618" y="10137"/>
                  <a:pt x="20618" y="10800"/>
                </a:cubicBezTo>
                <a:cubicBezTo>
                  <a:pt x="20618" y="11463"/>
                  <a:pt x="20178" y="12000"/>
                  <a:pt x="19636" y="12000"/>
                </a:cubicBezTo>
                <a:moveTo>
                  <a:pt x="19636" y="8400"/>
                </a:moveTo>
                <a:lnTo>
                  <a:pt x="1964" y="8400"/>
                </a:lnTo>
                <a:cubicBezTo>
                  <a:pt x="879" y="8400"/>
                  <a:pt x="0" y="9474"/>
                  <a:pt x="0" y="10800"/>
                </a:cubicBezTo>
                <a:cubicBezTo>
                  <a:pt x="0" y="12125"/>
                  <a:pt x="879" y="13200"/>
                  <a:pt x="1964" y="13200"/>
                </a:cubicBezTo>
                <a:lnTo>
                  <a:pt x="19636" y="13200"/>
                </a:lnTo>
                <a:cubicBezTo>
                  <a:pt x="20721" y="13200"/>
                  <a:pt x="21600" y="12125"/>
                  <a:pt x="21600" y="10800"/>
                </a:cubicBezTo>
                <a:cubicBezTo>
                  <a:pt x="21600" y="9474"/>
                  <a:pt x="20721" y="8400"/>
                  <a:pt x="19636" y="84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6" name="Shape 2608">
            <a:extLst>
              <a:ext uri="{FF2B5EF4-FFF2-40B4-BE49-F238E27FC236}">
                <a16:creationId xmlns:a16="http://schemas.microsoft.com/office/drawing/2014/main" id="{F016B015-4A14-4DF7-BC4F-C0A555BEA64C}"/>
              </a:ext>
            </a:extLst>
          </p:cNvPr>
          <p:cNvSpPr/>
          <p:nvPr/>
        </p:nvSpPr>
        <p:spPr>
          <a:xfrm>
            <a:off x="7874966" y="3668686"/>
            <a:ext cx="282336" cy="23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3600"/>
                </a:moveTo>
                <a:cubicBezTo>
                  <a:pt x="1422" y="3600"/>
                  <a:pt x="982" y="3063"/>
                  <a:pt x="982" y="2400"/>
                </a:cubicBezTo>
                <a:cubicBezTo>
                  <a:pt x="982" y="1738"/>
                  <a:pt x="1422" y="1200"/>
                  <a:pt x="1964" y="1200"/>
                </a:cubicBezTo>
                <a:cubicBezTo>
                  <a:pt x="2506" y="1200"/>
                  <a:pt x="2945" y="1738"/>
                  <a:pt x="2945" y="2400"/>
                </a:cubicBezTo>
                <a:cubicBezTo>
                  <a:pt x="2945" y="3063"/>
                  <a:pt x="2506" y="3600"/>
                  <a:pt x="1964" y="3600"/>
                </a:cubicBezTo>
                <a:moveTo>
                  <a:pt x="1964" y="0"/>
                </a:moveTo>
                <a:cubicBezTo>
                  <a:pt x="879" y="0"/>
                  <a:pt x="0" y="1075"/>
                  <a:pt x="0" y="2400"/>
                </a:cubicBezTo>
                <a:cubicBezTo>
                  <a:pt x="0" y="3726"/>
                  <a:pt x="879" y="4800"/>
                  <a:pt x="1964" y="4800"/>
                </a:cubicBezTo>
                <a:cubicBezTo>
                  <a:pt x="3048" y="4800"/>
                  <a:pt x="3927" y="3726"/>
                  <a:pt x="3927" y="2400"/>
                </a:cubicBezTo>
                <a:cubicBezTo>
                  <a:pt x="3927" y="1075"/>
                  <a:pt x="3048" y="0"/>
                  <a:pt x="1964" y="0"/>
                </a:cubicBezTo>
                <a:moveTo>
                  <a:pt x="1964" y="12000"/>
                </a:moveTo>
                <a:cubicBezTo>
                  <a:pt x="1422" y="12000"/>
                  <a:pt x="982" y="11463"/>
                  <a:pt x="982" y="10800"/>
                </a:cubicBezTo>
                <a:cubicBezTo>
                  <a:pt x="982" y="10138"/>
                  <a:pt x="1422" y="9600"/>
                  <a:pt x="1964" y="9600"/>
                </a:cubicBezTo>
                <a:cubicBezTo>
                  <a:pt x="2506" y="9600"/>
                  <a:pt x="2945" y="10138"/>
                  <a:pt x="2945" y="10800"/>
                </a:cubicBezTo>
                <a:cubicBezTo>
                  <a:pt x="2945" y="11463"/>
                  <a:pt x="2506" y="12000"/>
                  <a:pt x="1964" y="12000"/>
                </a:cubicBezTo>
                <a:moveTo>
                  <a:pt x="1964" y="8401"/>
                </a:moveTo>
                <a:cubicBezTo>
                  <a:pt x="879" y="8401"/>
                  <a:pt x="0" y="9475"/>
                  <a:pt x="0" y="10800"/>
                </a:cubicBezTo>
                <a:cubicBezTo>
                  <a:pt x="0" y="12126"/>
                  <a:pt x="879" y="13200"/>
                  <a:pt x="1964" y="13200"/>
                </a:cubicBezTo>
                <a:cubicBezTo>
                  <a:pt x="3048" y="13200"/>
                  <a:pt x="3927" y="12126"/>
                  <a:pt x="3927" y="10800"/>
                </a:cubicBezTo>
                <a:cubicBezTo>
                  <a:pt x="3927" y="9475"/>
                  <a:pt x="3048" y="8401"/>
                  <a:pt x="1964" y="8401"/>
                </a:cubicBezTo>
                <a:moveTo>
                  <a:pt x="19636" y="12000"/>
                </a:moveTo>
                <a:lnTo>
                  <a:pt x="7855" y="12000"/>
                </a:lnTo>
                <a:cubicBezTo>
                  <a:pt x="7313" y="12000"/>
                  <a:pt x="6873" y="11463"/>
                  <a:pt x="6873" y="10801"/>
                </a:cubicBezTo>
                <a:cubicBezTo>
                  <a:pt x="6873" y="10138"/>
                  <a:pt x="7313" y="9600"/>
                  <a:pt x="7855" y="9600"/>
                </a:cubicBezTo>
                <a:lnTo>
                  <a:pt x="19636" y="9600"/>
                </a:lnTo>
                <a:cubicBezTo>
                  <a:pt x="20178" y="9600"/>
                  <a:pt x="20618" y="10138"/>
                  <a:pt x="20618" y="10801"/>
                </a:cubicBezTo>
                <a:cubicBezTo>
                  <a:pt x="20618" y="11463"/>
                  <a:pt x="20178" y="12000"/>
                  <a:pt x="19636" y="12000"/>
                </a:cubicBezTo>
                <a:moveTo>
                  <a:pt x="19636" y="8401"/>
                </a:moveTo>
                <a:lnTo>
                  <a:pt x="7855" y="8401"/>
                </a:lnTo>
                <a:cubicBezTo>
                  <a:pt x="6770" y="8401"/>
                  <a:pt x="5891" y="9475"/>
                  <a:pt x="5891" y="10801"/>
                </a:cubicBezTo>
                <a:cubicBezTo>
                  <a:pt x="5891" y="12126"/>
                  <a:pt x="6770" y="13200"/>
                  <a:pt x="7855" y="13200"/>
                </a:cubicBezTo>
                <a:lnTo>
                  <a:pt x="19636" y="13200"/>
                </a:lnTo>
                <a:cubicBezTo>
                  <a:pt x="20721" y="13200"/>
                  <a:pt x="21600" y="12126"/>
                  <a:pt x="21600" y="10801"/>
                </a:cubicBezTo>
                <a:cubicBezTo>
                  <a:pt x="21600" y="9475"/>
                  <a:pt x="20721" y="8401"/>
                  <a:pt x="19636" y="8401"/>
                </a:cubicBezTo>
                <a:moveTo>
                  <a:pt x="19636" y="20400"/>
                </a:moveTo>
                <a:lnTo>
                  <a:pt x="7855" y="20400"/>
                </a:lnTo>
                <a:cubicBezTo>
                  <a:pt x="7313" y="20400"/>
                  <a:pt x="6873" y="19862"/>
                  <a:pt x="6873" y="19200"/>
                </a:cubicBezTo>
                <a:cubicBezTo>
                  <a:pt x="6873" y="18538"/>
                  <a:pt x="7313" y="18000"/>
                  <a:pt x="7855" y="18000"/>
                </a:cubicBezTo>
                <a:lnTo>
                  <a:pt x="19636" y="18000"/>
                </a:lnTo>
                <a:cubicBezTo>
                  <a:pt x="20178" y="18000"/>
                  <a:pt x="20618" y="18538"/>
                  <a:pt x="20618" y="19200"/>
                </a:cubicBezTo>
                <a:cubicBezTo>
                  <a:pt x="20618" y="19862"/>
                  <a:pt x="20178" y="20400"/>
                  <a:pt x="19636" y="20400"/>
                </a:cubicBezTo>
                <a:moveTo>
                  <a:pt x="19636" y="16800"/>
                </a:moveTo>
                <a:lnTo>
                  <a:pt x="7855" y="16800"/>
                </a:lnTo>
                <a:cubicBezTo>
                  <a:pt x="6770" y="16800"/>
                  <a:pt x="5891" y="17875"/>
                  <a:pt x="5891" y="19200"/>
                </a:cubicBezTo>
                <a:cubicBezTo>
                  <a:pt x="5891" y="20526"/>
                  <a:pt x="6770" y="21600"/>
                  <a:pt x="7855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7875"/>
                  <a:pt x="20721" y="16800"/>
                  <a:pt x="19636" y="16800"/>
                </a:cubicBezTo>
                <a:moveTo>
                  <a:pt x="7855" y="1201"/>
                </a:moveTo>
                <a:lnTo>
                  <a:pt x="19636" y="1201"/>
                </a:lnTo>
                <a:cubicBezTo>
                  <a:pt x="20178" y="1201"/>
                  <a:pt x="20618" y="1738"/>
                  <a:pt x="20618" y="2400"/>
                </a:cubicBezTo>
                <a:cubicBezTo>
                  <a:pt x="20618" y="3063"/>
                  <a:pt x="20178" y="3600"/>
                  <a:pt x="19636" y="3600"/>
                </a:cubicBezTo>
                <a:lnTo>
                  <a:pt x="7855" y="3600"/>
                </a:lnTo>
                <a:cubicBezTo>
                  <a:pt x="7313" y="3600"/>
                  <a:pt x="6873" y="3063"/>
                  <a:pt x="6873" y="2400"/>
                </a:cubicBezTo>
                <a:cubicBezTo>
                  <a:pt x="6873" y="1738"/>
                  <a:pt x="7313" y="1201"/>
                  <a:pt x="7855" y="1201"/>
                </a:cubicBezTo>
                <a:moveTo>
                  <a:pt x="7855" y="4800"/>
                </a:moveTo>
                <a:lnTo>
                  <a:pt x="19636" y="4800"/>
                </a:lnTo>
                <a:cubicBezTo>
                  <a:pt x="20721" y="4800"/>
                  <a:pt x="21600" y="3726"/>
                  <a:pt x="21600" y="2400"/>
                </a:cubicBezTo>
                <a:cubicBezTo>
                  <a:pt x="21600" y="1075"/>
                  <a:pt x="20721" y="1"/>
                  <a:pt x="19636" y="1"/>
                </a:cubicBezTo>
                <a:lnTo>
                  <a:pt x="7855" y="1"/>
                </a:lnTo>
                <a:cubicBezTo>
                  <a:pt x="6770" y="1"/>
                  <a:pt x="5891" y="1075"/>
                  <a:pt x="5891" y="2400"/>
                </a:cubicBezTo>
                <a:cubicBezTo>
                  <a:pt x="5891" y="3726"/>
                  <a:pt x="6770" y="4800"/>
                  <a:pt x="7855" y="4800"/>
                </a:cubicBezTo>
                <a:moveTo>
                  <a:pt x="1964" y="20400"/>
                </a:moveTo>
                <a:cubicBezTo>
                  <a:pt x="1422" y="20400"/>
                  <a:pt x="982" y="19862"/>
                  <a:pt x="982" y="19200"/>
                </a:cubicBezTo>
                <a:cubicBezTo>
                  <a:pt x="982" y="18538"/>
                  <a:pt x="1422" y="18000"/>
                  <a:pt x="1964" y="18000"/>
                </a:cubicBezTo>
                <a:cubicBezTo>
                  <a:pt x="2506" y="18000"/>
                  <a:pt x="2945" y="18538"/>
                  <a:pt x="2945" y="19200"/>
                </a:cubicBezTo>
                <a:cubicBezTo>
                  <a:pt x="2945" y="19862"/>
                  <a:pt x="2506" y="20400"/>
                  <a:pt x="1964" y="20400"/>
                </a:cubicBezTo>
                <a:moveTo>
                  <a:pt x="1964" y="16800"/>
                </a:moveTo>
                <a:cubicBezTo>
                  <a:pt x="879" y="16800"/>
                  <a:pt x="0" y="17875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cubicBezTo>
                  <a:pt x="3048" y="21600"/>
                  <a:pt x="3927" y="20526"/>
                  <a:pt x="3927" y="19200"/>
                </a:cubicBezTo>
                <a:cubicBezTo>
                  <a:pt x="3927" y="17875"/>
                  <a:pt x="3048" y="16800"/>
                  <a:pt x="1964" y="168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7" name="Shape 2609">
            <a:extLst>
              <a:ext uri="{FF2B5EF4-FFF2-40B4-BE49-F238E27FC236}">
                <a16:creationId xmlns:a16="http://schemas.microsoft.com/office/drawing/2014/main" id="{E9BC542A-F464-4ADC-8D4C-871AE2ADD0F6}"/>
              </a:ext>
            </a:extLst>
          </p:cNvPr>
          <p:cNvSpPr/>
          <p:nvPr/>
        </p:nvSpPr>
        <p:spPr>
          <a:xfrm>
            <a:off x="8413970" y="3668686"/>
            <a:ext cx="282336" cy="23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3200"/>
                </a:moveTo>
                <a:lnTo>
                  <a:pt x="5400" y="13200"/>
                </a:lnTo>
                <a:cubicBezTo>
                  <a:pt x="5129" y="13200"/>
                  <a:pt x="4909" y="13469"/>
                  <a:pt x="4909" y="13800"/>
                </a:cubicBezTo>
                <a:cubicBezTo>
                  <a:pt x="4909" y="14132"/>
                  <a:pt x="5129" y="14400"/>
                  <a:pt x="5400" y="14400"/>
                </a:cubicBezTo>
                <a:lnTo>
                  <a:pt x="21109" y="14400"/>
                </a:lnTo>
                <a:cubicBezTo>
                  <a:pt x="21380" y="14400"/>
                  <a:pt x="21600" y="14132"/>
                  <a:pt x="21600" y="13800"/>
                </a:cubicBezTo>
                <a:cubicBezTo>
                  <a:pt x="21600" y="13469"/>
                  <a:pt x="21380" y="13200"/>
                  <a:pt x="21109" y="13200"/>
                </a:cubicBezTo>
                <a:moveTo>
                  <a:pt x="21109" y="7200"/>
                </a:moveTo>
                <a:lnTo>
                  <a:pt x="5400" y="7200"/>
                </a:lnTo>
                <a:cubicBezTo>
                  <a:pt x="5129" y="7200"/>
                  <a:pt x="4909" y="7469"/>
                  <a:pt x="4909" y="7800"/>
                </a:cubicBezTo>
                <a:cubicBezTo>
                  <a:pt x="4909" y="8132"/>
                  <a:pt x="5129" y="8401"/>
                  <a:pt x="5400" y="8401"/>
                </a:cubicBezTo>
                <a:lnTo>
                  <a:pt x="21109" y="8401"/>
                </a:lnTo>
                <a:cubicBezTo>
                  <a:pt x="21380" y="8401"/>
                  <a:pt x="21600" y="8132"/>
                  <a:pt x="21600" y="7800"/>
                </a:cubicBezTo>
                <a:cubicBezTo>
                  <a:pt x="21600" y="7469"/>
                  <a:pt x="21380" y="7200"/>
                  <a:pt x="21109" y="7200"/>
                </a:cubicBezTo>
                <a:moveTo>
                  <a:pt x="1473" y="0"/>
                </a:moveTo>
                <a:cubicBezTo>
                  <a:pt x="659" y="0"/>
                  <a:pt x="0" y="807"/>
                  <a:pt x="0" y="1800"/>
                </a:cubicBezTo>
                <a:cubicBezTo>
                  <a:pt x="0" y="2794"/>
                  <a:pt x="659" y="3600"/>
                  <a:pt x="1473" y="3600"/>
                </a:cubicBezTo>
                <a:cubicBezTo>
                  <a:pt x="2286" y="3600"/>
                  <a:pt x="2945" y="2794"/>
                  <a:pt x="2945" y="1800"/>
                </a:cubicBezTo>
                <a:cubicBezTo>
                  <a:pt x="2945" y="807"/>
                  <a:pt x="2286" y="0"/>
                  <a:pt x="1473" y="0"/>
                </a:cubicBezTo>
                <a:moveTo>
                  <a:pt x="21109" y="19200"/>
                </a:moveTo>
                <a:lnTo>
                  <a:pt x="5400" y="19200"/>
                </a:lnTo>
                <a:cubicBezTo>
                  <a:pt x="5129" y="19200"/>
                  <a:pt x="4909" y="19469"/>
                  <a:pt x="4909" y="19800"/>
                </a:cubicBezTo>
                <a:cubicBezTo>
                  <a:pt x="4909" y="20132"/>
                  <a:pt x="5129" y="20400"/>
                  <a:pt x="5400" y="20400"/>
                </a:cubicBezTo>
                <a:lnTo>
                  <a:pt x="21109" y="20400"/>
                </a:lnTo>
                <a:cubicBezTo>
                  <a:pt x="21380" y="20400"/>
                  <a:pt x="21600" y="20132"/>
                  <a:pt x="21600" y="19800"/>
                </a:cubicBezTo>
                <a:cubicBezTo>
                  <a:pt x="21600" y="19469"/>
                  <a:pt x="21380" y="19200"/>
                  <a:pt x="21109" y="19200"/>
                </a:cubicBezTo>
                <a:moveTo>
                  <a:pt x="5400" y="2400"/>
                </a:moveTo>
                <a:lnTo>
                  <a:pt x="21109" y="2400"/>
                </a:lnTo>
                <a:cubicBezTo>
                  <a:pt x="21380" y="2400"/>
                  <a:pt x="21600" y="2132"/>
                  <a:pt x="21600" y="1800"/>
                </a:cubicBezTo>
                <a:cubicBezTo>
                  <a:pt x="21600" y="1469"/>
                  <a:pt x="21380" y="1200"/>
                  <a:pt x="21109" y="1200"/>
                </a:cubicBezTo>
                <a:lnTo>
                  <a:pt x="5400" y="1200"/>
                </a:lnTo>
                <a:cubicBezTo>
                  <a:pt x="5129" y="1200"/>
                  <a:pt x="4909" y="1469"/>
                  <a:pt x="4909" y="1800"/>
                </a:cubicBezTo>
                <a:cubicBezTo>
                  <a:pt x="4909" y="2132"/>
                  <a:pt x="5129" y="2400"/>
                  <a:pt x="5400" y="2400"/>
                </a:cubicBezTo>
                <a:moveTo>
                  <a:pt x="1473" y="18000"/>
                </a:moveTo>
                <a:cubicBezTo>
                  <a:pt x="659" y="18000"/>
                  <a:pt x="0" y="18806"/>
                  <a:pt x="0" y="19800"/>
                </a:cubicBezTo>
                <a:cubicBezTo>
                  <a:pt x="0" y="20794"/>
                  <a:pt x="659" y="21600"/>
                  <a:pt x="1473" y="21600"/>
                </a:cubicBezTo>
                <a:cubicBezTo>
                  <a:pt x="2286" y="21600"/>
                  <a:pt x="2945" y="20794"/>
                  <a:pt x="2945" y="19800"/>
                </a:cubicBezTo>
                <a:cubicBezTo>
                  <a:pt x="2945" y="18806"/>
                  <a:pt x="2286" y="18000"/>
                  <a:pt x="1473" y="18000"/>
                </a:cubicBezTo>
                <a:moveTo>
                  <a:pt x="1473" y="6000"/>
                </a:moveTo>
                <a:cubicBezTo>
                  <a:pt x="659" y="6000"/>
                  <a:pt x="0" y="6807"/>
                  <a:pt x="0" y="7800"/>
                </a:cubicBezTo>
                <a:cubicBezTo>
                  <a:pt x="0" y="8794"/>
                  <a:pt x="659" y="9600"/>
                  <a:pt x="1473" y="9600"/>
                </a:cubicBezTo>
                <a:cubicBezTo>
                  <a:pt x="2286" y="9600"/>
                  <a:pt x="2945" y="8794"/>
                  <a:pt x="2945" y="7800"/>
                </a:cubicBezTo>
                <a:cubicBezTo>
                  <a:pt x="2945" y="6807"/>
                  <a:pt x="2286" y="6000"/>
                  <a:pt x="1473" y="6000"/>
                </a:cubicBezTo>
                <a:moveTo>
                  <a:pt x="1473" y="12000"/>
                </a:moveTo>
                <a:cubicBezTo>
                  <a:pt x="659" y="12000"/>
                  <a:pt x="0" y="12807"/>
                  <a:pt x="0" y="13800"/>
                </a:cubicBezTo>
                <a:cubicBezTo>
                  <a:pt x="0" y="14794"/>
                  <a:pt x="659" y="15600"/>
                  <a:pt x="1473" y="15600"/>
                </a:cubicBezTo>
                <a:cubicBezTo>
                  <a:pt x="2286" y="15600"/>
                  <a:pt x="2945" y="14794"/>
                  <a:pt x="2945" y="13800"/>
                </a:cubicBezTo>
                <a:cubicBezTo>
                  <a:pt x="2945" y="12807"/>
                  <a:pt x="2286" y="12000"/>
                  <a:pt x="1473" y="120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8" name="Shape 2610">
            <a:extLst>
              <a:ext uri="{FF2B5EF4-FFF2-40B4-BE49-F238E27FC236}">
                <a16:creationId xmlns:a16="http://schemas.microsoft.com/office/drawing/2014/main" id="{5950F251-DCC9-438F-A68A-2F9910695B9D}"/>
              </a:ext>
            </a:extLst>
          </p:cNvPr>
          <p:cNvSpPr/>
          <p:nvPr/>
        </p:nvSpPr>
        <p:spPr>
          <a:xfrm>
            <a:off x="8952973" y="3668685"/>
            <a:ext cx="282336" cy="230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6000"/>
                </a:moveTo>
                <a:lnTo>
                  <a:pt x="982" y="6000"/>
                </a:lnTo>
                <a:lnTo>
                  <a:pt x="982" y="2399"/>
                </a:lnTo>
                <a:cubicBezTo>
                  <a:pt x="982" y="1737"/>
                  <a:pt x="1422" y="1200"/>
                  <a:pt x="1964" y="1200"/>
                </a:cubicBezTo>
                <a:lnTo>
                  <a:pt x="6873" y="1200"/>
                </a:lnTo>
                <a:cubicBezTo>
                  <a:pt x="8345" y="1200"/>
                  <a:pt x="8345" y="3600"/>
                  <a:pt x="10800" y="3600"/>
                </a:cubicBezTo>
                <a:lnTo>
                  <a:pt x="19636" y="3600"/>
                </a:lnTo>
                <a:cubicBezTo>
                  <a:pt x="20178" y="3600"/>
                  <a:pt x="20618" y="4137"/>
                  <a:pt x="20618" y="4800"/>
                </a:cubicBezTo>
                <a:cubicBezTo>
                  <a:pt x="20618" y="4800"/>
                  <a:pt x="20618" y="6000"/>
                  <a:pt x="20618" y="6000"/>
                </a:cubicBezTo>
                <a:close/>
                <a:moveTo>
                  <a:pt x="20618" y="19200"/>
                </a:moveTo>
                <a:cubicBezTo>
                  <a:pt x="20618" y="19863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3"/>
                  <a:pt x="982" y="19200"/>
                </a:cubicBezTo>
                <a:lnTo>
                  <a:pt x="982" y="7200"/>
                </a:lnTo>
                <a:lnTo>
                  <a:pt x="20618" y="7200"/>
                </a:lnTo>
                <a:cubicBezTo>
                  <a:pt x="20618" y="7200"/>
                  <a:pt x="20618" y="19200"/>
                  <a:pt x="20618" y="19200"/>
                </a:cubicBezTo>
                <a:close/>
                <a:moveTo>
                  <a:pt x="19636" y="2399"/>
                </a:moveTo>
                <a:lnTo>
                  <a:pt x="10800" y="2399"/>
                </a:lnTo>
                <a:cubicBezTo>
                  <a:pt x="8836" y="2399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1074"/>
                  <a:pt x="0" y="2399"/>
                </a:cubicBezTo>
                <a:lnTo>
                  <a:pt x="0" y="19200"/>
                </a:ln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lnTo>
                  <a:pt x="21600" y="4800"/>
                </a:lnTo>
                <a:cubicBezTo>
                  <a:pt x="21600" y="3474"/>
                  <a:pt x="20721" y="2399"/>
                  <a:pt x="19636" y="2399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9" name="Shape 2611">
            <a:extLst>
              <a:ext uri="{FF2B5EF4-FFF2-40B4-BE49-F238E27FC236}">
                <a16:creationId xmlns:a16="http://schemas.microsoft.com/office/drawing/2014/main" id="{C95BEF03-9AFE-42A6-B24E-2501FD66BA96}"/>
              </a:ext>
            </a:extLst>
          </p:cNvPr>
          <p:cNvSpPr/>
          <p:nvPr/>
        </p:nvSpPr>
        <p:spPr>
          <a:xfrm>
            <a:off x="9491975" y="3655853"/>
            <a:ext cx="282336" cy="256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161"/>
                </a:moveTo>
                <a:lnTo>
                  <a:pt x="13745" y="2161"/>
                </a:lnTo>
                <a:cubicBezTo>
                  <a:pt x="11782" y="2160"/>
                  <a:pt x="11782" y="0"/>
                  <a:pt x="9818" y="0"/>
                </a:cubicBezTo>
                <a:lnTo>
                  <a:pt x="5891" y="0"/>
                </a:lnTo>
                <a:cubicBezTo>
                  <a:pt x="4806" y="0"/>
                  <a:pt x="3927" y="967"/>
                  <a:pt x="3927" y="2161"/>
                </a:cubicBezTo>
                <a:lnTo>
                  <a:pt x="3927" y="2700"/>
                </a:lnTo>
                <a:cubicBezTo>
                  <a:pt x="3927" y="2999"/>
                  <a:pt x="4147" y="3240"/>
                  <a:pt x="4418" y="3240"/>
                </a:cubicBezTo>
                <a:cubicBezTo>
                  <a:pt x="4690" y="3240"/>
                  <a:pt x="4909" y="2999"/>
                  <a:pt x="4909" y="2700"/>
                </a:cubicBezTo>
                <a:lnTo>
                  <a:pt x="4909" y="2161"/>
                </a:lnTo>
                <a:cubicBezTo>
                  <a:pt x="4909" y="1564"/>
                  <a:pt x="5348" y="1080"/>
                  <a:pt x="5891" y="1080"/>
                </a:cubicBezTo>
                <a:lnTo>
                  <a:pt x="9818" y="1080"/>
                </a:lnTo>
                <a:cubicBezTo>
                  <a:pt x="11291" y="1080"/>
                  <a:pt x="11291" y="3239"/>
                  <a:pt x="13744" y="3240"/>
                </a:cubicBezTo>
                <a:lnTo>
                  <a:pt x="19636" y="3240"/>
                </a:lnTo>
                <a:cubicBezTo>
                  <a:pt x="20178" y="3240"/>
                  <a:pt x="20618" y="3724"/>
                  <a:pt x="20618" y="4321"/>
                </a:cubicBezTo>
                <a:lnTo>
                  <a:pt x="20618" y="15120"/>
                </a:lnTo>
                <a:cubicBezTo>
                  <a:pt x="20618" y="15717"/>
                  <a:pt x="20178" y="16200"/>
                  <a:pt x="19636" y="16200"/>
                </a:cubicBezTo>
                <a:lnTo>
                  <a:pt x="19145" y="16200"/>
                </a:lnTo>
                <a:cubicBezTo>
                  <a:pt x="18874" y="16200"/>
                  <a:pt x="18655" y="16442"/>
                  <a:pt x="18655" y="16740"/>
                </a:cubicBezTo>
                <a:cubicBezTo>
                  <a:pt x="18655" y="17039"/>
                  <a:pt x="18874" y="17280"/>
                  <a:pt x="19145" y="17280"/>
                </a:cubicBezTo>
                <a:lnTo>
                  <a:pt x="19636" y="17280"/>
                </a:lnTo>
                <a:cubicBezTo>
                  <a:pt x="20721" y="17280"/>
                  <a:pt x="21600" y="16314"/>
                  <a:pt x="21600" y="15120"/>
                </a:cubicBezTo>
                <a:lnTo>
                  <a:pt x="21600" y="4321"/>
                </a:lnTo>
                <a:cubicBezTo>
                  <a:pt x="21600" y="3127"/>
                  <a:pt x="20721" y="2161"/>
                  <a:pt x="19636" y="2161"/>
                </a:cubicBezTo>
                <a:moveTo>
                  <a:pt x="16691" y="9720"/>
                </a:moveTo>
                <a:lnTo>
                  <a:pt x="982" y="9720"/>
                </a:lnTo>
                <a:lnTo>
                  <a:pt x="982" y="6481"/>
                </a:lnTo>
                <a:cubicBezTo>
                  <a:pt x="982" y="5884"/>
                  <a:pt x="1421" y="5400"/>
                  <a:pt x="1964" y="5400"/>
                </a:cubicBezTo>
                <a:lnTo>
                  <a:pt x="5891" y="5400"/>
                </a:lnTo>
                <a:cubicBezTo>
                  <a:pt x="7364" y="5400"/>
                  <a:pt x="7364" y="7560"/>
                  <a:pt x="9818" y="7560"/>
                </a:cubicBezTo>
                <a:lnTo>
                  <a:pt x="15709" y="7560"/>
                </a:lnTo>
                <a:cubicBezTo>
                  <a:pt x="16251" y="7560"/>
                  <a:pt x="16691" y="8044"/>
                  <a:pt x="16691" y="8641"/>
                </a:cubicBezTo>
                <a:cubicBezTo>
                  <a:pt x="16691" y="8641"/>
                  <a:pt x="16691" y="9720"/>
                  <a:pt x="16691" y="9720"/>
                </a:cubicBezTo>
                <a:close/>
                <a:moveTo>
                  <a:pt x="16691" y="19440"/>
                </a:moveTo>
                <a:cubicBezTo>
                  <a:pt x="16691" y="20037"/>
                  <a:pt x="16251" y="20520"/>
                  <a:pt x="15709" y="20520"/>
                </a:cubicBezTo>
                <a:lnTo>
                  <a:pt x="1964" y="20520"/>
                </a:lnTo>
                <a:cubicBezTo>
                  <a:pt x="1421" y="20520"/>
                  <a:pt x="982" y="20037"/>
                  <a:pt x="982" y="19440"/>
                </a:cubicBezTo>
                <a:lnTo>
                  <a:pt x="982" y="10801"/>
                </a:lnTo>
                <a:lnTo>
                  <a:pt x="16691" y="10801"/>
                </a:lnTo>
                <a:cubicBezTo>
                  <a:pt x="16691" y="10801"/>
                  <a:pt x="16691" y="19440"/>
                  <a:pt x="16691" y="19440"/>
                </a:cubicBezTo>
                <a:close/>
                <a:moveTo>
                  <a:pt x="15709" y="6481"/>
                </a:moveTo>
                <a:lnTo>
                  <a:pt x="9818" y="6481"/>
                </a:lnTo>
                <a:cubicBezTo>
                  <a:pt x="7855" y="6480"/>
                  <a:pt x="7855" y="4320"/>
                  <a:pt x="5891" y="4320"/>
                </a:cubicBezTo>
                <a:lnTo>
                  <a:pt x="1964" y="4320"/>
                </a:lnTo>
                <a:cubicBezTo>
                  <a:pt x="879" y="4320"/>
                  <a:pt x="0" y="5287"/>
                  <a:pt x="0" y="6481"/>
                </a:cubicBezTo>
                <a:lnTo>
                  <a:pt x="0" y="19440"/>
                </a:lnTo>
                <a:cubicBezTo>
                  <a:pt x="0" y="20634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634"/>
                  <a:pt x="17673" y="19440"/>
                </a:cubicBezTo>
                <a:lnTo>
                  <a:pt x="17673" y="8641"/>
                </a:lnTo>
                <a:cubicBezTo>
                  <a:pt x="17673" y="7447"/>
                  <a:pt x="16794" y="6481"/>
                  <a:pt x="15709" y="6481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0" name="Shape 2612">
            <a:extLst>
              <a:ext uri="{FF2B5EF4-FFF2-40B4-BE49-F238E27FC236}">
                <a16:creationId xmlns:a16="http://schemas.microsoft.com/office/drawing/2014/main" id="{1E915172-7343-4E3A-BEDD-D4F880E613E6}"/>
              </a:ext>
            </a:extLst>
          </p:cNvPr>
          <p:cNvSpPr/>
          <p:nvPr/>
        </p:nvSpPr>
        <p:spPr>
          <a:xfrm>
            <a:off x="10030978" y="3668685"/>
            <a:ext cx="282336" cy="230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200"/>
                </a:moveTo>
                <a:cubicBezTo>
                  <a:pt x="11071" y="13200"/>
                  <a:pt x="11291" y="13469"/>
                  <a:pt x="11291" y="13800"/>
                </a:cubicBezTo>
                <a:cubicBezTo>
                  <a:pt x="11291" y="14132"/>
                  <a:pt x="11071" y="14400"/>
                  <a:pt x="10800" y="14400"/>
                </a:cubicBezTo>
                <a:cubicBezTo>
                  <a:pt x="10529" y="14400"/>
                  <a:pt x="10309" y="14132"/>
                  <a:pt x="10309" y="13800"/>
                </a:cubicBezTo>
                <a:cubicBezTo>
                  <a:pt x="10309" y="13469"/>
                  <a:pt x="10529" y="13200"/>
                  <a:pt x="10800" y="13200"/>
                </a:cubicBezTo>
                <a:moveTo>
                  <a:pt x="10800" y="15600"/>
                </a:moveTo>
                <a:cubicBezTo>
                  <a:pt x="11613" y="15600"/>
                  <a:pt x="12273" y="14794"/>
                  <a:pt x="12273" y="13800"/>
                </a:cubicBezTo>
                <a:cubicBezTo>
                  <a:pt x="12273" y="12806"/>
                  <a:pt x="11613" y="12000"/>
                  <a:pt x="10800" y="12000"/>
                </a:cubicBezTo>
                <a:cubicBezTo>
                  <a:pt x="9987" y="12000"/>
                  <a:pt x="9327" y="12806"/>
                  <a:pt x="9327" y="13800"/>
                </a:cubicBezTo>
                <a:cubicBezTo>
                  <a:pt x="9327" y="14794"/>
                  <a:pt x="9987" y="15600"/>
                  <a:pt x="10800" y="15600"/>
                </a:cubicBezTo>
                <a:moveTo>
                  <a:pt x="5400" y="13200"/>
                </a:moveTo>
                <a:cubicBezTo>
                  <a:pt x="5671" y="13200"/>
                  <a:pt x="5891" y="13469"/>
                  <a:pt x="5891" y="13800"/>
                </a:cubicBezTo>
                <a:cubicBezTo>
                  <a:pt x="5891" y="14132"/>
                  <a:pt x="5671" y="14400"/>
                  <a:pt x="5400" y="14400"/>
                </a:cubicBezTo>
                <a:cubicBezTo>
                  <a:pt x="5129" y="14400"/>
                  <a:pt x="4909" y="14132"/>
                  <a:pt x="4909" y="13800"/>
                </a:cubicBezTo>
                <a:cubicBezTo>
                  <a:pt x="4909" y="13469"/>
                  <a:pt x="5129" y="13200"/>
                  <a:pt x="5400" y="13200"/>
                </a:cubicBezTo>
                <a:moveTo>
                  <a:pt x="5400" y="15600"/>
                </a:moveTo>
                <a:cubicBezTo>
                  <a:pt x="6213" y="15600"/>
                  <a:pt x="6873" y="14794"/>
                  <a:pt x="6873" y="13800"/>
                </a:cubicBezTo>
                <a:cubicBezTo>
                  <a:pt x="6873" y="12806"/>
                  <a:pt x="6213" y="12000"/>
                  <a:pt x="5400" y="12000"/>
                </a:cubicBezTo>
                <a:cubicBezTo>
                  <a:pt x="4587" y="12000"/>
                  <a:pt x="3927" y="12806"/>
                  <a:pt x="3927" y="13800"/>
                </a:cubicBezTo>
                <a:cubicBezTo>
                  <a:pt x="3927" y="14794"/>
                  <a:pt x="4587" y="15600"/>
                  <a:pt x="5400" y="15600"/>
                </a:cubicBezTo>
                <a:moveTo>
                  <a:pt x="20618" y="6000"/>
                </a:moveTo>
                <a:lnTo>
                  <a:pt x="982" y="6000"/>
                </a:lnTo>
                <a:lnTo>
                  <a:pt x="982" y="2399"/>
                </a:lnTo>
                <a:cubicBezTo>
                  <a:pt x="982" y="1737"/>
                  <a:pt x="1421" y="1200"/>
                  <a:pt x="1964" y="1200"/>
                </a:cubicBezTo>
                <a:lnTo>
                  <a:pt x="6873" y="1200"/>
                </a:lnTo>
                <a:cubicBezTo>
                  <a:pt x="8345" y="1200"/>
                  <a:pt x="8345" y="3600"/>
                  <a:pt x="10800" y="3600"/>
                </a:cubicBezTo>
                <a:lnTo>
                  <a:pt x="19636" y="3600"/>
                </a:lnTo>
                <a:cubicBezTo>
                  <a:pt x="20178" y="3600"/>
                  <a:pt x="20618" y="4137"/>
                  <a:pt x="20618" y="4799"/>
                </a:cubicBezTo>
                <a:cubicBezTo>
                  <a:pt x="20618" y="4799"/>
                  <a:pt x="20618" y="6000"/>
                  <a:pt x="20618" y="6000"/>
                </a:cubicBezTo>
                <a:close/>
                <a:moveTo>
                  <a:pt x="20618" y="19200"/>
                </a:move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1" y="20400"/>
                  <a:pt x="982" y="19862"/>
                  <a:pt x="982" y="19200"/>
                </a:cubicBezTo>
                <a:lnTo>
                  <a:pt x="982" y="7199"/>
                </a:lnTo>
                <a:lnTo>
                  <a:pt x="20618" y="7199"/>
                </a:lnTo>
                <a:cubicBezTo>
                  <a:pt x="20618" y="7199"/>
                  <a:pt x="20618" y="19200"/>
                  <a:pt x="20618" y="19200"/>
                </a:cubicBezTo>
                <a:close/>
                <a:moveTo>
                  <a:pt x="19636" y="2399"/>
                </a:moveTo>
                <a:lnTo>
                  <a:pt x="10800" y="2399"/>
                </a:lnTo>
                <a:cubicBezTo>
                  <a:pt x="8836" y="2399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1074"/>
                  <a:pt x="0" y="2399"/>
                </a:cubicBezTo>
                <a:lnTo>
                  <a:pt x="0" y="19200"/>
                </a:ln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lnTo>
                  <a:pt x="21600" y="4799"/>
                </a:lnTo>
                <a:cubicBezTo>
                  <a:pt x="21600" y="3474"/>
                  <a:pt x="20721" y="2399"/>
                  <a:pt x="19636" y="2399"/>
                </a:cubicBezTo>
                <a:moveTo>
                  <a:pt x="16200" y="13200"/>
                </a:moveTo>
                <a:cubicBezTo>
                  <a:pt x="16471" y="13200"/>
                  <a:pt x="16691" y="13469"/>
                  <a:pt x="16691" y="13800"/>
                </a:cubicBezTo>
                <a:cubicBezTo>
                  <a:pt x="16691" y="14132"/>
                  <a:pt x="16471" y="14400"/>
                  <a:pt x="16200" y="14400"/>
                </a:cubicBezTo>
                <a:cubicBezTo>
                  <a:pt x="15929" y="14400"/>
                  <a:pt x="15709" y="14132"/>
                  <a:pt x="15709" y="13800"/>
                </a:cubicBezTo>
                <a:cubicBezTo>
                  <a:pt x="15709" y="13469"/>
                  <a:pt x="15929" y="13200"/>
                  <a:pt x="16200" y="13200"/>
                </a:cubicBezTo>
                <a:moveTo>
                  <a:pt x="16200" y="15600"/>
                </a:moveTo>
                <a:cubicBezTo>
                  <a:pt x="17013" y="15600"/>
                  <a:pt x="17673" y="14794"/>
                  <a:pt x="17673" y="13800"/>
                </a:cubicBezTo>
                <a:cubicBezTo>
                  <a:pt x="17673" y="12806"/>
                  <a:pt x="17013" y="12000"/>
                  <a:pt x="16200" y="12000"/>
                </a:cubicBezTo>
                <a:cubicBezTo>
                  <a:pt x="15387" y="12000"/>
                  <a:pt x="14727" y="12806"/>
                  <a:pt x="14727" y="13800"/>
                </a:cubicBezTo>
                <a:cubicBezTo>
                  <a:pt x="14727" y="14794"/>
                  <a:pt x="15387" y="15600"/>
                  <a:pt x="16200" y="156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1" name="Shape 2613">
            <a:extLst>
              <a:ext uri="{FF2B5EF4-FFF2-40B4-BE49-F238E27FC236}">
                <a16:creationId xmlns:a16="http://schemas.microsoft.com/office/drawing/2014/main" id="{13E60123-70FE-40CC-A768-E426C590D1BF}"/>
              </a:ext>
            </a:extLst>
          </p:cNvPr>
          <p:cNvSpPr/>
          <p:nvPr/>
        </p:nvSpPr>
        <p:spPr>
          <a:xfrm>
            <a:off x="10569981" y="3643019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964"/>
                </a:moveTo>
                <a:lnTo>
                  <a:pt x="10800" y="1964"/>
                </a:lnTo>
                <a:cubicBezTo>
                  <a:pt x="8836" y="1964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5709"/>
                </a:lnTo>
                <a:cubicBezTo>
                  <a:pt x="0" y="16794"/>
                  <a:pt x="879" y="17673"/>
                  <a:pt x="1964" y="17673"/>
                </a:cubicBezTo>
                <a:lnTo>
                  <a:pt x="6599" y="17673"/>
                </a:lnTo>
                <a:cubicBezTo>
                  <a:pt x="6257" y="17372"/>
                  <a:pt x="5941" y="17046"/>
                  <a:pt x="5656" y="16691"/>
                </a:cubicBezTo>
                <a:lnTo>
                  <a:pt x="1964" y="16691"/>
                </a:lnTo>
                <a:cubicBezTo>
                  <a:pt x="1422" y="16691"/>
                  <a:pt x="982" y="16252"/>
                  <a:pt x="982" y="15709"/>
                </a:cubicBezTo>
                <a:lnTo>
                  <a:pt x="982" y="5891"/>
                </a:lnTo>
                <a:lnTo>
                  <a:pt x="6599" y="5891"/>
                </a:lnTo>
                <a:cubicBezTo>
                  <a:pt x="7023" y="5517"/>
                  <a:pt x="7484" y="5185"/>
                  <a:pt x="7982" y="4909"/>
                </a:cubicBezTo>
                <a:lnTo>
                  <a:pt x="982" y="4909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6873" y="982"/>
                </a:lnTo>
                <a:cubicBezTo>
                  <a:pt x="8345" y="982"/>
                  <a:pt x="8345" y="2946"/>
                  <a:pt x="10800" y="2946"/>
                </a:cubicBezTo>
                <a:lnTo>
                  <a:pt x="19636" y="2946"/>
                </a:lnTo>
                <a:cubicBezTo>
                  <a:pt x="20178" y="2946"/>
                  <a:pt x="20618" y="3385"/>
                  <a:pt x="20618" y="3927"/>
                </a:cubicBezTo>
                <a:lnTo>
                  <a:pt x="20618" y="4909"/>
                </a:lnTo>
                <a:lnTo>
                  <a:pt x="15582" y="4909"/>
                </a:lnTo>
                <a:cubicBezTo>
                  <a:pt x="16080" y="5185"/>
                  <a:pt x="16541" y="5517"/>
                  <a:pt x="16965" y="5891"/>
                </a:cubicBezTo>
                <a:lnTo>
                  <a:pt x="20618" y="5891"/>
                </a:ln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8766" y="16691"/>
                </a:lnTo>
                <a:lnTo>
                  <a:pt x="19738" y="17663"/>
                </a:lnTo>
                <a:cubicBezTo>
                  <a:pt x="20774" y="17609"/>
                  <a:pt x="21600" y="16759"/>
                  <a:pt x="21600" y="15709"/>
                </a:cubicBezTo>
                <a:lnTo>
                  <a:pt x="21600" y="3927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11782" y="17673"/>
                </a:moveTo>
                <a:cubicBezTo>
                  <a:pt x="8529" y="17673"/>
                  <a:pt x="5891" y="15036"/>
                  <a:pt x="5891" y="11782"/>
                </a:cubicBezTo>
                <a:cubicBezTo>
                  <a:pt x="5891" y="8529"/>
                  <a:pt x="8529" y="5891"/>
                  <a:pt x="11782" y="5891"/>
                </a:cubicBezTo>
                <a:cubicBezTo>
                  <a:pt x="15035" y="5891"/>
                  <a:pt x="17673" y="8529"/>
                  <a:pt x="17673" y="11782"/>
                </a:cubicBezTo>
                <a:cubicBezTo>
                  <a:pt x="17673" y="15036"/>
                  <a:pt x="15035" y="17673"/>
                  <a:pt x="11782" y="17673"/>
                </a:cubicBezTo>
                <a:moveTo>
                  <a:pt x="16972" y="16278"/>
                </a:moveTo>
                <a:cubicBezTo>
                  <a:pt x="18018" y="15072"/>
                  <a:pt x="18655" y="13503"/>
                  <a:pt x="18655" y="11782"/>
                </a:cubicBezTo>
                <a:cubicBezTo>
                  <a:pt x="18655" y="7987"/>
                  <a:pt x="15578" y="4910"/>
                  <a:pt x="11782" y="4910"/>
                </a:cubicBezTo>
                <a:cubicBezTo>
                  <a:pt x="7986" y="4910"/>
                  <a:pt x="4909" y="7987"/>
                  <a:pt x="4909" y="11782"/>
                </a:cubicBezTo>
                <a:cubicBezTo>
                  <a:pt x="4909" y="15578"/>
                  <a:pt x="7986" y="18655"/>
                  <a:pt x="11782" y="18655"/>
                </a:cubicBezTo>
                <a:cubicBezTo>
                  <a:pt x="13503" y="18655"/>
                  <a:pt x="15072" y="18017"/>
                  <a:pt x="16278" y="16972"/>
                </a:cubicBezTo>
                <a:lnTo>
                  <a:pt x="16972" y="17666"/>
                </a:lnTo>
                <a:cubicBezTo>
                  <a:pt x="16969" y="17668"/>
                  <a:pt x="16967" y="17671"/>
                  <a:pt x="16965" y="17673"/>
                </a:cubicBezTo>
                <a:lnTo>
                  <a:pt x="16979" y="17673"/>
                </a:lnTo>
                <a:lnTo>
                  <a:pt x="20762" y="21457"/>
                </a:lnTo>
                <a:cubicBezTo>
                  <a:pt x="20851" y="21546"/>
                  <a:pt x="20974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cubicBezTo>
                  <a:pt x="21456" y="20762"/>
                  <a:pt x="16972" y="16278"/>
                  <a:pt x="16972" y="16278"/>
                </a:cubicBezTo>
                <a:close/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2" name="Shape 2614">
            <a:extLst>
              <a:ext uri="{FF2B5EF4-FFF2-40B4-BE49-F238E27FC236}">
                <a16:creationId xmlns:a16="http://schemas.microsoft.com/office/drawing/2014/main" id="{046295E0-67A6-4E48-AAB4-B018287C8645}"/>
              </a:ext>
            </a:extLst>
          </p:cNvPr>
          <p:cNvSpPr/>
          <p:nvPr/>
        </p:nvSpPr>
        <p:spPr>
          <a:xfrm>
            <a:off x="11108984" y="3643019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3" name="Shape 2615">
            <a:extLst>
              <a:ext uri="{FF2B5EF4-FFF2-40B4-BE49-F238E27FC236}">
                <a16:creationId xmlns:a16="http://schemas.microsoft.com/office/drawing/2014/main" id="{791095BF-CC70-403B-86FB-47B6B3BF0D5A}"/>
              </a:ext>
            </a:extLst>
          </p:cNvPr>
          <p:cNvSpPr/>
          <p:nvPr/>
        </p:nvSpPr>
        <p:spPr>
          <a:xfrm>
            <a:off x="6257958" y="4182023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93" y="17878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9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5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2"/>
                  <a:pt x="5845" y="8806"/>
                </a:cubicBezTo>
                <a:cubicBezTo>
                  <a:pt x="5845" y="12555"/>
                  <a:pt x="5219" y="13278"/>
                  <a:pt x="5122" y="13367"/>
                </a:cubicBezTo>
                <a:cubicBezTo>
                  <a:pt x="4957" y="13416"/>
                  <a:pt x="4826" y="13551"/>
                  <a:pt x="4784" y="13723"/>
                </a:cubicBezTo>
                <a:cubicBezTo>
                  <a:pt x="4734" y="13935"/>
                  <a:pt x="4828" y="14153"/>
                  <a:pt x="5015" y="14262"/>
                </a:cubicBezTo>
                <a:cubicBezTo>
                  <a:pt x="6396" y="15064"/>
                  <a:pt x="7482" y="15136"/>
                  <a:pt x="8065" y="15091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7"/>
                  <a:pt x="3958" y="17834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3584"/>
                  <a:pt x="19454" y="16092"/>
                  <a:pt x="17593" y="17878"/>
                </a:cubicBezTo>
                <a:moveTo>
                  <a:pt x="10800" y="20618"/>
                </a:moveTo>
                <a:cubicBezTo>
                  <a:pt x="8489" y="20618"/>
                  <a:pt x="6370" y="19815"/>
                  <a:pt x="4693" y="18480"/>
                </a:cubicBezTo>
                <a:cubicBezTo>
                  <a:pt x="5360" y="17604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2"/>
                </a:cubicBezTo>
                <a:cubicBezTo>
                  <a:pt x="9214" y="14656"/>
                  <a:pt x="8775" y="14230"/>
                  <a:pt x="8725" y="14183"/>
                </a:cubicBezTo>
                <a:cubicBezTo>
                  <a:pt x="8597" y="14065"/>
                  <a:pt x="8412" y="14025"/>
                  <a:pt x="8246" y="14075"/>
                </a:cubicBezTo>
                <a:cubicBezTo>
                  <a:pt x="8208" y="14086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6"/>
                  <a:pt x="13097" y="13993"/>
                </a:cubicBezTo>
                <a:cubicBezTo>
                  <a:pt x="12883" y="13971"/>
                  <a:pt x="12690" y="14092"/>
                  <a:pt x="12605" y="14285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4" name="Shape 2616">
            <a:extLst>
              <a:ext uri="{FF2B5EF4-FFF2-40B4-BE49-F238E27FC236}">
                <a16:creationId xmlns:a16="http://schemas.microsoft.com/office/drawing/2014/main" id="{1300ABF2-2CCC-4B8B-99D0-D907C1A1B6A5}"/>
              </a:ext>
            </a:extLst>
          </p:cNvPr>
          <p:cNvSpPr/>
          <p:nvPr/>
        </p:nvSpPr>
        <p:spPr>
          <a:xfrm>
            <a:off x="6796961" y="4194856"/>
            <a:ext cx="282336" cy="256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5" name="Shape 2617">
            <a:extLst>
              <a:ext uri="{FF2B5EF4-FFF2-40B4-BE49-F238E27FC236}">
                <a16:creationId xmlns:a16="http://schemas.microsoft.com/office/drawing/2014/main" id="{61D4BE16-F34B-4927-8ECB-795ADFF2F162}"/>
              </a:ext>
            </a:extLst>
          </p:cNvPr>
          <p:cNvSpPr/>
          <p:nvPr/>
        </p:nvSpPr>
        <p:spPr>
          <a:xfrm>
            <a:off x="7335963" y="4207689"/>
            <a:ext cx="282336" cy="231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6" name="Shape 2618">
            <a:extLst>
              <a:ext uri="{FF2B5EF4-FFF2-40B4-BE49-F238E27FC236}">
                <a16:creationId xmlns:a16="http://schemas.microsoft.com/office/drawing/2014/main" id="{B1C399AE-59CC-40C8-A9E0-0252E6829FA3}"/>
              </a:ext>
            </a:extLst>
          </p:cNvPr>
          <p:cNvSpPr/>
          <p:nvPr/>
        </p:nvSpPr>
        <p:spPr>
          <a:xfrm>
            <a:off x="7874966" y="4182023"/>
            <a:ext cx="282308" cy="282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7" name="Shape 2619">
            <a:extLst>
              <a:ext uri="{FF2B5EF4-FFF2-40B4-BE49-F238E27FC236}">
                <a16:creationId xmlns:a16="http://schemas.microsoft.com/office/drawing/2014/main" id="{7FD94721-F728-47F8-BAE8-7189A230906C}"/>
              </a:ext>
            </a:extLst>
          </p:cNvPr>
          <p:cNvSpPr/>
          <p:nvPr/>
        </p:nvSpPr>
        <p:spPr>
          <a:xfrm>
            <a:off x="8413970" y="4182023"/>
            <a:ext cx="282336" cy="28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8" name="Shape 2620">
            <a:extLst>
              <a:ext uri="{FF2B5EF4-FFF2-40B4-BE49-F238E27FC236}">
                <a16:creationId xmlns:a16="http://schemas.microsoft.com/office/drawing/2014/main" id="{A9B1881B-6C79-4115-B819-C58FA4FF6DE3}"/>
              </a:ext>
            </a:extLst>
          </p:cNvPr>
          <p:cNvSpPr/>
          <p:nvPr/>
        </p:nvSpPr>
        <p:spPr>
          <a:xfrm>
            <a:off x="8952973" y="4194856"/>
            <a:ext cx="282336" cy="256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9" name="Shape 2621">
            <a:extLst>
              <a:ext uri="{FF2B5EF4-FFF2-40B4-BE49-F238E27FC236}">
                <a16:creationId xmlns:a16="http://schemas.microsoft.com/office/drawing/2014/main" id="{AA71DDC6-0D3E-486C-B26A-D233ED8C1F0C}"/>
              </a:ext>
            </a:extLst>
          </p:cNvPr>
          <p:cNvSpPr/>
          <p:nvPr/>
        </p:nvSpPr>
        <p:spPr>
          <a:xfrm>
            <a:off x="9491975" y="4233356"/>
            <a:ext cx="282336" cy="179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057"/>
                </a:moveTo>
                <a:cubicBezTo>
                  <a:pt x="5378" y="20057"/>
                  <a:pt x="982" y="13445"/>
                  <a:pt x="982" y="10800"/>
                </a:cubicBezTo>
                <a:cubicBezTo>
                  <a:pt x="982" y="8155"/>
                  <a:pt x="5378" y="1543"/>
                  <a:pt x="10800" y="1543"/>
                </a:cubicBezTo>
                <a:cubicBezTo>
                  <a:pt x="16223" y="1543"/>
                  <a:pt x="20618" y="8155"/>
                  <a:pt x="20618" y="10800"/>
                </a:cubicBezTo>
                <a:cubicBezTo>
                  <a:pt x="20618" y="13445"/>
                  <a:pt x="16223" y="20057"/>
                  <a:pt x="10800" y="20057"/>
                </a:cubicBezTo>
                <a:moveTo>
                  <a:pt x="10800" y="0"/>
                </a:moveTo>
                <a:cubicBezTo>
                  <a:pt x="4835" y="0"/>
                  <a:pt x="0" y="7714"/>
                  <a:pt x="0" y="10800"/>
                </a:cubicBezTo>
                <a:cubicBezTo>
                  <a:pt x="0" y="13886"/>
                  <a:pt x="4835" y="21600"/>
                  <a:pt x="10800" y="21600"/>
                </a:cubicBezTo>
                <a:cubicBezTo>
                  <a:pt x="16765" y="21600"/>
                  <a:pt x="21600" y="13886"/>
                  <a:pt x="21600" y="10800"/>
                </a:cubicBezTo>
                <a:cubicBezTo>
                  <a:pt x="21600" y="7714"/>
                  <a:pt x="16765" y="0"/>
                  <a:pt x="10800" y="0"/>
                </a:cubicBezTo>
                <a:moveTo>
                  <a:pt x="10800" y="16971"/>
                </a:moveTo>
                <a:cubicBezTo>
                  <a:pt x="8631" y="16971"/>
                  <a:pt x="6873" y="14209"/>
                  <a:pt x="6873" y="10800"/>
                </a:cubicBezTo>
                <a:cubicBezTo>
                  <a:pt x="6873" y="7392"/>
                  <a:pt x="8631" y="4629"/>
                  <a:pt x="10800" y="4629"/>
                </a:cubicBezTo>
                <a:cubicBezTo>
                  <a:pt x="12969" y="4629"/>
                  <a:pt x="14727" y="7392"/>
                  <a:pt x="14727" y="10800"/>
                </a:cubicBezTo>
                <a:cubicBezTo>
                  <a:pt x="14727" y="14209"/>
                  <a:pt x="12969" y="16971"/>
                  <a:pt x="10800" y="16971"/>
                </a:cubicBezTo>
                <a:moveTo>
                  <a:pt x="10800" y="3087"/>
                </a:moveTo>
                <a:cubicBezTo>
                  <a:pt x="8088" y="3087"/>
                  <a:pt x="5891" y="6540"/>
                  <a:pt x="5891" y="10800"/>
                </a:cubicBezTo>
                <a:cubicBezTo>
                  <a:pt x="5891" y="15061"/>
                  <a:pt x="8088" y="18514"/>
                  <a:pt x="10800" y="18514"/>
                </a:cubicBezTo>
                <a:cubicBezTo>
                  <a:pt x="13512" y="18514"/>
                  <a:pt x="15709" y="15061"/>
                  <a:pt x="15709" y="10800"/>
                </a:cubicBezTo>
                <a:cubicBezTo>
                  <a:pt x="15709" y="6540"/>
                  <a:pt x="13512" y="3087"/>
                  <a:pt x="10800" y="3087"/>
                </a:cubicBezTo>
                <a:moveTo>
                  <a:pt x="10800" y="8486"/>
                </a:moveTo>
                <a:cubicBezTo>
                  <a:pt x="9987" y="8486"/>
                  <a:pt x="9327" y="9523"/>
                  <a:pt x="9327" y="10800"/>
                </a:cubicBezTo>
                <a:cubicBezTo>
                  <a:pt x="9327" y="12078"/>
                  <a:pt x="9987" y="13114"/>
                  <a:pt x="10800" y="13114"/>
                </a:cubicBezTo>
                <a:cubicBezTo>
                  <a:pt x="11613" y="13114"/>
                  <a:pt x="12273" y="12078"/>
                  <a:pt x="12273" y="10800"/>
                </a:cubicBezTo>
                <a:cubicBezTo>
                  <a:pt x="12273" y="9523"/>
                  <a:pt x="11613" y="8486"/>
                  <a:pt x="10800" y="8486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0" name="Shape 2622">
            <a:extLst>
              <a:ext uri="{FF2B5EF4-FFF2-40B4-BE49-F238E27FC236}">
                <a16:creationId xmlns:a16="http://schemas.microsoft.com/office/drawing/2014/main" id="{59FAD460-BF87-405F-AECD-6DF35F120F17}"/>
              </a:ext>
            </a:extLst>
          </p:cNvPr>
          <p:cNvSpPr/>
          <p:nvPr/>
        </p:nvSpPr>
        <p:spPr>
          <a:xfrm>
            <a:off x="10030978" y="4182023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1" name="Shape 2623">
            <a:extLst>
              <a:ext uri="{FF2B5EF4-FFF2-40B4-BE49-F238E27FC236}">
                <a16:creationId xmlns:a16="http://schemas.microsoft.com/office/drawing/2014/main" id="{68B9B9E3-47DF-4E23-854E-F700AA042A01}"/>
              </a:ext>
            </a:extLst>
          </p:cNvPr>
          <p:cNvSpPr/>
          <p:nvPr/>
        </p:nvSpPr>
        <p:spPr>
          <a:xfrm>
            <a:off x="10569981" y="4182023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13255"/>
                </a:moveTo>
                <a:lnTo>
                  <a:pt x="5400" y="13255"/>
                </a:lnTo>
                <a:lnTo>
                  <a:pt x="5400" y="15218"/>
                </a:lnTo>
                <a:lnTo>
                  <a:pt x="7364" y="15218"/>
                </a:lnTo>
                <a:cubicBezTo>
                  <a:pt x="7364" y="15218"/>
                  <a:pt x="7364" y="13255"/>
                  <a:pt x="7364" y="13255"/>
                </a:cubicBezTo>
                <a:close/>
                <a:moveTo>
                  <a:pt x="7364" y="16691"/>
                </a:moveTo>
                <a:lnTo>
                  <a:pt x="5400" y="16691"/>
                </a:lnTo>
                <a:lnTo>
                  <a:pt x="5400" y="18655"/>
                </a:lnTo>
                <a:lnTo>
                  <a:pt x="7364" y="18655"/>
                </a:lnTo>
                <a:cubicBezTo>
                  <a:pt x="7364" y="18655"/>
                  <a:pt x="7364" y="16691"/>
                  <a:pt x="7364" y="16691"/>
                </a:cubicBezTo>
                <a:close/>
                <a:moveTo>
                  <a:pt x="7364" y="9818"/>
                </a:moveTo>
                <a:lnTo>
                  <a:pt x="5400" y="9818"/>
                </a:lnTo>
                <a:lnTo>
                  <a:pt x="5400" y="11782"/>
                </a:lnTo>
                <a:lnTo>
                  <a:pt x="7364" y="11782"/>
                </a:lnTo>
                <a:cubicBezTo>
                  <a:pt x="7364" y="11782"/>
                  <a:pt x="7364" y="9818"/>
                  <a:pt x="7364" y="9818"/>
                </a:cubicBezTo>
                <a:close/>
                <a:moveTo>
                  <a:pt x="4418" y="16691"/>
                </a:moveTo>
                <a:lnTo>
                  <a:pt x="2455" y="16691"/>
                </a:lnTo>
                <a:lnTo>
                  <a:pt x="2455" y="18655"/>
                </a:lnTo>
                <a:lnTo>
                  <a:pt x="4418" y="18655"/>
                </a:lnTo>
                <a:cubicBezTo>
                  <a:pt x="4418" y="18655"/>
                  <a:pt x="4418" y="16691"/>
                  <a:pt x="4418" y="1669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2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8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4418" y="9818"/>
                </a:moveTo>
                <a:lnTo>
                  <a:pt x="2455" y="9818"/>
                </a:lnTo>
                <a:lnTo>
                  <a:pt x="2455" y="11782"/>
                </a:lnTo>
                <a:lnTo>
                  <a:pt x="4418" y="11782"/>
                </a:lnTo>
                <a:cubicBezTo>
                  <a:pt x="4418" y="11782"/>
                  <a:pt x="4418" y="9818"/>
                  <a:pt x="4418" y="9818"/>
                </a:cubicBezTo>
                <a:close/>
                <a:moveTo>
                  <a:pt x="4418" y="13255"/>
                </a:moveTo>
                <a:lnTo>
                  <a:pt x="2455" y="13255"/>
                </a:lnTo>
                <a:lnTo>
                  <a:pt x="2455" y="15218"/>
                </a:lnTo>
                <a:lnTo>
                  <a:pt x="4418" y="15218"/>
                </a:lnTo>
                <a:cubicBezTo>
                  <a:pt x="4418" y="15218"/>
                  <a:pt x="4418" y="13255"/>
                  <a:pt x="4418" y="13255"/>
                </a:cubicBezTo>
                <a:close/>
                <a:moveTo>
                  <a:pt x="10309" y="16691"/>
                </a:moveTo>
                <a:lnTo>
                  <a:pt x="8345" y="16691"/>
                </a:lnTo>
                <a:lnTo>
                  <a:pt x="8345" y="18655"/>
                </a:lnTo>
                <a:lnTo>
                  <a:pt x="10309" y="18655"/>
                </a:lnTo>
                <a:cubicBezTo>
                  <a:pt x="10309" y="18655"/>
                  <a:pt x="10309" y="16691"/>
                  <a:pt x="10309" y="16691"/>
                </a:cubicBezTo>
                <a:close/>
                <a:moveTo>
                  <a:pt x="10309" y="9818"/>
                </a:moveTo>
                <a:lnTo>
                  <a:pt x="8345" y="9818"/>
                </a:lnTo>
                <a:lnTo>
                  <a:pt x="8345" y="11782"/>
                </a:lnTo>
                <a:lnTo>
                  <a:pt x="10309" y="11782"/>
                </a:lnTo>
                <a:cubicBezTo>
                  <a:pt x="10309" y="11782"/>
                  <a:pt x="10309" y="9818"/>
                  <a:pt x="10309" y="9818"/>
                </a:cubicBezTo>
                <a:close/>
                <a:moveTo>
                  <a:pt x="10309" y="13255"/>
                </a:moveTo>
                <a:lnTo>
                  <a:pt x="8345" y="13255"/>
                </a:lnTo>
                <a:lnTo>
                  <a:pt x="8345" y="15218"/>
                </a:lnTo>
                <a:lnTo>
                  <a:pt x="10309" y="15218"/>
                </a:lnTo>
                <a:cubicBezTo>
                  <a:pt x="10309" y="15218"/>
                  <a:pt x="10309" y="13255"/>
                  <a:pt x="10309" y="13255"/>
                </a:cubicBezTo>
                <a:close/>
                <a:moveTo>
                  <a:pt x="19145" y="13255"/>
                </a:moveTo>
                <a:lnTo>
                  <a:pt x="17182" y="13255"/>
                </a:lnTo>
                <a:lnTo>
                  <a:pt x="17182" y="15218"/>
                </a:lnTo>
                <a:lnTo>
                  <a:pt x="19145" y="15218"/>
                </a:lnTo>
                <a:cubicBezTo>
                  <a:pt x="19145" y="15218"/>
                  <a:pt x="19145" y="13255"/>
                  <a:pt x="19145" y="13255"/>
                </a:cubicBezTo>
                <a:close/>
                <a:moveTo>
                  <a:pt x="16200" y="13255"/>
                </a:moveTo>
                <a:lnTo>
                  <a:pt x="14236" y="13255"/>
                </a:lnTo>
                <a:lnTo>
                  <a:pt x="14236" y="15218"/>
                </a:lnTo>
                <a:lnTo>
                  <a:pt x="16200" y="15218"/>
                </a:lnTo>
                <a:cubicBezTo>
                  <a:pt x="16200" y="15218"/>
                  <a:pt x="16200" y="13255"/>
                  <a:pt x="16200" y="13255"/>
                </a:cubicBezTo>
                <a:close/>
                <a:moveTo>
                  <a:pt x="19145" y="9818"/>
                </a:moveTo>
                <a:lnTo>
                  <a:pt x="17182" y="9818"/>
                </a:lnTo>
                <a:lnTo>
                  <a:pt x="17182" y="11782"/>
                </a:lnTo>
                <a:lnTo>
                  <a:pt x="19145" y="11782"/>
                </a:lnTo>
                <a:cubicBezTo>
                  <a:pt x="19145" y="11782"/>
                  <a:pt x="19145" y="9818"/>
                  <a:pt x="19145" y="9818"/>
                </a:cubicBezTo>
                <a:close/>
                <a:moveTo>
                  <a:pt x="16200" y="9818"/>
                </a:moveTo>
                <a:lnTo>
                  <a:pt x="14236" y="9818"/>
                </a:lnTo>
                <a:lnTo>
                  <a:pt x="14236" y="11782"/>
                </a:lnTo>
                <a:lnTo>
                  <a:pt x="16200" y="11782"/>
                </a:lnTo>
                <a:cubicBezTo>
                  <a:pt x="16200" y="11782"/>
                  <a:pt x="16200" y="9818"/>
                  <a:pt x="16200" y="9818"/>
                </a:cubicBezTo>
                <a:close/>
                <a:moveTo>
                  <a:pt x="13255" y="16691"/>
                </a:moveTo>
                <a:lnTo>
                  <a:pt x="11291" y="16691"/>
                </a:lnTo>
                <a:lnTo>
                  <a:pt x="11291" y="18655"/>
                </a:lnTo>
                <a:lnTo>
                  <a:pt x="13255" y="18655"/>
                </a:lnTo>
                <a:cubicBezTo>
                  <a:pt x="13255" y="18655"/>
                  <a:pt x="13255" y="16691"/>
                  <a:pt x="13255" y="16691"/>
                </a:cubicBezTo>
                <a:close/>
                <a:moveTo>
                  <a:pt x="13255" y="9818"/>
                </a:moveTo>
                <a:lnTo>
                  <a:pt x="11291" y="9818"/>
                </a:lnTo>
                <a:lnTo>
                  <a:pt x="11291" y="11782"/>
                </a:lnTo>
                <a:lnTo>
                  <a:pt x="13255" y="11782"/>
                </a:lnTo>
                <a:cubicBezTo>
                  <a:pt x="13255" y="11782"/>
                  <a:pt x="13255" y="9818"/>
                  <a:pt x="13255" y="9818"/>
                </a:cubicBezTo>
                <a:close/>
                <a:moveTo>
                  <a:pt x="13255" y="13255"/>
                </a:moveTo>
                <a:lnTo>
                  <a:pt x="11291" y="13255"/>
                </a:lnTo>
                <a:lnTo>
                  <a:pt x="11291" y="15218"/>
                </a:lnTo>
                <a:lnTo>
                  <a:pt x="13255" y="15218"/>
                </a:lnTo>
                <a:cubicBezTo>
                  <a:pt x="13255" y="15218"/>
                  <a:pt x="13255" y="13255"/>
                  <a:pt x="13255" y="13255"/>
                </a:cubicBezTo>
                <a:close/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2" name="Shape 2624">
            <a:extLst>
              <a:ext uri="{FF2B5EF4-FFF2-40B4-BE49-F238E27FC236}">
                <a16:creationId xmlns:a16="http://schemas.microsoft.com/office/drawing/2014/main" id="{67080BB8-9F38-4A39-834B-17DE089DB202}"/>
              </a:ext>
            </a:extLst>
          </p:cNvPr>
          <p:cNvSpPr/>
          <p:nvPr/>
        </p:nvSpPr>
        <p:spPr>
          <a:xfrm>
            <a:off x="11108984" y="4182023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6873"/>
                </a:moveTo>
                <a:lnTo>
                  <a:pt x="20618" y="6873"/>
                </a:lnTo>
                <a:lnTo>
                  <a:pt x="20618" y="7855"/>
                </a:lnTo>
                <a:lnTo>
                  <a:pt x="982" y="7855"/>
                </a:lnTo>
                <a:cubicBezTo>
                  <a:pt x="982" y="7855"/>
                  <a:pt x="982" y="6873"/>
                  <a:pt x="982" y="6873"/>
                </a:cubicBezTo>
                <a:close/>
                <a:moveTo>
                  <a:pt x="16691" y="8836"/>
                </a:moveTo>
                <a:lnTo>
                  <a:pt x="18655" y="8836"/>
                </a:lnTo>
                <a:lnTo>
                  <a:pt x="18655" y="17673"/>
                </a:lnTo>
                <a:lnTo>
                  <a:pt x="16691" y="17673"/>
                </a:lnTo>
                <a:cubicBezTo>
                  <a:pt x="16691" y="17673"/>
                  <a:pt x="16691" y="8836"/>
                  <a:pt x="16691" y="8836"/>
                </a:cubicBezTo>
                <a:close/>
                <a:moveTo>
                  <a:pt x="13745" y="8836"/>
                </a:moveTo>
                <a:lnTo>
                  <a:pt x="15709" y="8836"/>
                </a:lnTo>
                <a:lnTo>
                  <a:pt x="15709" y="17673"/>
                </a:lnTo>
                <a:lnTo>
                  <a:pt x="13745" y="17673"/>
                </a:lnTo>
                <a:cubicBezTo>
                  <a:pt x="13745" y="17673"/>
                  <a:pt x="13745" y="8836"/>
                  <a:pt x="13745" y="8836"/>
                </a:cubicBezTo>
                <a:close/>
                <a:moveTo>
                  <a:pt x="8836" y="8836"/>
                </a:moveTo>
                <a:lnTo>
                  <a:pt x="12764" y="8836"/>
                </a:lnTo>
                <a:lnTo>
                  <a:pt x="12764" y="17673"/>
                </a:lnTo>
                <a:lnTo>
                  <a:pt x="8836" y="17673"/>
                </a:lnTo>
                <a:cubicBezTo>
                  <a:pt x="8836" y="17673"/>
                  <a:pt x="8836" y="8836"/>
                  <a:pt x="8836" y="8836"/>
                </a:cubicBezTo>
                <a:close/>
                <a:moveTo>
                  <a:pt x="5891" y="8836"/>
                </a:moveTo>
                <a:lnTo>
                  <a:pt x="7855" y="8836"/>
                </a:lnTo>
                <a:lnTo>
                  <a:pt x="7855" y="17673"/>
                </a:lnTo>
                <a:lnTo>
                  <a:pt x="5891" y="17673"/>
                </a:lnTo>
                <a:cubicBezTo>
                  <a:pt x="5891" y="17673"/>
                  <a:pt x="5891" y="8836"/>
                  <a:pt x="5891" y="8836"/>
                </a:cubicBezTo>
                <a:close/>
                <a:moveTo>
                  <a:pt x="2945" y="8836"/>
                </a:moveTo>
                <a:lnTo>
                  <a:pt x="4909" y="8836"/>
                </a:lnTo>
                <a:lnTo>
                  <a:pt x="4909" y="17673"/>
                </a:lnTo>
                <a:lnTo>
                  <a:pt x="2945" y="17673"/>
                </a:lnTo>
                <a:cubicBezTo>
                  <a:pt x="2945" y="17673"/>
                  <a:pt x="2945" y="8836"/>
                  <a:pt x="2945" y="8836"/>
                </a:cubicBezTo>
                <a:close/>
                <a:moveTo>
                  <a:pt x="19773" y="18655"/>
                </a:moveTo>
                <a:lnTo>
                  <a:pt x="20428" y="20618"/>
                </a:lnTo>
                <a:lnTo>
                  <a:pt x="1172" y="20618"/>
                </a:lnTo>
                <a:lnTo>
                  <a:pt x="1827" y="18655"/>
                </a:lnTo>
                <a:cubicBezTo>
                  <a:pt x="1827" y="18655"/>
                  <a:pt x="19773" y="18655"/>
                  <a:pt x="19773" y="18655"/>
                </a:cubicBezTo>
                <a:close/>
                <a:moveTo>
                  <a:pt x="10800" y="1056"/>
                </a:moveTo>
                <a:lnTo>
                  <a:pt x="19261" y="5891"/>
                </a:lnTo>
                <a:lnTo>
                  <a:pt x="2339" y="5891"/>
                </a:lnTo>
                <a:cubicBezTo>
                  <a:pt x="2339" y="5891"/>
                  <a:pt x="10800" y="1056"/>
                  <a:pt x="10800" y="1056"/>
                </a:cubicBezTo>
                <a:close/>
                <a:moveTo>
                  <a:pt x="21109" y="8836"/>
                </a:moveTo>
                <a:cubicBezTo>
                  <a:pt x="21380" y="8836"/>
                  <a:pt x="21600" y="8617"/>
                  <a:pt x="21600" y="8345"/>
                </a:cubicBezTo>
                <a:lnTo>
                  <a:pt x="21600" y="6382"/>
                </a:lnTo>
                <a:cubicBezTo>
                  <a:pt x="21600" y="6200"/>
                  <a:pt x="21496" y="6047"/>
                  <a:pt x="21349" y="5963"/>
                </a:cubicBezTo>
                <a:lnTo>
                  <a:pt x="21353" y="5956"/>
                </a:lnTo>
                <a:lnTo>
                  <a:pt x="11044" y="65"/>
                </a:lnTo>
                <a:lnTo>
                  <a:pt x="11040" y="72"/>
                </a:lnTo>
                <a:cubicBezTo>
                  <a:pt x="10968" y="30"/>
                  <a:pt x="10889" y="0"/>
                  <a:pt x="10800" y="0"/>
                </a:cubicBezTo>
                <a:cubicBezTo>
                  <a:pt x="10711" y="0"/>
                  <a:pt x="10632" y="30"/>
                  <a:pt x="10560" y="72"/>
                </a:cubicBezTo>
                <a:lnTo>
                  <a:pt x="10556" y="65"/>
                </a:lnTo>
                <a:lnTo>
                  <a:pt x="247" y="5956"/>
                </a:lnTo>
                <a:lnTo>
                  <a:pt x="251" y="5963"/>
                </a:lnTo>
                <a:cubicBezTo>
                  <a:pt x="104" y="6047"/>
                  <a:pt x="0" y="6200"/>
                  <a:pt x="0" y="6382"/>
                </a:cubicBezTo>
                <a:lnTo>
                  <a:pt x="0" y="8345"/>
                </a:lnTo>
                <a:cubicBezTo>
                  <a:pt x="0" y="8617"/>
                  <a:pt x="220" y="8836"/>
                  <a:pt x="491" y="8836"/>
                </a:cubicBezTo>
                <a:lnTo>
                  <a:pt x="1964" y="8836"/>
                </a:lnTo>
                <a:lnTo>
                  <a:pt x="1964" y="17673"/>
                </a:lnTo>
                <a:lnTo>
                  <a:pt x="1473" y="17673"/>
                </a:lnTo>
                <a:cubicBezTo>
                  <a:pt x="1256" y="17673"/>
                  <a:pt x="1078" y="17816"/>
                  <a:pt x="1013" y="18010"/>
                </a:cubicBezTo>
                <a:lnTo>
                  <a:pt x="1007" y="18009"/>
                </a:lnTo>
                <a:lnTo>
                  <a:pt x="25" y="20954"/>
                </a:lnTo>
                <a:lnTo>
                  <a:pt x="31" y="20955"/>
                </a:lnTo>
                <a:cubicBezTo>
                  <a:pt x="14" y="21005"/>
                  <a:pt x="0" y="21055"/>
                  <a:pt x="0" y="21109"/>
                </a:cubicBezTo>
                <a:cubicBezTo>
                  <a:pt x="0" y="21381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cubicBezTo>
                  <a:pt x="21600" y="21055"/>
                  <a:pt x="21586" y="21005"/>
                  <a:pt x="21569" y="20955"/>
                </a:cubicBezTo>
                <a:lnTo>
                  <a:pt x="21575" y="20954"/>
                </a:lnTo>
                <a:lnTo>
                  <a:pt x="20593" y="18009"/>
                </a:lnTo>
                <a:lnTo>
                  <a:pt x="20587" y="18010"/>
                </a:lnTo>
                <a:cubicBezTo>
                  <a:pt x="20522" y="17816"/>
                  <a:pt x="20344" y="17673"/>
                  <a:pt x="20127" y="17673"/>
                </a:cubicBezTo>
                <a:lnTo>
                  <a:pt x="19636" y="17673"/>
                </a:lnTo>
                <a:lnTo>
                  <a:pt x="19636" y="8836"/>
                </a:lnTo>
                <a:cubicBezTo>
                  <a:pt x="19636" y="8836"/>
                  <a:pt x="21109" y="8836"/>
                  <a:pt x="21109" y="8836"/>
                </a:cubicBezTo>
                <a:close/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3" name="Shape 2625">
            <a:extLst>
              <a:ext uri="{FF2B5EF4-FFF2-40B4-BE49-F238E27FC236}">
                <a16:creationId xmlns:a16="http://schemas.microsoft.com/office/drawing/2014/main" id="{3C832BEC-CA66-49B0-941C-F0FC30039638}"/>
              </a:ext>
            </a:extLst>
          </p:cNvPr>
          <p:cNvSpPr/>
          <p:nvPr/>
        </p:nvSpPr>
        <p:spPr>
          <a:xfrm>
            <a:off x="6257958" y="4746692"/>
            <a:ext cx="282336" cy="23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0400"/>
                </a:move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cubicBezTo>
                  <a:pt x="982" y="18949"/>
                  <a:pt x="1025" y="18796"/>
                  <a:pt x="1048" y="18734"/>
                </a:cubicBezTo>
                <a:cubicBezTo>
                  <a:pt x="1065" y="18712"/>
                  <a:pt x="1048" y="18729"/>
                  <a:pt x="1078" y="18673"/>
                </a:cubicBezTo>
                <a:lnTo>
                  <a:pt x="9914" y="1873"/>
                </a:lnTo>
                <a:cubicBezTo>
                  <a:pt x="9930" y="1843"/>
                  <a:pt x="9944" y="1813"/>
                  <a:pt x="9957" y="1783"/>
                </a:cubicBezTo>
                <a:cubicBezTo>
                  <a:pt x="9960" y="1778"/>
                  <a:pt x="10234" y="1200"/>
                  <a:pt x="10800" y="1200"/>
                </a:cubicBezTo>
                <a:cubicBezTo>
                  <a:pt x="11366" y="1200"/>
                  <a:pt x="11588" y="1654"/>
                  <a:pt x="11617" y="1719"/>
                </a:cubicBezTo>
                <a:cubicBezTo>
                  <a:pt x="11641" y="1792"/>
                  <a:pt x="11650" y="1806"/>
                  <a:pt x="11686" y="1873"/>
                </a:cubicBezTo>
                <a:lnTo>
                  <a:pt x="20522" y="18673"/>
                </a:lnTo>
                <a:cubicBezTo>
                  <a:pt x="20535" y="18697"/>
                  <a:pt x="20548" y="18720"/>
                  <a:pt x="20562" y="18744"/>
                </a:cubicBezTo>
                <a:cubicBezTo>
                  <a:pt x="20576" y="18785"/>
                  <a:pt x="20618" y="18928"/>
                  <a:pt x="20618" y="19200"/>
                </a:cubicBezTo>
                <a:cubicBezTo>
                  <a:pt x="20618" y="19862"/>
                  <a:pt x="20177" y="20400"/>
                  <a:pt x="19636" y="20400"/>
                </a:cubicBezTo>
                <a:moveTo>
                  <a:pt x="21348" y="18023"/>
                </a:moveTo>
                <a:lnTo>
                  <a:pt x="12511" y="1223"/>
                </a:lnTo>
                <a:cubicBezTo>
                  <a:pt x="12511" y="1223"/>
                  <a:pt x="12058" y="0"/>
                  <a:pt x="10800" y="0"/>
                </a:cubicBezTo>
                <a:cubicBezTo>
                  <a:pt x="9616" y="0"/>
                  <a:pt x="9089" y="1223"/>
                  <a:pt x="9089" y="1223"/>
                </a:cubicBezTo>
                <a:lnTo>
                  <a:pt x="252" y="18023"/>
                </a:lnTo>
                <a:cubicBezTo>
                  <a:pt x="252" y="18023"/>
                  <a:pt x="0" y="18421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8362"/>
                  <a:pt x="21348" y="18023"/>
                  <a:pt x="21348" y="18023"/>
                </a:cubicBezTo>
                <a:moveTo>
                  <a:pt x="10800" y="15600"/>
                </a:moveTo>
                <a:cubicBezTo>
                  <a:pt x="10258" y="15600"/>
                  <a:pt x="9818" y="16138"/>
                  <a:pt x="9818" y="16800"/>
                </a:cubicBezTo>
                <a:cubicBezTo>
                  <a:pt x="9818" y="17462"/>
                  <a:pt x="10258" y="18000"/>
                  <a:pt x="10800" y="18000"/>
                </a:cubicBezTo>
                <a:cubicBezTo>
                  <a:pt x="11342" y="18000"/>
                  <a:pt x="11782" y="17462"/>
                  <a:pt x="11782" y="16800"/>
                </a:cubicBezTo>
                <a:cubicBezTo>
                  <a:pt x="11782" y="16138"/>
                  <a:pt x="11342" y="15600"/>
                  <a:pt x="10800" y="15600"/>
                </a:cubicBezTo>
                <a:moveTo>
                  <a:pt x="10800" y="6000"/>
                </a:moveTo>
                <a:cubicBezTo>
                  <a:pt x="10258" y="6000"/>
                  <a:pt x="9818" y="6538"/>
                  <a:pt x="9818" y="7200"/>
                </a:cubicBezTo>
                <a:lnTo>
                  <a:pt x="10309" y="13800"/>
                </a:lnTo>
                <a:cubicBezTo>
                  <a:pt x="10309" y="14132"/>
                  <a:pt x="10529" y="14400"/>
                  <a:pt x="10800" y="14400"/>
                </a:cubicBezTo>
                <a:cubicBezTo>
                  <a:pt x="11071" y="14400"/>
                  <a:pt x="11291" y="14132"/>
                  <a:pt x="11291" y="13800"/>
                </a:cubicBezTo>
                <a:lnTo>
                  <a:pt x="11782" y="7200"/>
                </a:lnTo>
                <a:cubicBezTo>
                  <a:pt x="11782" y="6538"/>
                  <a:pt x="11342" y="6000"/>
                  <a:pt x="10800" y="60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4" name="Shape 2626">
            <a:extLst>
              <a:ext uri="{FF2B5EF4-FFF2-40B4-BE49-F238E27FC236}">
                <a16:creationId xmlns:a16="http://schemas.microsoft.com/office/drawing/2014/main" id="{3FF69D42-E011-47A6-A40D-D2B08F2C5B49}"/>
              </a:ext>
            </a:extLst>
          </p:cNvPr>
          <p:cNvSpPr/>
          <p:nvPr/>
        </p:nvSpPr>
        <p:spPr>
          <a:xfrm>
            <a:off x="6822627" y="4721026"/>
            <a:ext cx="231002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22" y="18655"/>
                </a:moveTo>
                <a:cubicBezTo>
                  <a:pt x="7553" y="18644"/>
                  <a:pt x="7811" y="18417"/>
                  <a:pt x="7799" y="18146"/>
                </a:cubicBezTo>
                <a:lnTo>
                  <a:pt x="6916" y="6377"/>
                </a:lnTo>
                <a:cubicBezTo>
                  <a:pt x="6904" y="6106"/>
                  <a:pt x="6626" y="5895"/>
                  <a:pt x="6295" y="5904"/>
                </a:cubicBezTo>
                <a:cubicBezTo>
                  <a:pt x="5963" y="5915"/>
                  <a:pt x="5705" y="6142"/>
                  <a:pt x="5717" y="6413"/>
                </a:cubicBezTo>
                <a:lnTo>
                  <a:pt x="6601" y="18182"/>
                </a:lnTo>
                <a:cubicBezTo>
                  <a:pt x="6613" y="18453"/>
                  <a:pt x="6891" y="18664"/>
                  <a:pt x="7222" y="18655"/>
                </a:cubicBezTo>
                <a:moveTo>
                  <a:pt x="17400" y="19636"/>
                </a:moveTo>
                <a:cubicBezTo>
                  <a:pt x="17319" y="20154"/>
                  <a:pt x="16862" y="20618"/>
                  <a:pt x="16200" y="20618"/>
                </a:cubicBezTo>
                <a:lnTo>
                  <a:pt x="5400" y="20618"/>
                </a:lnTo>
                <a:cubicBezTo>
                  <a:pt x="4737" y="20618"/>
                  <a:pt x="4291" y="20160"/>
                  <a:pt x="4200" y="19636"/>
                </a:cubicBezTo>
                <a:lnTo>
                  <a:pt x="3000" y="3927"/>
                </a:lnTo>
                <a:lnTo>
                  <a:pt x="18600" y="3927"/>
                </a:lnTo>
                <a:cubicBezTo>
                  <a:pt x="18600" y="3927"/>
                  <a:pt x="17400" y="19636"/>
                  <a:pt x="17400" y="19636"/>
                </a:cubicBezTo>
                <a:close/>
                <a:moveTo>
                  <a:pt x="7800" y="983"/>
                </a:moveTo>
                <a:lnTo>
                  <a:pt x="13800" y="983"/>
                </a:lnTo>
                <a:lnTo>
                  <a:pt x="13800" y="2945"/>
                </a:lnTo>
                <a:lnTo>
                  <a:pt x="7800" y="2945"/>
                </a:lnTo>
                <a:cubicBezTo>
                  <a:pt x="7800" y="2945"/>
                  <a:pt x="7800" y="983"/>
                  <a:pt x="7800" y="983"/>
                </a:cubicBezTo>
                <a:close/>
                <a:moveTo>
                  <a:pt x="21000" y="2945"/>
                </a:moveTo>
                <a:lnTo>
                  <a:pt x="15000" y="2945"/>
                </a:lnTo>
                <a:lnTo>
                  <a:pt x="15000" y="983"/>
                </a:lnTo>
                <a:cubicBezTo>
                  <a:pt x="15000" y="440"/>
                  <a:pt x="14462" y="0"/>
                  <a:pt x="13800" y="0"/>
                </a:cubicBezTo>
                <a:lnTo>
                  <a:pt x="7800" y="0"/>
                </a:lnTo>
                <a:cubicBezTo>
                  <a:pt x="7137" y="0"/>
                  <a:pt x="6600" y="440"/>
                  <a:pt x="6600" y="983"/>
                </a:cubicBezTo>
                <a:lnTo>
                  <a:pt x="6600" y="2945"/>
                </a:lnTo>
                <a:lnTo>
                  <a:pt x="600" y="2945"/>
                </a:lnTo>
                <a:cubicBezTo>
                  <a:pt x="269" y="2945"/>
                  <a:pt x="0" y="3166"/>
                  <a:pt x="0" y="3437"/>
                </a:cubicBezTo>
                <a:cubicBezTo>
                  <a:pt x="0" y="3708"/>
                  <a:pt x="269" y="3927"/>
                  <a:pt x="600" y="3927"/>
                </a:cubicBezTo>
                <a:lnTo>
                  <a:pt x="1800" y="3927"/>
                </a:lnTo>
                <a:lnTo>
                  <a:pt x="3000" y="19636"/>
                </a:lnTo>
                <a:cubicBezTo>
                  <a:pt x="3193" y="20711"/>
                  <a:pt x="4075" y="21600"/>
                  <a:pt x="5400" y="21600"/>
                </a:cubicBezTo>
                <a:lnTo>
                  <a:pt x="16200" y="21600"/>
                </a:lnTo>
                <a:cubicBezTo>
                  <a:pt x="17525" y="21600"/>
                  <a:pt x="18374" y="20700"/>
                  <a:pt x="18600" y="19636"/>
                </a:cubicBezTo>
                <a:lnTo>
                  <a:pt x="19800" y="3927"/>
                </a:lnTo>
                <a:lnTo>
                  <a:pt x="21000" y="3927"/>
                </a:lnTo>
                <a:cubicBezTo>
                  <a:pt x="21331" y="3927"/>
                  <a:pt x="21600" y="3708"/>
                  <a:pt x="21600" y="3437"/>
                </a:cubicBezTo>
                <a:cubicBezTo>
                  <a:pt x="21600" y="3166"/>
                  <a:pt x="21331" y="2945"/>
                  <a:pt x="21000" y="2945"/>
                </a:cubicBezTo>
                <a:moveTo>
                  <a:pt x="14380" y="18654"/>
                </a:moveTo>
                <a:cubicBezTo>
                  <a:pt x="14711" y="18664"/>
                  <a:pt x="14989" y="18452"/>
                  <a:pt x="15001" y="18181"/>
                </a:cubicBezTo>
                <a:lnTo>
                  <a:pt x="15871" y="6413"/>
                </a:lnTo>
                <a:cubicBezTo>
                  <a:pt x="15883" y="6142"/>
                  <a:pt x="15625" y="5914"/>
                  <a:pt x="15294" y="5904"/>
                </a:cubicBezTo>
                <a:cubicBezTo>
                  <a:pt x="14962" y="5895"/>
                  <a:pt x="14684" y="6106"/>
                  <a:pt x="14672" y="6377"/>
                </a:cubicBezTo>
                <a:lnTo>
                  <a:pt x="13802" y="18146"/>
                </a:lnTo>
                <a:cubicBezTo>
                  <a:pt x="13790" y="18417"/>
                  <a:pt x="14049" y="18644"/>
                  <a:pt x="14380" y="18654"/>
                </a:cubicBezTo>
                <a:moveTo>
                  <a:pt x="10800" y="18655"/>
                </a:moveTo>
                <a:cubicBezTo>
                  <a:pt x="11131" y="18655"/>
                  <a:pt x="11400" y="18435"/>
                  <a:pt x="11400" y="18164"/>
                </a:cubicBezTo>
                <a:lnTo>
                  <a:pt x="11400" y="6382"/>
                </a:lnTo>
                <a:cubicBezTo>
                  <a:pt x="11400" y="6110"/>
                  <a:pt x="11131" y="5891"/>
                  <a:pt x="10800" y="5891"/>
                </a:cubicBezTo>
                <a:cubicBezTo>
                  <a:pt x="10469" y="5891"/>
                  <a:pt x="10200" y="6110"/>
                  <a:pt x="10200" y="6382"/>
                </a:cubicBezTo>
                <a:lnTo>
                  <a:pt x="10200" y="18164"/>
                </a:lnTo>
                <a:cubicBezTo>
                  <a:pt x="10200" y="18435"/>
                  <a:pt x="10469" y="18655"/>
                  <a:pt x="10800" y="18655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5" name="Shape 2627">
            <a:extLst>
              <a:ext uri="{FF2B5EF4-FFF2-40B4-BE49-F238E27FC236}">
                <a16:creationId xmlns:a16="http://schemas.microsoft.com/office/drawing/2014/main" id="{9D201BC1-AFC9-4544-9ADD-8BF17470B26E}"/>
              </a:ext>
            </a:extLst>
          </p:cNvPr>
          <p:cNvSpPr/>
          <p:nvPr/>
        </p:nvSpPr>
        <p:spPr>
          <a:xfrm>
            <a:off x="7380880" y="4721026"/>
            <a:ext cx="192502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20" y="19636"/>
                </a:moveTo>
                <a:cubicBezTo>
                  <a:pt x="18623" y="20154"/>
                  <a:pt x="18075" y="20618"/>
                  <a:pt x="17280" y="20618"/>
                </a:cubicBezTo>
                <a:lnTo>
                  <a:pt x="4320" y="20618"/>
                </a:lnTo>
                <a:cubicBezTo>
                  <a:pt x="3525" y="20618"/>
                  <a:pt x="2989" y="20160"/>
                  <a:pt x="2880" y="19636"/>
                </a:cubicBezTo>
                <a:lnTo>
                  <a:pt x="1483" y="3927"/>
                </a:lnTo>
                <a:lnTo>
                  <a:pt x="20117" y="3927"/>
                </a:lnTo>
                <a:cubicBezTo>
                  <a:pt x="20117" y="3927"/>
                  <a:pt x="18720" y="19636"/>
                  <a:pt x="18720" y="19636"/>
                </a:cubicBezTo>
                <a:close/>
                <a:moveTo>
                  <a:pt x="4529" y="2227"/>
                </a:moveTo>
                <a:cubicBezTo>
                  <a:pt x="4971" y="2122"/>
                  <a:pt x="5311" y="1878"/>
                  <a:pt x="5440" y="1571"/>
                </a:cubicBezTo>
                <a:cubicBezTo>
                  <a:pt x="5563" y="1278"/>
                  <a:pt x="6084" y="982"/>
                  <a:pt x="6840" y="982"/>
                </a:cubicBezTo>
                <a:cubicBezTo>
                  <a:pt x="7596" y="982"/>
                  <a:pt x="8117" y="1094"/>
                  <a:pt x="8240" y="1387"/>
                </a:cubicBezTo>
                <a:cubicBezTo>
                  <a:pt x="8286" y="1495"/>
                  <a:pt x="8358" y="1598"/>
                  <a:pt x="8454" y="1688"/>
                </a:cubicBezTo>
                <a:cubicBezTo>
                  <a:pt x="8957" y="2167"/>
                  <a:pt x="9732" y="2442"/>
                  <a:pt x="10577" y="2442"/>
                </a:cubicBezTo>
                <a:cubicBezTo>
                  <a:pt x="11235" y="2442"/>
                  <a:pt x="11854" y="2268"/>
                  <a:pt x="12300" y="1947"/>
                </a:cubicBezTo>
                <a:cubicBezTo>
                  <a:pt x="12697" y="1647"/>
                  <a:pt x="13446" y="1473"/>
                  <a:pt x="14760" y="1473"/>
                </a:cubicBezTo>
                <a:cubicBezTo>
                  <a:pt x="16059" y="1473"/>
                  <a:pt x="16752" y="1940"/>
                  <a:pt x="16920" y="2209"/>
                </a:cubicBezTo>
                <a:cubicBezTo>
                  <a:pt x="17107" y="2509"/>
                  <a:pt x="17391" y="2750"/>
                  <a:pt x="17688" y="2945"/>
                </a:cubicBezTo>
                <a:lnTo>
                  <a:pt x="2830" y="2945"/>
                </a:lnTo>
                <a:cubicBezTo>
                  <a:pt x="3170" y="2668"/>
                  <a:pt x="3770" y="2408"/>
                  <a:pt x="4529" y="2227"/>
                </a:cubicBezTo>
                <a:moveTo>
                  <a:pt x="20880" y="2945"/>
                </a:moveTo>
                <a:lnTo>
                  <a:pt x="19676" y="2945"/>
                </a:lnTo>
                <a:cubicBezTo>
                  <a:pt x="19217" y="2693"/>
                  <a:pt x="18780" y="2403"/>
                  <a:pt x="18405" y="1964"/>
                </a:cubicBezTo>
                <a:cubicBezTo>
                  <a:pt x="17787" y="1241"/>
                  <a:pt x="16749" y="491"/>
                  <a:pt x="14760" y="491"/>
                </a:cubicBezTo>
                <a:cubicBezTo>
                  <a:pt x="13012" y="491"/>
                  <a:pt x="11880" y="798"/>
                  <a:pt x="11231" y="1289"/>
                </a:cubicBezTo>
                <a:cubicBezTo>
                  <a:pt x="11081" y="1397"/>
                  <a:pt x="10839" y="1461"/>
                  <a:pt x="10577" y="1461"/>
                </a:cubicBezTo>
                <a:cubicBezTo>
                  <a:pt x="10245" y="1461"/>
                  <a:pt x="9879" y="1359"/>
                  <a:pt x="9624" y="1116"/>
                </a:cubicBezTo>
                <a:cubicBezTo>
                  <a:pt x="9310" y="370"/>
                  <a:pt x="8188" y="0"/>
                  <a:pt x="6840" y="0"/>
                </a:cubicBezTo>
                <a:cubicBezTo>
                  <a:pt x="5492" y="0"/>
                  <a:pt x="4370" y="554"/>
                  <a:pt x="4056" y="1300"/>
                </a:cubicBezTo>
                <a:cubicBezTo>
                  <a:pt x="2613" y="1643"/>
                  <a:pt x="1555" y="2238"/>
                  <a:pt x="1211" y="2945"/>
                </a:cubicBezTo>
                <a:lnTo>
                  <a:pt x="720" y="2945"/>
                </a:lnTo>
                <a:cubicBezTo>
                  <a:pt x="323" y="2945"/>
                  <a:pt x="0" y="3165"/>
                  <a:pt x="0" y="3436"/>
                </a:cubicBezTo>
                <a:lnTo>
                  <a:pt x="0" y="3437"/>
                </a:lnTo>
                <a:lnTo>
                  <a:pt x="1440" y="19636"/>
                </a:lnTo>
                <a:cubicBezTo>
                  <a:pt x="1672" y="20711"/>
                  <a:pt x="2730" y="21600"/>
                  <a:pt x="4320" y="21600"/>
                </a:cubicBezTo>
                <a:lnTo>
                  <a:pt x="17280" y="21600"/>
                </a:lnTo>
                <a:cubicBezTo>
                  <a:pt x="18870" y="21600"/>
                  <a:pt x="19890" y="20700"/>
                  <a:pt x="20160" y="19636"/>
                </a:cubicBezTo>
                <a:lnTo>
                  <a:pt x="21600" y="3437"/>
                </a:lnTo>
                <a:lnTo>
                  <a:pt x="21600" y="3436"/>
                </a:lnTo>
                <a:cubicBezTo>
                  <a:pt x="21600" y="3165"/>
                  <a:pt x="21277" y="2945"/>
                  <a:pt x="20880" y="2945"/>
                </a:cubicBezTo>
                <a:moveTo>
                  <a:pt x="6507" y="18655"/>
                </a:moveTo>
                <a:cubicBezTo>
                  <a:pt x="6904" y="18644"/>
                  <a:pt x="7214" y="18417"/>
                  <a:pt x="7200" y="18146"/>
                </a:cubicBezTo>
                <a:lnTo>
                  <a:pt x="6139" y="6377"/>
                </a:lnTo>
                <a:cubicBezTo>
                  <a:pt x="6125" y="6106"/>
                  <a:pt x="5791" y="5895"/>
                  <a:pt x="5394" y="5904"/>
                </a:cubicBezTo>
                <a:cubicBezTo>
                  <a:pt x="4996" y="5915"/>
                  <a:pt x="4686" y="6142"/>
                  <a:pt x="4700" y="6413"/>
                </a:cubicBezTo>
                <a:lnTo>
                  <a:pt x="5761" y="18182"/>
                </a:lnTo>
                <a:cubicBezTo>
                  <a:pt x="5775" y="18453"/>
                  <a:pt x="6109" y="18664"/>
                  <a:pt x="6507" y="18655"/>
                </a:cubicBezTo>
                <a:moveTo>
                  <a:pt x="10800" y="18655"/>
                </a:moveTo>
                <a:cubicBezTo>
                  <a:pt x="11197" y="18655"/>
                  <a:pt x="11520" y="18435"/>
                  <a:pt x="11520" y="18164"/>
                </a:cubicBezTo>
                <a:lnTo>
                  <a:pt x="11520" y="6382"/>
                </a:lnTo>
                <a:cubicBezTo>
                  <a:pt x="11520" y="6110"/>
                  <a:pt x="11197" y="5891"/>
                  <a:pt x="10800" y="5891"/>
                </a:cubicBezTo>
                <a:cubicBezTo>
                  <a:pt x="10403" y="5891"/>
                  <a:pt x="10080" y="6110"/>
                  <a:pt x="10080" y="6382"/>
                </a:cubicBezTo>
                <a:lnTo>
                  <a:pt x="10080" y="18164"/>
                </a:lnTo>
                <a:cubicBezTo>
                  <a:pt x="10080" y="18435"/>
                  <a:pt x="10403" y="18655"/>
                  <a:pt x="10800" y="18655"/>
                </a:cubicBezTo>
                <a:moveTo>
                  <a:pt x="15095" y="18654"/>
                </a:moveTo>
                <a:cubicBezTo>
                  <a:pt x="15494" y="18664"/>
                  <a:pt x="15827" y="18452"/>
                  <a:pt x="15841" y="18181"/>
                </a:cubicBezTo>
                <a:lnTo>
                  <a:pt x="16886" y="6413"/>
                </a:lnTo>
                <a:cubicBezTo>
                  <a:pt x="16900" y="6142"/>
                  <a:pt x="16590" y="5914"/>
                  <a:pt x="16192" y="5904"/>
                </a:cubicBezTo>
                <a:cubicBezTo>
                  <a:pt x="15795" y="5895"/>
                  <a:pt x="15461" y="6106"/>
                  <a:pt x="15447" y="6377"/>
                </a:cubicBezTo>
                <a:lnTo>
                  <a:pt x="14402" y="18146"/>
                </a:lnTo>
                <a:cubicBezTo>
                  <a:pt x="14388" y="18417"/>
                  <a:pt x="14699" y="18644"/>
                  <a:pt x="15095" y="18654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6" name="Shape 2628">
            <a:extLst>
              <a:ext uri="{FF2B5EF4-FFF2-40B4-BE49-F238E27FC236}">
                <a16:creationId xmlns:a16="http://schemas.microsoft.com/office/drawing/2014/main" id="{ADA95581-06CB-4637-A33C-4BFDAED0817C}"/>
              </a:ext>
            </a:extLst>
          </p:cNvPr>
          <p:cNvSpPr/>
          <p:nvPr/>
        </p:nvSpPr>
        <p:spPr>
          <a:xfrm>
            <a:off x="7874966" y="4721026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7" name="Shape 2629">
            <a:extLst>
              <a:ext uri="{FF2B5EF4-FFF2-40B4-BE49-F238E27FC236}">
                <a16:creationId xmlns:a16="http://schemas.microsoft.com/office/drawing/2014/main" id="{AEC783F1-9696-4B2A-9D52-EF0E0B4116CA}"/>
              </a:ext>
            </a:extLst>
          </p:cNvPr>
          <p:cNvSpPr/>
          <p:nvPr/>
        </p:nvSpPr>
        <p:spPr>
          <a:xfrm>
            <a:off x="8413970" y="4721026"/>
            <a:ext cx="282414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8" name="Shape 2630">
            <a:extLst>
              <a:ext uri="{FF2B5EF4-FFF2-40B4-BE49-F238E27FC236}">
                <a16:creationId xmlns:a16="http://schemas.microsoft.com/office/drawing/2014/main" id="{ADE097B4-CBF8-4911-A45F-6BDC801D348E}"/>
              </a:ext>
            </a:extLst>
          </p:cNvPr>
          <p:cNvSpPr/>
          <p:nvPr/>
        </p:nvSpPr>
        <p:spPr>
          <a:xfrm>
            <a:off x="9017139" y="4721026"/>
            <a:ext cx="154009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07" y="18651"/>
                </a:moveTo>
                <a:lnTo>
                  <a:pt x="10795" y="12327"/>
                </a:lnTo>
                <a:lnTo>
                  <a:pt x="10781" y="12326"/>
                </a:lnTo>
                <a:cubicBezTo>
                  <a:pt x="10785" y="12307"/>
                  <a:pt x="10800" y="12292"/>
                  <a:pt x="10800" y="12273"/>
                </a:cubicBezTo>
                <a:cubicBezTo>
                  <a:pt x="10800" y="12001"/>
                  <a:pt x="10398" y="11782"/>
                  <a:pt x="9900" y="11782"/>
                </a:cubicBezTo>
                <a:lnTo>
                  <a:pt x="2149" y="11782"/>
                </a:lnTo>
                <a:lnTo>
                  <a:pt x="8749" y="982"/>
                </a:lnTo>
                <a:lnTo>
                  <a:pt x="15850" y="982"/>
                </a:lnTo>
                <a:lnTo>
                  <a:pt x="11436" y="8190"/>
                </a:lnTo>
                <a:lnTo>
                  <a:pt x="11447" y="8192"/>
                </a:lnTo>
                <a:cubicBezTo>
                  <a:pt x="11417" y="8241"/>
                  <a:pt x="11391" y="8291"/>
                  <a:pt x="11391" y="8345"/>
                </a:cubicBezTo>
                <a:cubicBezTo>
                  <a:pt x="11391" y="8617"/>
                  <a:pt x="11794" y="8836"/>
                  <a:pt x="12291" y="8836"/>
                </a:cubicBezTo>
                <a:lnTo>
                  <a:pt x="19195" y="8836"/>
                </a:lnTo>
                <a:cubicBezTo>
                  <a:pt x="19195" y="8836"/>
                  <a:pt x="9507" y="18651"/>
                  <a:pt x="9507" y="18651"/>
                </a:cubicBezTo>
                <a:close/>
                <a:moveTo>
                  <a:pt x="21600" y="8345"/>
                </a:moveTo>
                <a:cubicBezTo>
                  <a:pt x="21600" y="8074"/>
                  <a:pt x="21197" y="7855"/>
                  <a:pt x="20700" y="7855"/>
                </a:cubicBezTo>
                <a:lnTo>
                  <a:pt x="13541" y="7855"/>
                </a:lnTo>
                <a:lnTo>
                  <a:pt x="17954" y="646"/>
                </a:lnTo>
                <a:lnTo>
                  <a:pt x="17944" y="644"/>
                </a:lnTo>
                <a:cubicBezTo>
                  <a:pt x="17974" y="595"/>
                  <a:pt x="18000" y="545"/>
                  <a:pt x="18000" y="491"/>
                </a:cubicBezTo>
                <a:cubicBezTo>
                  <a:pt x="18000" y="220"/>
                  <a:pt x="17598" y="0"/>
                  <a:pt x="17100" y="0"/>
                </a:cubicBezTo>
                <a:lnTo>
                  <a:pt x="8101" y="0"/>
                </a:lnTo>
                <a:cubicBezTo>
                  <a:pt x="7703" y="0"/>
                  <a:pt x="7376" y="143"/>
                  <a:pt x="7257" y="337"/>
                </a:cubicBezTo>
                <a:lnTo>
                  <a:pt x="7246" y="335"/>
                </a:lnTo>
                <a:lnTo>
                  <a:pt x="47" y="12117"/>
                </a:lnTo>
                <a:lnTo>
                  <a:pt x="57" y="12120"/>
                </a:lnTo>
                <a:cubicBezTo>
                  <a:pt x="27" y="12168"/>
                  <a:pt x="0" y="12218"/>
                  <a:pt x="0" y="12273"/>
                </a:cubicBezTo>
                <a:cubicBezTo>
                  <a:pt x="0" y="12544"/>
                  <a:pt x="403" y="12764"/>
                  <a:pt x="900" y="12764"/>
                </a:cubicBezTo>
                <a:lnTo>
                  <a:pt x="8895" y="12764"/>
                </a:lnTo>
                <a:lnTo>
                  <a:pt x="7206" y="21055"/>
                </a:lnTo>
                <a:lnTo>
                  <a:pt x="7220" y="21056"/>
                </a:lnTo>
                <a:cubicBezTo>
                  <a:pt x="7216" y="21074"/>
                  <a:pt x="7200" y="21090"/>
                  <a:pt x="7200" y="21109"/>
                </a:cubicBezTo>
                <a:cubicBezTo>
                  <a:pt x="7200" y="21380"/>
                  <a:pt x="7603" y="21600"/>
                  <a:pt x="8101" y="21600"/>
                </a:cubicBezTo>
                <a:cubicBezTo>
                  <a:pt x="8464" y="21600"/>
                  <a:pt x="8761" y="21480"/>
                  <a:pt x="8900" y="21310"/>
                </a:cubicBezTo>
                <a:lnTo>
                  <a:pt x="8918" y="21315"/>
                </a:lnTo>
                <a:lnTo>
                  <a:pt x="21517" y="8551"/>
                </a:lnTo>
                <a:lnTo>
                  <a:pt x="21513" y="8550"/>
                </a:lnTo>
                <a:cubicBezTo>
                  <a:pt x="21567" y="8487"/>
                  <a:pt x="21600" y="8419"/>
                  <a:pt x="21600" y="8345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19" name="Shape 2631">
            <a:extLst>
              <a:ext uri="{FF2B5EF4-FFF2-40B4-BE49-F238E27FC236}">
                <a16:creationId xmlns:a16="http://schemas.microsoft.com/office/drawing/2014/main" id="{0A068FE3-85E0-4157-8187-D5A3AC5817F6}"/>
              </a:ext>
            </a:extLst>
          </p:cNvPr>
          <p:cNvSpPr/>
          <p:nvPr/>
        </p:nvSpPr>
        <p:spPr>
          <a:xfrm>
            <a:off x="9491975" y="4746692"/>
            <a:ext cx="282336" cy="23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600"/>
                </a:moveTo>
                <a:lnTo>
                  <a:pt x="1964" y="3600"/>
                </a:lnTo>
                <a:lnTo>
                  <a:pt x="1964" y="1200"/>
                </a:lnTo>
                <a:lnTo>
                  <a:pt x="19636" y="1200"/>
                </a:lnTo>
                <a:cubicBezTo>
                  <a:pt x="19636" y="1200"/>
                  <a:pt x="19636" y="3600"/>
                  <a:pt x="19636" y="3600"/>
                </a:cubicBezTo>
                <a:close/>
                <a:moveTo>
                  <a:pt x="17182" y="6000"/>
                </a:moveTo>
                <a:lnTo>
                  <a:pt x="17182" y="4800"/>
                </a:lnTo>
                <a:lnTo>
                  <a:pt x="19145" y="4800"/>
                </a:lnTo>
                <a:lnTo>
                  <a:pt x="19145" y="6000"/>
                </a:lnTo>
                <a:cubicBezTo>
                  <a:pt x="19145" y="6662"/>
                  <a:pt x="18705" y="7200"/>
                  <a:pt x="18164" y="7200"/>
                </a:cubicBezTo>
                <a:cubicBezTo>
                  <a:pt x="17621" y="7200"/>
                  <a:pt x="17182" y="6662"/>
                  <a:pt x="17182" y="6000"/>
                </a:cubicBezTo>
                <a:moveTo>
                  <a:pt x="14236" y="6000"/>
                </a:moveTo>
                <a:lnTo>
                  <a:pt x="14236" y="4800"/>
                </a:lnTo>
                <a:lnTo>
                  <a:pt x="16200" y="4800"/>
                </a:lnTo>
                <a:lnTo>
                  <a:pt x="16200" y="6000"/>
                </a:lnTo>
                <a:cubicBezTo>
                  <a:pt x="16200" y="6662"/>
                  <a:pt x="15760" y="7200"/>
                  <a:pt x="15218" y="7200"/>
                </a:cubicBezTo>
                <a:cubicBezTo>
                  <a:pt x="14675" y="7200"/>
                  <a:pt x="14236" y="6662"/>
                  <a:pt x="14236" y="6000"/>
                </a:cubicBezTo>
                <a:moveTo>
                  <a:pt x="11291" y="6000"/>
                </a:moveTo>
                <a:lnTo>
                  <a:pt x="11291" y="4800"/>
                </a:lnTo>
                <a:lnTo>
                  <a:pt x="13255" y="4800"/>
                </a:lnTo>
                <a:lnTo>
                  <a:pt x="13255" y="6000"/>
                </a:lnTo>
                <a:cubicBezTo>
                  <a:pt x="13255" y="6662"/>
                  <a:pt x="12814" y="7200"/>
                  <a:pt x="12273" y="7200"/>
                </a:cubicBezTo>
                <a:cubicBezTo>
                  <a:pt x="11730" y="7200"/>
                  <a:pt x="11291" y="6662"/>
                  <a:pt x="11291" y="6000"/>
                </a:cubicBezTo>
                <a:moveTo>
                  <a:pt x="8345" y="6000"/>
                </a:moveTo>
                <a:lnTo>
                  <a:pt x="8345" y="4800"/>
                </a:lnTo>
                <a:lnTo>
                  <a:pt x="10309" y="4800"/>
                </a:lnTo>
                <a:lnTo>
                  <a:pt x="10309" y="6000"/>
                </a:lnTo>
                <a:cubicBezTo>
                  <a:pt x="10309" y="6662"/>
                  <a:pt x="9869" y="7200"/>
                  <a:pt x="9327" y="7200"/>
                </a:cubicBezTo>
                <a:cubicBezTo>
                  <a:pt x="8785" y="7200"/>
                  <a:pt x="8345" y="6662"/>
                  <a:pt x="8345" y="6000"/>
                </a:cubicBezTo>
                <a:moveTo>
                  <a:pt x="5400" y="6000"/>
                </a:moveTo>
                <a:lnTo>
                  <a:pt x="5400" y="4800"/>
                </a:lnTo>
                <a:lnTo>
                  <a:pt x="7364" y="4800"/>
                </a:lnTo>
                <a:lnTo>
                  <a:pt x="7364" y="6000"/>
                </a:lnTo>
                <a:cubicBezTo>
                  <a:pt x="7364" y="6662"/>
                  <a:pt x="6924" y="7200"/>
                  <a:pt x="6382" y="7200"/>
                </a:cubicBezTo>
                <a:cubicBezTo>
                  <a:pt x="5839" y="7200"/>
                  <a:pt x="5400" y="6662"/>
                  <a:pt x="5400" y="6000"/>
                </a:cubicBezTo>
                <a:moveTo>
                  <a:pt x="2455" y="6000"/>
                </a:moveTo>
                <a:lnTo>
                  <a:pt x="2455" y="4800"/>
                </a:lnTo>
                <a:lnTo>
                  <a:pt x="4418" y="4800"/>
                </a:lnTo>
                <a:lnTo>
                  <a:pt x="4418" y="6000"/>
                </a:lnTo>
                <a:cubicBezTo>
                  <a:pt x="4418" y="6662"/>
                  <a:pt x="3978" y="7200"/>
                  <a:pt x="3436" y="7200"/>
                </a:cubicBezTo>
                <a:cubicBezTo>
                  <a:pt x="2894" y="7200"/>
                  <a:pt x="2455" y="6662"/>
                  <a:pt x="2455" y="6000"/>
                </a:cubicBezTo>
                <a:moveTo>
                  <a:pt x="19636" y="20400"/>
                </a:moveTo>
                <a:lnTo>
                  <a:pt x="12764" y="20400"/>
                </a:lnTo>
                <a:lnTo>
                  <a:pt x="12764" y="13800"/>
                </a:lnTo>
                <a:cubicBezTo>
                  <a:pt x="12764" y="13469"/>
                  <a:pt x="12544" y="13200"/>
                  <a:pt x="12273" y="13200"/>
                </a:cubicBezTo>
                <a:lnTo>
                  <a:pt x="9327" y="13200"/>
                </a:lnTo>
                <a:cubicBezTo>
                  <a:pt x="9056" y="13200"/>
                  <a:pt x="8836" y="13469"/>
                  <a:pt x="8836" y="13800"/>
                </a:cubicBezTo>
                <a:lnTo>
                  <a:pt x="8836" y="20400"/>
                </a:lnTo>
                <a:lnTo>
                  <a:pt x="1964" y="20400"/>
                </a:lnTo>
                <a:lnTo>
                  <a:pt x="1964" y="7573"/>
                </a:lnTo>
                <a:cubicBezTo>
                  <a:pt x="2324" y="8076"/>
                  <a:pt x="2847" y="8400"/>
                  <a:pt x="3436" y="8400"/>
                </a:cubicBezTo>
                <a:cubicBezTo>
                  <a:pt x="4026" y="8400"/>
                  <a:pt x="4549" y="8076"/>
                  <a:pt x="4909" y="7573"/>
                </a:cubicBezTo>
                <a:cubicBezTo>
                  <a:pt x="5269" y="8076"/>
                  <a:pt x="5792" y="8400"/>
                  <a:pt x="6382" y="8400"/>
                </a:cubicBezTo>
                <a:cubicBezTo>
                  <a:pt x="6971" y="8400"/>
                  <a:pt x="7495" y="8076"/>
                  <a:pt x="7855" y="7573"/>
                </a:cubicBezTo>
                <a:cubicBezTo>
                  <a:pt x="8215" y="8076"/>
                  <a:pt x="8738" y="8400"/>
                  <a:pt x="9327" y="8400"/>
                </a:cubicBezTo>
                <a:cubicBezTo>
                  <a:pt x="9917" y="8400"/>
                  <a:pt x="10440" y="8076"/>
                  <a:pt x="10800" y="7573"/>
                </a:cubicBezTo>
                <a:cubicBezTo>
                  <a:pt x="11160" y="8076"/>
                  <a:pt x="11683" y="8400"/>
                  <a:pt x="12273" y="8400"/>
                </a:cubicBezTo>
                <a:cubicBezTo>
                  <a:pt x="12862" y="8400"/>
                  <a:pt x="13385" y="8076"/>
                  <a:pt x="13745" y="7573"/>
                </a:cubicBezTo>
                <a:cubicBezTo>
                  <a:pt x="14105" y="8076"/>
                  <a:pt x="14629" y="8400"/>
                  <a:pt x="15218" y="8400"/>
                </a:cubicBezTo>
                <a:cubicBezTo>
                  <a:pt x="15808" y="8400"/>
                  <a:pt x="16331" y="8076"/>
                  <a:pt x="16691" y="7573"/>
                </a:cubicBezTo>
                <a:cubicBezTo>
                  <a:pt x="17051" y="8076"/>
                  <a:pt x="17574" y="8400"/>
                  <a:pt x="18164" y="8400"/>
                </a:cubicBezTo>
                <a:cubicBezTo>
                  <a:pt x="18753" y="8400"/>
                  <a:pt x="19276" y="8076"/>
                  <a:pt x="19636" y="7573"/>
                </a:cubicBezTo>
                <a:cubicBezTo>
                  <a:pt x="19636" y="7573"/>
                  <a:pt x="19636" y="20400"/>
                  <a:pt x="19636" y="20400"/>
                </a:cubicBezTo>
                <a:close/>
                <a:moveTo>
                  <a:pt x="11782" y="20400"/>
                </a:moveTo>
                <a:lnTo>
                  <a:pt x="9818" y="204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20400"/>
                  <a:pt x="11782" y="20400"/>
                </a:cubicBezTo>
                <a:close/>
                <a:moveTo>
                  <a:pt x="21109" y="20400"/>
                </a:moveTo>
                <a:lnTo>
                  <a:pt x="20618" y="20400"/>
                </a:lnTo>
                <a:lnTo>
                  <a:pt x="20618" y="4800"/>
                </a:lnTo>
                <a:lnTo>
                  <a:pt x="21109" y="4800"/>
                </a:lnTo>
                <a:cubicBezTo>
                  <a:pt x="21380" y="4800"/>
                  <a:pt x="21600" y="4532"/>
                  <a:pt x="21600" y="4200"/>
                </a:cubicBezTo>
                <a:cubicBezTo>
                  <a:pt x="21600" y="3868"/>
                  <a:pt x="21380" y="3600"/>
                  <a:pt x="21109" y="3600"/>
                </a:cubicBezTo>
                <a:lnTo>
                  <a:pt x="20618" y="3600"/>
                </a:lnTo>
                <a:lnTo>
                  <a:pt x="20618" y="1200"/>
                </a:lnTo>
                <a:cubicBezTo>
                  <a:pt x="20618" y="538"/>
                  <a:pt x="20178" y="0"/>
                  <a:pt x="19636" y="0"/>
                </a:cubicBezTo>
                <a:lnTo>
                  <a:pt x="1964" y="0"/>
                </a:lnTo>
                <a:cubicBezTo>
                  <a:pt x="1421" y="0"/>
                  <a:pt x="982" y="538"/>
                  <a:pt x="982" y="1200"/>
                </a:cubicBezTo>
                <a:lnTo>
                  <a:pt x="982" y="3600"/>
                </a:lnTo>
                <a:lnTo>
                  <a:pt x="491" y="3600"/>
                </a:lnTo>
                <a:cubicBezTo>
                  <a:pt x="220" y="3600"/>
                  <a:pt x="0" y="3868"/>
                  <a:pt x="0" y="4200"/>
                </a:cubicBezTo>
                <a:cubicBezTo>
                  <a:pt x="0" y="4532"/>
                  <a:pt x="220" y="4800"/>
                  <a:pt x="491" y="4800"/>
                </a:cubicBezTo>
                <a:lnTo>
                  <a:pt x="982" y="4800"/>
                </a:lnTo>
                <a:lnTo>
                  <a:pt x="982" y="20400"/>
                </a:lnTo>
                <a:lnTo>
                  <a:pt x="491" y="20400"/>
                </a:lnTo>
                <a:cubicBezTo>
                  <a:pt x="220" y="20400"/>
                  <a:pt x="0" y="20669"/>
                  <a:pt x="0" y="21000"/>
                </a:cubicBez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cubicBezTo>
                  <a:pt x="21600" y="20669"/>
                  <a:pt x="21380" y="20400"/>
                  <a:pt x="21109" y="20400"/>
                </a:cubicBezTo>
                <a:moveTo>
                  <a:pt x="16691" y="16800"/>
                </a:moveTo>
                <a:lnTo>
                  <a:pt x="14727" y="16800"/>
                </a:lnTo>
                <a:lnTo>
                  <a:pt x="14727" y="14400"/>
                </a:lnTo>
                <a:lnTo>
                  <a:pt x="16691" y="14400"/>
                </a:lnTo>
                <a:cubicBezTo>
                  <a:pt x="16691" y="14400"/>
                  <a:pt x="16691" y="16800"/>
                  <a:pt x="16691" y="16800"/>
                </a:cubicBezTo>
                <a:close/>
                <a:moveTo>
                  <a:pt x="17182" y="13200"/>
                </a:moveTo>
                <a:lnTo>
                  <a:pt x="14236" y="13200"/>
                </a:lnTo>
                <a:cubicBezTo>
                  <a:pt x="13965" y="13200"/>
                  <a:pt x="13745" y="13469"/>
                  <a:pt x="13745" y="13800"/>
                </a:cubicBezTo>
                <a:lnTo>
                  <a:pt x="13745" y="17400"/>
                </a:lnTo>
                <a:cubicBezTo>
                  <a:pt x="13745" y="17732"/>
                  <a:pt x="13965" y="18000"/>
                  <a:pt x="14236" y="18000"/>
                </a:cubicBezTo>
                <a:lnTo>
                  <a:pt x="17182" y="18000"/>
                </a:lnTo>
                <a:cubicBezTo>
                  <a:pt x="17453" y="18000"/>
                  <a:pt x="17673" y="17732"/>
                  <a:pt x="17673" y="17400"/>
                </a:cubicBezTo>
                <a:lnTo>
                  <a:pt x="17673" y="13800"/>
                </a:lnTo>
                <a:cubicBezTo>
                  <a:pt x="17673" y="13469"/>
                  <a:pt x="17453" y="13200"/>
                  <a:pt x="17182" y="13200"/>
                </a:cubicBezTo>
                <a:moveTo>
                  <a:pt x="6873" y="16800"/>
                </a:moveTo>
                <a:lnTo>
                  <a:pt x="4909" y="16800"/>
                </a:lnTo>
                <a:lnTo>
                  <a:pt x="4909" y="14400"/>
                </a:lnTo>
                <a:lnTo>
                  <a:pt x="6873" y="14400"/>
                </a:lnTo>
                <a:cubicBezTo>
                  <a:pt x="6873" y="14400"/>
                  <a:pt x="6873" y="16800"/>
                  <a:pt x="6873" y="16800"/>
                </a:cubicBezTo>
                <a:close/>
                <a:moveTo>
                  <a:pt x="7364" y="13200"/>
                </a:moveTo>
                <a:lnTo>
                  <a:pt x="4418" y="13200"/>
                </a:lnTo>
                <a:cubicBezTo>
                  <a:pt x="4147" y="13200"/>
                  <a:pt x="3927" y="13469"/>
                  <a:pt x="3927" y="13800"/>
                </a:cubicBezTo>
                <a:lnTo>
                  <a:pt x="3927" y="17400"/>
                </a:lnTo>
                <a:cubicBezTo>
                  <a:pt x="3927" y="17732"/>
                  <a:pt x="4147" y="18000"/>
                  <a:pt x="4418" y="18000"/>
                </a:cubicBezTo>
                <a:lnTo>
                  <a:pt x="7364" y="18000"/>
                </a:lnTo>
                <a:cubicBezTo>
                  <a:pt x="7635" y="18000"/>
                  <a:pt x="7855" y="17732"/>
                  <a:pt x="7855" y="17400"/>
                </a:cubicBezTo>
                <a:lnTo>
                  <a:pt x="7855" y="13800"/>
                </a:lnTo>
                <a:cubicBezTo>
                  <a:pt x="7855" y="13469"/>
                  <a:pt x="7635" y="13200"/>
                  <a:pt x="7364" y="13200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20" name="Shape 2632">
            <a:extLst>
              <a:ext uri="{FF2B5EF4-FFF2-40B4-BE49-F238E27FC236}">
                <a16:creationId xmlns:a16="http://schemas.microsoft.com/office/drawing/2014/main" id="{3F4A9882-125E-4C9D-A13D-EBA9F7B8AE76}"/>
              </a:ext>
            </a:extLst>
          </p:cNvPr>
          <p:cNvSpPr/>
          <p:nvPr/>
        </p:nvSpPr>
        <p:spPr>
          <a:xfrm>
            <a:off x="10056646" y="4721026"/>
            <a:ext cx="231002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21" name="Shape 2633">
            <a:extLst>
              <a:ext uri="{FF2B5EF4-FFF2-40B4-BE49-F238E27FC236}">
                <a16:creationId xmlns:a16="http://schemas.microsoft.com/office/drawing/2014/main" id="{DFAED552-B64A-45B8-BCDA-59F7EB45FFA2}"/>
              </a:ext>
            </a:extLst>
          </p:cNvPr>
          <p:cNvSpPr/>
          <p:nvPr/>
        </p:nvSpPr>
        <p:spPr>
          <a:xfrm>
            <a:off x="10569981" y="4721026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22" name="Shape 2634">
            <a:extLst>
              <a:ext uri="{FF2B5EF4-FFF2-40B4-BE49-F238E27FC236}">
                <a16:creationId xmlns:a16="http://schemas.microsoft.com/office/drawing/2014/main" id="{98CCB24A-5F56-4E5C-AD4B-890DCCC88784}"/>
              </a:ext>
            </a:extLst>
          </p:cNvPr>
          <p:cNvSpPr/>
          <p:nvPr/>
        </p:nvSpPr>
        <p:spPr>
          <a:xfrm>
            <a:off x="11108984" y="4721026"/>
            <a:ext cx="282336" cy="282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9" y="7008"/>
                </a:moveTo>
                <a:cubicBezTo>
                  <a:pt x="20006" y="12260"/>
                  <a:pt x="12624" y="19436"/>
                  <a:pt x="10800" y="20538"/>
                </a:cubicBezTo>
                <a:cubicBezTo>
                  <a:pt x="8976" y="19436"/>
                  <a:pt x="1594" y="12260"/>
                  <a:pt x="1021" y="7001"/>
                </a:cubicBezTo>
                <a:cubicBezTo>
                  <a:pt x="1021" y="7001"/>
                  <a:pt x="982" y="6718"/>
                  <a:pt x="982" y="6382"/>
                </a:cubicBezTo>
                <a:cubicBezTo>
                  <a:pt x="982" y="3404"/>
                  <a:pt x="3404" y="982"/>
                  <a:pt x="6382" y="982"/>
                </a:cubicBezTo>
                <a:cubicBezTo>
                  <a:pt x="7780" y="982"/>
                  <a:pt x="9107" y="1518"/>
                  <a:pt x="10120" y="2491"/>
                </a:cubicBezTo>
                <a:lnTo>
                  <a:pt x="10800" y="3145"/>
                </a:lnTo>
                <a:lnTo>
                  <a:pt x="11480" y="2491"/>
                </a:lnTo>
                <a:cubicBezTo>
                  <a:pt x="12493" y="1518"/>
                  <a:pt x="13820" y="982"/>
                  <a:pt x="15218" y="982"/>
                </a:cubicBezTo>
                <a:cubicBezTo>
                  <a:pt x="18196" y="982"/>
                  <a:pt x="20618" y="3404"/>
                  <a:pt x="20618" y="6382"/>
                </a:cubicBezTo>
                <a:cubicBezTo>
                  <a:pt x="20618" y="6725"/>
                  <a:pt x="20579" y="7008"/>
                  <a:pt x="20579" y="7008"/>
                </a:cubicBezTo>
                <a:moveTo>
                  <a:pt x="21600" y="6382"/>
                </a:moveTo>
                <a:cubicBezTo>
                  <a:pt x="21600" y="2857"/>
                  <a:pt x="18743" y="0"/>
                  <a:pt x="15218" y="0"/>
                </a:cubicBezTo>
                <a:cubicBezTo>
                  <a:pt x="13502" y="0"/>
                  <a:pt x="11947" y="681"/>
                  <a:pt x="10800" y="1784"/>
                </a:cubicBezTo>
                <a:cubicBezTo>
                  <a:pt x="9653" y="681"/>
                  <a:pt x="8098" y="0"/>
                  <a:pt x="6382" y="0"/>
                </a:cubicBezTo>
                <a:cubicBezTo>
                  <a:pt x="2857" y="0"/>
                  <a:pt x="0" y="2857"/>
                  <a:pt x="0" y="6382"/>
                </a:cubicBezTo>
                <a:cubicBezTo>
                  <a:pt x="0" y="6792"/>
                  <a:pt x="65" y="7282"/>
                  <a:pt x="45" y="7115"/>
                </a:cubicBezTo>
                <a:cubicBezTo>
                  <a:pt x="733" y="13419"/>
                  <a:pt x="9855" y="21600"/>
                  <a:pt x="10800" y="21600"/>
                </a:cubicBezTo>
                <a:cubicBezTo>
                  <a:pt x="11745" y="21600"/>
                  <a:pt x="20867" y="13419"/>
                  <a:pt x="21555" y="7115"/>
                </a:cubicBezTo>
                <a:cubicBezTo>
                  <a:pt x="21536" y="7282"/>
                  <a:pt x="21600" y="6792"/>
                  <a:pt x="21600" y="6382"/>
                </a:cubicBezTo>
              </a:path>
            </a:pathLst>
          </a:custGeom>
          <a:solidFill>
            <a:srgbClr val="121D4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405660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2557786" y="2967335"/>
            <a:ext cx="90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5400" b="1" dirty="0" err="1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Closing</a:t>
            </a:r>
            <a:r>
              <a:rPr lang="hu-HU" sz="54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5400" b="1" dirty="0" err="1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message</a:t>
            </a:r>
            <a:r>
              <a:rPr lang="en-US" sz="54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!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DFE691C7-FCD3-4C19-99DC-29B99C87D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2" r="55677"/>
          <a:stretch/>
        </p:blipFill>
        <p:spPr>
          <a:xfrm flipH="1">
            <a:off x="-2" y="0"/>
            <a:ext cx="3555999" cy="6858000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63162" y="6134877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Pécs, 2021. január 12.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1324B418-5E8B-4604-A494-6D9DBD3A6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6273" y="723123"/>
            <a:ext cx="3357563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helye 1">
            <a:extLst>
              <a:ext uri="{FF2B5EF4-FFF2-40B4-BE49-F238E27FC236}">
                <a16:creationId xmlns:a16="http://schemas.microsoft.com/office/drawing/2014/main" id="{CC69F069-0F8E-F3DC-1C0E-FFE99FA1DE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642" r="1664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EE6B31C7-4175-4BD1-9822-060A97764545}"/>
              </a:ext>
            </a:extLst>
          </p:cNvPr>
          <p:cNvSpPr txBox="1"/>
          <p:nvPr/>
        </p:nvSpPr>
        <p:spPr>
          <a:xfrm>
            <a:off x="286073" y="559196"/>
            <a:ext cx="57956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 err="1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Saitama</a:t>
            </a:r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3000" b="1" dirty="0" err="1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Medical</a:t>
            </a:r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University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0E420B62-0CE0-4831-81AB-7469B3055138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6A8CE0C3-0757-4199-9338-CD86E811412F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B15B823-00F5-644A-D937-4001F5BEC901}"/>
              </a:ext>
            </a:extLst>
          </p:cNvPr>
          <p:cNvSpPr/>
          <p:nvPr/>
        </p:nvSpPr>
        <p:spPr>
          <a:xfrm>
            <a:off x="445894" y="2001538"/>
            <a:ext cx="5204212" cy="420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Moroyama</a:t>
            </a:r>
            <a:endParaRPr lang="hu-HU" sz="2000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1892 óta működik kórházként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1972 óta magán egyetem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2 campus (</a:t>
            </a: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Moro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, </a:t>
            </a: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Hidaka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Cca. 2000 hallgató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World University </a:t>
            </a: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Ranking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: 1201-1500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Gyógyszertár, campus hotel, kollégiumok, éttermek, kávézók, szupermarketek…</a:t>
            </a:r>
          </a:p>
        </p:txBody>
      </p:sp>
    </p:spTree>
    <p:extLst>
      <p:ext uri="{BB962C8B-B14F-4D97-AF65-F5344CB8AC3E}">
        <p14:creationId xmlns:p14="http://schemas.microsoft.com/office/powerpoint/2010/main" val="52130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4DAD2066-AF9C-A3A2-4EAE-D3549F48D214}"/>
              </a:ext>
            </a:extLst>
          </p:cNvPr>
          <p:cNvSpPr txBox="1"/>
          <p:nvPr/>
        </p:nvSpPr>
        <p:spPr>
          <a:xfrm>
            <a:off x="4744721" y="396948"/>
            <a:ext cx="2702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Munkaruha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9" name="Kép 48" descr="A képen ruházat, személy, fedett pályás, Munka látható&#10;&#10;Automatikusan generált leírás">
            <a:extLst>
              <a:ext uri="{FF2B5EF4-FFF2-40B4-BE49-F238E27FC236}">
                <a16:creationId xmlns:a16="http://schemas.microsoft.com/office/drawing/2014/main" id="{0C50D225-86CA-EB35-7839-E0F85FDDA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1" y="2601879"/>
            <a:ext cx="4406900" cy="3305175"/>
          </a:xfrm>
          <a:prstGeom prst="rect">
            <a:avLst/>
          </a:prstGeom>
        </p:spPr>
      </p:pic>
      <p:pic>
        <p:nvPicPr>
          <p:cNvPr id="51" name="Kép 50" descr="A képen cipő, személy, fedett pályás, zokni látható&#10;&#10;Automatikusan generált leírás">
            <a:extLst>
              <a:ext uri="{FF2B5EF4-FFF2-40B4-BE49-F238E27FC236}">
                <a16:creationId xmlns:a16="http://schemas.microsoft.com/office/drawing/2014/main" id="{FDF580CE-9663-DE44-5459-56E450CB2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07" y="2601879"/>
            <a:ext cx="4406900" cy="3305175"/>
          </a:xfrm>
          <a:prstGeom prst="rect">
            <a:avLst/>
          </a:prstGeom>
        </p:spPr>
      </p:pic>
      <p:pic>
        <p:nvPicPr>
          <p:cNvPr id="53" name="Kép 52" descr="A képen Emberi arc, ruházat, személy, fal látható&#10;&#10;Automatikusan generált leírás">
            <a:extLst>
              <a:ext uri="{FF2B5EF4-FFF2-40B4-BE49-F238E27FC236}">
                <a16:creationId xmlns:a16="http://schemas.microsoft.com/office/drawing/2014/main" id="{86DFD7BC-33C9-9E33-D13C-A87F902F5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74" y="2604277"/>
            <a:ext cx="2477083" cy="330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4DAD2066-AF9C-A3A2-4EAE-D3549F48D214}"/>
              </a:ext>
            </a:extLst>
          </p:cNvPr>
          <p:cNvSpPr txBox="1"/>
          <p:nvPr/>
        </p:nvSpPr>
        <p:spPr>
          <a:xfrm>
            <a:off x="3366762" y="396948"/>
            <a:ext cx="54727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Mi lesz a műtéti program?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3" name="Kép 2" descr="A képen szöveg, képernyő, képernyőkép, Megjelenítőeszköz látható&#10;&#10;Automatikusan generált leírás">
            <a:extLst>
              <a:ext uri="{FF2B5EF4-FFF2-40B4-BE49-F238E27FC236}">
                <a16:creationId xmlns:a16="http://schemas.microsoft.com/office/drawing/2014/main" id="{7067E2A4-856C-0BB2-51E7-2DC496013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13700" r="4462" b="8040"/>
          <a:stretch/>
        </p:blipFill>
        <p:spPr>
          <a:xfrm>
            <a:off x="1818659" y="1056051"/>
            <a:ext cx="8568910" cy="55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9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4DAD2066-AF9C-A3A2-4EAE-D3549F48D214}"/>
              </a:ext>
            </a:extLst>
          </p:cNvPr>
          <p:cNvSpPr txBox="1"/>
          <p:nvPr/>
        </p:nvSpPr>
        <p:spPr>
          <a:xfrm>
            <a:off x="2803324" y="396948"/>
            <a:ext cx="65995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 err="1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Aneszteziológiai</a:t>
            </a:r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munkaállomás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3" name="Kép 2" descr="A képen szöveg, képernyő, elektronika, Kimeneti eszköz látható&#10;&#10;Automatikusan generált leírás">
            <a:extLst>
              <a:ext uri="{FF2B5EF4-FFF2-40B4-BE49-F238E27FC236}">
                <a16:creationId xmlns:a16="http://schemas.microsoft.com/office/drawing/2014/main" id="{B989EC79-C67E-A919-8376-5DC2D3932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18"/>
          <a:stretch/>
        </p:blipFill>
        <p:spPr>
          <a:xfrm>
            <a:off x="6324770" y="1705666"/>
            <a:ext cx="5661572" cy="4246178"/>
          </a:xfrm>
          <a:prstGeom prst="rect">
            <a:avLst/>
          </a:prstGeom>
        </p:spPr>
      </p:pic>
      <p:pic>
        <p:nvPicPr>
          <p:cNvPr id="5" name="Kép 4" descr="A képen fedett pályás, Számítógép-monitor, szöveg, fal látható&#10;&#10;Automatikusan generált leírás">
            <a:extLst>
              <a:ext uri="{FF2B5EF4-FFF2-40B4-BE49-F238E27FC236}">
                <a16:creationId xmlns:a16="http://schemas.microsoft.com/office/drawing/2014/main" id="{6C68622A-005E-1C51-36C3-077B96C3E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1" y="1705666"/>
            <a:ext cx="5661572" cy="42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3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4DAD2066-AF9C-A3A2-4EAE-D3549F48D214}"/>
              </a:ext>
            </a:extLst>
          </p:cNvPr>
          <p:cNvSpPr txBox="1"/>
          <p:nvPr/>
        </p:nvSpPr>
        <p:spPr>
          <a:xfrm>
            <a:off x="2803324" y="396948"/>
            <a:ext cx="65995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 err="1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Aneszteziológiai</a:t>
            </a:r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munkaállomás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7" name="Kép 6" descr="A képen fedett pályás, gép, irodaszerek, bútorok látható&#10;&#10;Automatikusan generált leírás">
            <a:extLst>
              <a:ext uri="{FF2B5EF4-FFF2-40B4-BE49-F238E27FC236}">
                <a16:creationId xmlns:a16="http://schemas.microsoft.com/office/drawing/2014/main" id="{068816D8-7C53-A86B-AE68-B0A502E99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2" y="1785779"/>
            <a:ext cx="6042968" cy="4532226"/>
          </a:xfrm>
          <a:prstGeom prst="rect">
            <a:avLst/>
          </a:prstGeom>
        </p:spPr>
      </p:pic>
      <p:pic>
        <p:nvPicPr>
          <p:cNvPr id="10" name="Kép 9" descr="A képen fedett pályás, műanyag, szöveg, doboz látható&#10;&#10;Automatikusan generált leírás">
            <a:extLst>
              <a:ext uri="{FF2B5EF4-FFF2-40B4-BE49-F238E27FC236}">
                <a16:creationId xmlns:a16="http://schemas.microsoft.com/office/drawing/2014/main" id="{08A13BCC-7BF2-DBD2-D39A-EC701A300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15" y="1785779"/>
            <a:ext cx="6042968" cy="453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6">
            <a:extLst>
              <a:ext uri="{FF2B5EF4-FFF2-40B4-BE49-F238E27FC236}">
                <a16:creationId xmlns:a16="http://schemas.microsoft.com/office/drawing/2014/main" id="{EE6B31C7-4175-4BD1-9822-060A97764545}"/>
              </a:ext>
            </a:extLst>
          </p:cNvPr>
          <p:cNvSpPr txBox="1"/>
          <p:nvPr/>
        </p:nvSpPr>
        <p:spPr>
          <a:xfrm>
            <a:off x="2199354" y="274197"/>
            <a:ext cx="1983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Narkózis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0E420B62-0CE0-4831-81AB-7469B3055138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6A8CE0C3-0757-4199-9338-CD86E811412F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B15B823-00F5-644A-D937-4001F5BEC901}"/>
              </a:ext>
            </a:extLst>
          </p:cNvPr>
          <p:cNvSpPr/>
          <p:nvPr/>
        </p:nvSpPr>
        <p:spPr>
          <a:xfrm>
            <a:off x="190698" y="986278"/>
            <a:ext cx="5490341" cy="605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Egy PVK + csapsor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Preoxigenizáció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Remifentanyl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/</a:t>
            </a: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fentanyl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+ </a:t>
            </a: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propofol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indukció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Relaxáns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: </a:t>
            </a: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Rocuronium</a:t>
            </a:r>
            <a:endParaRPr lang="hu-HU" sz="2000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Intubáció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videolaryngoscope-al</a:t>
            </a:r>
            <a:endParaRPr lang="hu-HU" sz="2000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LMA? (nem használják)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Fenntartás: </a:t>
            </a: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remifentanyl+propofol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(+</a:t>
            </a: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remimazolam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) vagy </a:t>
            </a: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remifentanyl+desfluran</a:t>
            </a:r>
            <a:endParaRPr lang="hu-HU" sz="2000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Antidotum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: </a:t>
            </a: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sugammadex</a:t>
            </a:r>
            <a:endParaRPr lang="hu-HU" sz="2000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Extubáció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: spontán légzés nélkül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000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7" name="Kép 6" descr="A képen gép, ruházat, mérnöki tudomány, személy látható&#10;&#10;Automatikusan generált leírás">
            <a:extLst>
              <a:ext uri="{FF2B5EF4-FFF2-40B4-BE49-F238E27FC236}">
                <a16:creationId xmlns:a16="http://schemas.microsoft.com/office/drawing/2014/main" id="{D135F361-BDF7-AC1D-DF3C-5F5D559EE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848" y="274197"/>
            <a:ext cx="2955659" cy="3940879"/>
          </a:xfrm>
          <a:prstGeom prst="rect">
            <a:avLst/>
          </a:prstGeom>
        </p:spPr>
      </p:pic>
      <p:pic>
        <p:nvPicPr>
          <p:cNvPr id="9" name="Kép 8" descr="A képen szöveg, irodaszerek, szerszám, fedett pályás látható&#10;&#10;Automatikusan generált leírás">
            <a:extLst>
              <a:ext uri="{FF2B5EF4-FFF2-40B4-BE49-F238E27FC236}">
                <a16:creationId xmlns:a16="http://schemas.microsoft.com/office/drawing/2014/main" id="{0283098E-273C-D18F-CE06-6BADC4D51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t="-2" r="24350" b="50791"/>
          <a:stretch/>
        </p:blipFill>
        <p:spPr>
          <a:xfrm>
            <a:off x="6096000" y="4373159"/>
            <a:ext cx="2700000" cy="2343499"/>
          </a:xfrm>
          <a:prstGeom prst="rect">
            <a:avLst/>
          </a:prstGeom>
        </p:spPr>
      </p:pic>
      <p:pic>
        <p:nvPicPr>
          <p:cNvPr id="11" name="Kép 10" descr="A képen Orvosi felszerelés, fedett pályás, személy, egészségügy látható&#10;&#10;Automatikusan generált leírás">
            <a:extLst>
              <a:ext uri="{FF2B5EF4-FFF2-40B4-BE49-F238E27FC236}">
                <a16:creationId xmlns:a16="http://schemas.microsoft.com/office/drawing/2014/main" id="{96838B70-ADFE-C0FA-C6A9-D69336BCD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12" y="274197"/>
            <a:ext cx="2955659" cy="3954230"/>
          </a:xfrm>
          <a:prstGeom prst="rect">
            <a:avLst/>
          </a:prstGeom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CB94C9D0-B238-B41D-0AE3-0CC28D0F99C6}"/>
              </a:ext>
            </a:extLst>
          </p:cNvPr>
          <p:cNvSpPr/>
          <p:nvPr/>
        </p:nvSpPr>
        <p:spPr>
          <a:xfrm>
            <a:off x="7535917" y="1786331"/>
            <a:ext cx="578069" cy="6730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Kép 15" descr="A képen fedett pályás, Orvosi felszerelés, szöveg, elektronika látható">
            <a:extLst>
              <a:ext uri="{FF2B5EF4-FFF2-40B4-BE49-F238E27FC236}">
                <a16:creationId xmlns:a16="http://schemas.microsoft.com/office/drawing/2014/main" id="{0132A8D6-E063-6145-49B1-DB1BB7280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86100" y="3946385"/>
            <a:ext cx="2042394" cy="306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9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6">
            <a:extLst>
              <a:ext uri="{FF2B5EF4-FFF2-40B4-BE49-F238E27FC236}">
                <a16:creationId xmlns:a16="http://schemas.microsoft.com/office/drawing/2014/main" id="{EE6B31C7-4175-4BD1-9822-060A97764545}"/>
              </a:ext>
            </a:extLst>
          </p:cNvPr>
          <p:cNvSpPr txBox="1"/>
          <p:nvPr/>
        </p:nvSpPr>
        <p:spPr>
          <a:xfrm>
            <a:off x="827980" y="504828"/>
            <a:ext cx="44400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Postoperatív ellátás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0E420B62-0CE0-4831-81AB-7469B3055138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6A8CE0C3-0757-4199-9338-CD86E811412F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B15B823-00F5-644A-D937-4001F5BEC901}"/>
              </a:ext>
            </a:extLst>
          </p:cNvPr>
          <p:cNvSpPr/>
          <p:nvPr/>
        </p:nvSpPr>
        <p:spPr>
          <a:xfrm>
            <a:off x="445894" y="2001538"/>
            <a:ext cx="5204212" cy="328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Egyszerhasználatos PCA pumpa (</a:t>
            </a: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fentanyl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Minden betegért ágy érkezik a műtőbe oxigénnel, monitorral és ápolóval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Pain</a:t>
            </a:r>
            <a:r>
              <a:rPr lang="hu-HU" sz="2000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Management Team vizit minden előző nap operált betegnél</a:t>
            </a:r>
          </a:p>
        </p:txBody>
      </p:sp>
      <p:pic>
        <p:nvPicPr>
          <p:cNvPr id="7" name="Kép helye 6" descr="A képen Háztartási anyagok, fedett pályás, Átlátszóság, szöveg látható&#10;&#10;Automatikusan generált leírás">
            <a:extLst>
              <a:ext uri="{FF2B5EF4-FFF2-40B4-BE49-F238E27FC236}">
                <a16:creationId xmlns:a16="http://schemas.microsoft.com/office/drawing/2014/main" id="{CD4C6E37-0CE7-DBC2-ADB0-837B53A0C1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9" b="19859"/>
          <a:stretch>
            <a:fillRect/>
          </a:stretch>
        </p:blipFill>
        <p:spPr>
          <a:xfrm>
            <a:off x="5893980" y="1192217"/>
            <a:ext cx="6096000" cy="489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5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620</Words>
  <Application>Microsoft Office PowerPoint</Application>
  <PresentationFormat>Szélesvásznú</PresentationFormat>
  <Paragraphs>126</Paragraphs>
  <Slides>29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5" baseType="lpstr">
      <vt:lpstr>Arial</vt:lpstr>
      <vt:lpstr>Calibri</vt:lpstr>
      <vt:lpstr>Poppins</vt:lpstr>
      <vt:lpstr>Gill Sans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Zoltan Egri</dc:creator>
  <cp:lastModifiedBy>Dr. Nagy Bálint János</cp:lastModifiedBy>
  <cp:revision>44</cp:revision>
  <dcterms:created xsi:type="dcterms:W3CDTF">2020-12-03T17:17:37Z</dcterms:created>
  <dcterms:modified xsi:type="dcterms:W3CDTF">2024-09-25T10:10:00Z</dcterms:modified>
</cp:coreProperties>
</file>