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76" r:id="rId3"/>
    <p:sldId id="280" r:id="rId4"/>
    <p:sldId id="286" r:id="rId5"/>
    <p:sldId id="261" r:id="rId6"/>
    <p:sldId id="285" r:id="rId7"/>
    <p:sldId id="277" r:id="rId8"/>
    <p:sldId id="271" r:id="rId9"/>
    <p:sldId id="278" r:id="rId10"/>
    <p:sldId id="273" r:id="rId11"/>
    <p:sldId id="279" r:id="rId12"/>
    <p:sldId id="275" r:id="rId13"/>
    <p:sldId id="282" r:id="rId14"/>
    <p:sldId id="266" r:id="rId15"/>
    <p:sldId id="284" r:id="rId16"/>
    <p:sldId id="257" r:id="rId17"/>
    <p:sldId id="283" r:id="rId18"/>
    <p:sldId id="260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0B925-93D4-43AA-9DB2-7DDA1517B317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1B63B-7DA9-4DDA-9339-66A0A2AF5F8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439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797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617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5721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0144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822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14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EDF0-BF30-4AD9-A585-20343ABBC99C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168E-A39B-4578-808C-9845C20C03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857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EDF0-BF30-4AD9-A585-20343ABBC99C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168E-A39B-4578-808C-9845C20C03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211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EDF0-BF30-4AD9-A585-20343ABBC99C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168E-A39B-4578-808C-9845C20C03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745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Címdi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757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01">
  <p:cSld name="Image Holder 0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17"/>
          <p:cNvSpPr>
            <a:spLocks noGrp="1"/>
          </p:cNvSpPr>
          <p:nvPr>
            <p:ph type="pic" idx="2"/>
          </p:nvPr>
        </p:nvSpPr>
        <p:spPr>
          <a:xfrm>
            <a:off x="0" y="979715"/>
            <a:ext cx="6096000" cy="4898571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5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Cím és tartalom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362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zakaszfejléc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503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2 tartalomrész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665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Összehasonlítá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721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Csak cím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263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Üre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614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EDF0-BF30-4AD9-A585-20343ABBC99C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168E-A39B-4578-808C-9845C20C03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7767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Tartalomrész képaláírással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2980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Kép képaláírássa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4918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Cím és függőleges szöveg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173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Függőleges cím és szöveg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60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EDF0-BF30-4AD9-A585-20343ABBC99C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168E-A39B-4578-808C-9845C20C03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511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EDF0-BF30-4AD9-A585-20343ABBC99C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168E-A39B-4578-808C-9845C20C03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068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EDF0-BF30-4AD9-A585-20343ABBC99C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168E-A39B-4578-808C-9845C20C03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756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EDF0-BF30-4AD9-A585-20343ABBC99C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168E-A39B-4578-808C-9845C20C03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101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EDF0-BF30-4AD9-A585-20343ABBC99C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168E-A39B-4578-808C-9845C20C03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214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EDF0-BF30-4AD9-A585-20343ABBC99C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168E-A39B-4578-808C-9845C20C03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524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EDF0-BF30-4AD9-A585-20343ABBC99C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168E-A39B-4578-808C-9845C20C03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582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DEDF0-BF30-4AD9-A585-20343ABBC99C}" type="datetimeFigureOut">
              <a:rPr lang="hu-HU" smtClean="0"/>
              <a:t>2024. 08. 02.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0168E-A39B-4578-808C-9845C20C03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75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049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741686" y="1979251"/>
            <a:ext cx="907858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5400" b="1" dirty="0">
                <a:latin typeface="Arial" panose="020B0604020202020204" pitchFamily="34" charset="0"/>
                <a:cs typeface="Arial" panose="020B0604020202020204" pitchFamily="34" charset="0"/>
              </a:rPr>
              <a:t>ANESZTEZIOLÓGUSKÉNT AFRIKÁBAN</a:t>
            </a:r>
            <a:endParaRPr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190920" y="4440741"/>
            <a:ext cx="8043602" cy="1565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Dr. Loibl Csaba, </a:t>
            </a:r>
            <a:r>
              <a:rPr lang="hu-HU" sz="2400" b="1" dirty="0" err="1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Ph.D</a:t>
            </a:r>
            <a:r>
              <a:rPr lang="hu-HU" sz="2400" b="1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., OF – 3</a:t>
            </a:r>
          </a:p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2400" b="1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PTE KK </a:t>
            </a:r>
            <a:r>
              <a:rPr lang="hu-HU" sz="2400" b="1" dirty="0" err="1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Aneszteziológiai</a:t>
            </a:r>
            <a:r>
              <a:rPr lang="hu-HU" sz="2400" b="1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és Intenzív Terápiás Intézet</a:t>
            </a:r>
            <a:endParaRPr sz="2400" b="1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l="33197"/>
          <a:stretch/>
        </p:blipFill>
        <p:spPr>
          <a:xfrm flipH="1">
            <a:off x="7839490" y="345740"/>
            <a:ext cx="4352510" cy="652178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741686" y="613487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lang="en-US" sz="1200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hu-HU" sz="1200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lang="en-US" sz="1200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hu-HU" sz="1200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szeptember 28.</a:t>
            </a:r>
            <a:endParaRPr sz="1200" dirty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" name="Kép 10" descr="A képen szöveg látható&#10;&#10;Automatikusan generált leírás">
            <a:extLst>
              <a:ext uri="{FF2B5EF4-FFF2-40B4-BE49-F238E27FC236}">
                <a16:creationId xmlns:a16="http://schemas.microsoft.com/office/drawing/2014/main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0" y="174199"/>
            <a:ext cx="3778180" cy="1097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ím 1"/>
          <p:cNvSpPr txBox="1">
            <a:spLocks/>
          </p:cNvSpPr>
          <p:nvPr/>
        </p:nvSpPr>
        <p:spPr>
          <a:xfrm>
            <a:off x="0" y="1798637"/>
            <a:ext cx="1208116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Aneszteziológiai</a:t>
            </a:r>
            <a:r>
              <a:rPr lang="hu-HU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szakellátás</a:t>
            </a:r>
          </a:p>
          <a:p>
            <a:pPr algn="ctr"/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Queen Elizabeth </a:t>
            </a:r>
            <a:r>
              <a:rPr lang="hu-H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hu-H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hu-H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endParaRPr lang="hu-H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 </a:t>
            </a:r>
            <a:r>
              <a:rPr lang="hu-H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endParaRPr lang="hu-H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Blantyre</a:t>
            </a:r>
            <a:r>
              <a:rPr lang="hu-H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Malawi</a:t>
            </a:r>
          </a:p>
        </p:txBody>
      </p:sp>
      <p:sp>
        <p:nvSpPr>
          <p:cNvPr id="4" name="Google Shape;92;p1">
            <a:extLst>
              <a:ext uri="{FF2B5EF4-FFF2-40B4-BE49-F238E27FC236}">
                <a16:creationId xmlns:a16="http://schemas.microsoft.com/office/drawing/2014/main" id="{472AEA11-823E-F97E-793A-0F9C9B7009F5}"/>
              </a:ext>
            </a:extLst>
          </p:cNvPr>
          <p:cNvSpPr/>
          <p:nvPr/>
        </p:nvSpPr>
        <p:spPr>
          <a:xfrm>
            <a:off x="326049" y="625956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szeptember 28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4816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8315" y="857250"/>
            <a:ext cx="6858000" cy="51435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1250" y="860878"/>
            <a:ext cx="6858000" cy="5143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7251" y="857250"/>
            <a:ext cx="6858000" cy="51435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6249" y="864505"/>
            <a:ext cx="6858000" cy="51435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6317" y="446312"/>
            <a:ext cx="6858000" cy="596537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9686" y="308429"/>
            <a:ext cx="6858000" cy="622662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0"/>
            <a:ext cx="12525835" cy="6858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7" name="Google Shape;92;p1">
            <a:extLst>
              <a:ext uri="{FF2B5EF4-FFF2-40B4-BE49-F238E27FC236}">
                <a16:creationId xmlns:a16="http://schemas.microsoft.com/office/drawing/2014/main" id="{42B01E64-AF2A-B10A-F268-A8C16D208EE9}"/>
              </a:ext>
            </a:extLst>
          </p:cNvPr>
          <p:cNvSpPr/>
          <p:nvPr/>
        </p:nvSpPr>
        <p:spPr>
          <a:xfrm>
            <a:off x="741686" y="613487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szeptember 28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60333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ím 1"/>
          <p:cNvSpPr txBox="1">
            <a:spLocks/>
          </p:cNvSpPr>
          <p:nvPr/>
        </p:nvSpPr>
        <p:spPr>
          <a:xfrm>
            <a:off x="55418" y="662965"/>
            <a:ext cx="1208116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Think</a:t>
            </a: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hu-HU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outside</a:t>
            </a:r>
            <a:endParaRPr kumimoji="0" lang="hu-HU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Queen Elizabeth </a:t>
            </a:r>
            <a:r>
              <a:rPr kumimoji="0" lang="hu-HU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</a:t>
            </a: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</a:t>
            </a: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 </a:t>
            </a:r>
            <a:r>
              <a:rPr kumimoji="0" lang="hu-HU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</a:t>
            </a:r>
            <a:endParaRPr kumimoji="0" lang="hu-HU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Blantyre</a:t>
            </a: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Malawi</a:t>
            </a:r>
          </a:p>
        </p:txBody>
      </p:sp>
      <p:sp>
        <p:nvSpPr>
          <p:cNvPr id="4" name="Google Shape;92;p1">
            <a:extLst>
              <a:ext uri="{FF2B5EF4-FFF2-40B4-BE49-F238E27FC236}">
                <a16:creationId xmlns:a16="http://schemas.microsoft.com/office/drawing/2014/main" id="{472AEA11-823E-F97E-793A-0F9C9B7009F5}"/>
              </a:ext>
            </a:extLst>
          </p:cNvPr>
          <p:cNvSpPr/>
          <p:nvPr/>
        </p:nvSpPr>
        <p:spPr>
          <a:xfrm>
            <a:off x="326049" y="625956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szeptember 28.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508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5782" y="931785"/>
            <a:ext cx="6774843" cy="51435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" y="106136"/>
            <a:ext cx="12192000" cy="6751864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E2D0A535-DB90-C80A-A70D-1DD37943C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88" y="82124"/>
            <a:ext cx="12192000" cy="68580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7" y="123186"/>
            <a:ext cx="12173182" cy="6858000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99"/>
            <a:ext cx="12242953" cy="6905071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" y="95861"/>
            <a:ext cx="12262908" cy="685800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2" y="123186"/>
            <a:ext cx="12177735" cy="6934825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" y="128974"/>
            <a:ext cx="12187018" cy="685800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" y="62645"/>
            <a:ext cx="12198658" cy="6858000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89" y="71875"/>
            <a:ext cx="12197713" cy="6905972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" y="105225"/>
            <a:ext cx="12173703" cy="685800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" y="-10497"/>
            <a:ext cx="12281505" cy="6921978"/>
          </a:xfrm>
          <a:prstGeom prst="rect">
            <a:avLst/>
          </a:prstGeom>
        </p:spPr>
      </p:pic>
      <p:sp>
        <p:nvSpPr>
          <p:cNvPr id="29" name="Google Shape;135;p6">
            <a:extLst>
              <a:ext uri="{FF2B5EF4-FFF2-40B4-BE49-F238E27FC236}">
                <a16:creationId xmlns:a16="http://schemas.microsoft.com/office/drawing/2014/main" id="{C04874EE-CCB3-4613-B8BA-F759A3CC2C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129;p6">
            <a:extLst>
              <a:ext uri="{FF2B5EF4-FFF2-40B4-BE49-F238E27FC236}">
                <a16:creationId xmlns:a16="http://schemas.microsoft.com/office/drawing/2014/main" id="{2D8582CB-EEEE-E6FE-FCCC-E7FC36C1DD9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92;p1">
            <a:extLst>
              <a:ext uri="{FF2B5EF4-FFF2-40B4-BE49-F238E27FC236}">
                <a16:creationId xmlns:a16="http://schemas.microsoft.com/office/drawing/2014/main" id="{779CA505-48F6-AEFE-FECC-26FDB8DB834F}"/>
              </a:ext>
            </a:extLst>
          </p:cNvPr>
          <p:cNvSpPr/>
          <p:nvPr/>
        </p:nvSpPr>
        <p:spPr>
          <a:xfrm>
            <a:off x="326049" y="625956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szeptember 28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92409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2;p1">
            <a:extLst>
              <a:ext uri="{FF2B5EF4-FFF2-40B4-BE49-F238E27FC236}">
                <a16:creationId xmlns:a16="http://schemas.microsoft.com/office/drawing/2014/main" id="{472AEA11-823E-F97E-793A-0F9C9B7009F5}"/>
              </a:ext>
            </a:extLst>
          </p:cNvPr>
          <p:cNvSpPr/>
          <p:nvPr/>
        </p:nvSpPr>
        <p:spPr>
          <a:xfrm>
            <a:off x="326049" y="625956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szeptember 28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0" y="30944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Chichewa</a:t>
            </a:r>
            <a:r>
              <a:rPr lang="hu-HU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nyelv szépségei…</a:t>
            </a:r>
          </a:p>
        </p:txBody>
      </p:sp>
    </p:spTree>
    <p:extLst>
      <p:ext uri="{BB962C8B-B14F-4D97-AF65-F5344CB8AC3E}">
        <p14:creationId xmlns:p14="http://schemas.microsoft.com/office/powerpoint/2010/main" val="424967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053104" y="1321366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53103" y="4297309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Zikomo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53103" y="2134028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Mangani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Lamba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Muli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Chikhalire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053103" y="3187649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Chosambila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Madzi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Chili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Pansi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Mpando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Wanu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761102" y="4297309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Köszönöm!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700269" y="1351934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Szia!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7104742" y="3215993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Mentőmellény az ülés alatt.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4987366" y="2163281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Kösd be az öved amíg ülsz!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671" y="4297309"/>
            <a:ext cx="1043879" cy="2435717"/>
          </a:xfrm>
          <a:prstGeom prst="rect">
            <a:avLst/>
          </a:prstGeom>
        </p:spPr>
      </p:pic>
      <p:sp>
        <p:nvSpPr>
          <p:cNvPr id="12" name="Google Shape;135;p6">
            <a:extLst>
              <a:ext uri="{FF2B5EF4-FFF2-40B4-BE49-F238E27FC236}">
                <a16:creationId xmlns:a16="http://schemas.microsoft.com/office/drawing/2014/main" id="{9118EDF0-B1C3-8032-CE8D-C3E4C0F0A443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3" name="Google Shape;129;p6">
            <a:extLst>
              <a:ext uri="{FF2B5EF4-FFF2-40B4-BE49-F238E27FC236}">
                <a16:creationId xmlns:a16="http://schemas.microsoft.com/office/drawing/2014/main" id="{B3C2A72A-92B6-5A20-CFA3-A0A3AA4092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5777" r="25348"/>
          <a:stretch/>
        </p:blipFill>
        <p:spPr>
          <a:xfrm>
            <a:off x="10144054" y="0"/>
            <a:ext cx="2047946" cy="22356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2;p1">
            <a:extLst>
              <a:ext uri="{FF2B5EF4-FFF2-40B4-BE49-F238E27FC236}">
                <a16:creationId xmlns:a16="http://schemas.microsoft.com/office/drawing/2014/main" id="{71D7D89F-7EE9-5D84-32F5-9D6FF2D663E9}"/>
              </a:ext>
            </a:extLst>
          </p:cNvPr>
          <p:cNvSpPr/>
          <p:nvPr/>
        </p:nvSpPr>
        <p:spPr>
          <a:xfrm>
            <a:off x="741686" y="613487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lang="en-US" sz="1200" dirty="0"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hu-HU" sz="1200" dirty="0"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lang="en-US" sz="1200" dirty="0"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hu-HU" sz="1200" dirty="0">
                <a:latin typeface="Poppins"/>
                <a:ea typeface="Poppins"/>
                <a:cs typeface="Poppins"/>
                <a:sym typeface="Poppins"/>
              </a:rPr>
              <a:t>szeptember 28</a:t>
            </a:r>
            <a:r>
              <a:rPr lang="en-US" sz="1200" dirty="0">
                <a:latin typeface="Poppins"/>
                <a:ea typeface="Poppins"/>
                <a:cs typeface="Poppins"/>
                <a:sym typeface="Poppins"/>
              </a:rPr>
              <a:t>.</a:t>
            </a:r>
            <a:endParaRPr sz="1200" dirty="0"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965556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ím 1"/>
          <p:cNvSpPr txBox="1">
            <a:spLocks/>
          </p:cNvSpPr>
          <p:nvPr/>
        </p:nvSpPr>
        <p:spPr>
          <a:xfrm>
            <a:off x="-1832265" y="2766217"/>
            <a:ext cx="1208116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Take</a:t>
            </a: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hu-HU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home</a:t>
            </a: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hu-HU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message</a:t>
            </a: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helyett…</a:t>
            </a:r>
          </a:p>
        </p:txBody>
      </p:sp>
      <p:sp>
        <p:nvSpPr>
          <p:cNvPr id="4" name="Google Shape;92;p1">
            <a:extLst>
              <a:ext uri="{FF2B5EF4-FFF2-40B4-BE49-F238E27FC236}">
                <a16:creationId xmlns:a16="http://schemas.microsoft.com/office/drawing/2014/main" id="{472AEA11-823E-F97E-793A-0F9C9B7009F5}"/>
              </a:ext>
            </a:extLst>
          </p:cNvPr>
          <p:cNvSpPr/>
          <p:nvPr/>
        </p:nvSpPr>
        <p:spPr>
          <a:xfrm>
            <a:off x="326049" y="625956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szeptember 28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3702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12" name="Google Shape;135;p6">
            <a:extLst>
              <a:ext uri="{FF2B5EF4-FFF2-40B4-BE49-F238E27FC236}">
                <a16:creationId xmlns:a16="http://schemas.microsoft.com/office/drawing/2014/main" id="{C601D065-8214-7956-67FF-BFE41F300DB0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29;p6">
            <a:extLst>
              <a:ext uri="{FF2B5EF4-FFF2-40B4-BE49-F238E27FC236}">
                <a16:creationId xmlns:a16="http://schemas.microsoft.com/office/drawing/2014/main" id="{9B1CF467-F6F2-F82A-8A89-4DC2546366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2;p1">
            <a:extLst>
              <a:ext uri="{FF2B5EF4-FFF2-40B4-BE49-F238E27FC236}">
                <a16:creationId xmlns:a16="http://schemas.microsoft.com/office/drawing/2014/main" id="{8C24D707-0E28-EF10-47E1-3234A2883617}"/>
              </a:ext>
            </a:extLst>
          </p:cNvPr>
          <p:cNvSpPr/>
          <p:nvPr/>
        </p:nvSpPr>
        <p:spPr>
          <a:xfrm>
            <a:off x="104376" y="6245713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MAITT DD, Zalakaros,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202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4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szeptember 28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66774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/>
          <p:nvPr/>
        </p:nvSpPr>
        <p:spPr>
          <a:xfrm>
            <a:off x="2557786" y="2967335"/>
            <a:ext cx="907858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9600" b="1" dirty="0" err="1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Zikomo</a:t>
            </a:r>
            <a:r>
              <a:rPr lang="en-US" sz="9600" b="1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!</a:t>
            </a:r>
            <a:endParaRPr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3" name="Google Shape;333;p14"/>
          <p:cNvPicPr preferRelativeResize="0"/>
          <p:nvPr/>
        </p:nvPicPr>
        <p:blipFill rotWithShape="1">
          <a:blip r:embed="rId3">
            <a:alphaModFix/>
          </a:blip>
          <a:srcRect t="14601" r="55677"/>
          <a:stretch/>
        </p:blipFill>
        <p:spPr>
          <a:xfrm flipH="1">
            <a:off x="-2" y="0"/>
            <a:ext cx="3555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 descr="A képen szöveg látható&#10;&#10;Automatikusan generált leírás">
            <a:extLst>
              <a:ext uri="{FF2B5EF4-FFF2-40B4-BE49-F238E27FC236}">
                <a16:creationId xmlns:a16="http://schemas.microsoft.com/office/drawing/2014/main" id="{8581AC2D-302A-C664-3D0D-3E35DA7C8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457" y="198457"/>
            <a:ext cx="3778180" cy="1097848"/>
          </a:xfrm>
          <a:prstGeom prst="rect">
            <a:avLst/>
          </a:prstGeom>
        </p:spPr>
      </p:pic>
      <p:sp>
        <p:nvSpPr>
          <p:cNvPr id="3" name="Google Shape;92;p1">
            <a:extLst>
              <a:ext uri="{FF2B5EF4-FFF2-40B4-BE49-F238E27FC236}">
                <a16:creationId xmlns:a16="http://schemas.microsoft.com/office/drawing/2014/main" id="{B909804C-A201-1032-8804-C133DF573D5C}"/>
              </a:ext>
            </a:extLst>
          </p:cNvPr>
          <p:cNvSpPr/>
          <p:nvPr/>
        </p:nvSpPr>
        <p:spPr>
          <a:xfrm>
            <a:off x="8277963" y="6197919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MAITT DD, Zalakaros, </a:t>
            </a:r>
            <a:r>
              <a:rPr lang="en-US" sz="1200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202</a:t>
            </a:r>
            <a:r>
              <a:rPr lang="hu-HU" sz="1200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4</a:t>
            </a:r>
            <a:r>
              <a:rPr lang="en-US" sz="1200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 </a:t>
            </a:r>
            <a:r>
              <a:rPr lang="hu-HU" sz="1200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szeptember 28</a:t>
            </a:r>
            <a:r>
              <a:rPr lang="en-US" sz="1200" dirty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</a:t>
            </a:r>
            <a:endParaRPr sz="1200" dirty="0"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ím 1"/>
          <p:cNvSpPr txBox="1">
            <a:spLocks/>
          </p:cNvSpPr>
          <p:nvPr/>
        </p:nvSpPr>
        <p:spPr>
          <a:xfrm>
            <a:off x="-342901" y="27662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Bevezetés</a:t>
            </a:r>
          </a:p>
        </p:txBody>
      </p:sp>
      <p:sp>
        <p:nvSpPr>
          <p:cNvPr id="3" name="Google Shape;92;p1">
            <a:extLst>
              <a:ext uri="{FF2B5EF4-FFF2-40B4-BE49-F238E27FC236}">
                <a16:creationId xmlns:a16="http://schemas.microsoft.com/office/drawing/2014/main" id="{47D10E95-A8C9-8B2A-4F1E-645DCD4C3A00}"/>
              </a:ext>
            </a:extLst>
          </p:cNvPr>
          <p:cNvSpPr/>
          <p:nvPr/>
        </p:nvSpPr>
        <p:spPr>
          <a:xfrm>
            <a:off x="741686" y="613487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szeptember 28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92075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 t="15777" r="25348"/>
          <a:stretch/>
        </p:blipFill>
        <p:spPr>
          <a:xfrm>
            <a:off x="10842169" y="0"/>
            <a:ext cx="1349831" cy="165201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/>
          <p:nvPr/>
        </p:nvSpPr>
        <p:spPr>
          <a:xfrm>
            <a:off x="741686" y="636154"/>
            <a:ext cx="907858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MALAWIRÓL</a:t>
            </a:r>
            <a:r>
              <a:rPr lang="hu-HU" sz="30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RÖVIDEN</a:t>
            </a:r>
            <a:endParaRPr sz="3000" b="1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741686" y="1474481"/>
            <a:ext cx="10100484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Délkelet – afrikai ország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„Afrika meleg szíve”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Főváros: Lilongwe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Lakosság: kb. 20 millió fő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Az egyik legszegényebb ország a világon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1964-ben vált függetlenné az Egyesült Királyságtól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Viszonylag stabil a politikai helyzet</a:t>
            </a:r>
            <a:endParaRPr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92;p1">
            <a:extLst>
              <a:ext uri="{FF2B5EF4-FFF2-40B4-BE49-F238E27FC236}">
                <a16:creationId xmlns:a16="http://schemas.microsoft.com/office/drawing/2014/main" id="{EB1F5DBE-DEE8-9036-0150-6FD0D6FE9F4A}"/>
              </a:ext>
            </a:extLst>
          </p:cNvPr>
          <p:cNvSpPr/>
          <p:nvPr/>
        </p:nvSpPr>
        <p:spPr>
          <a:xfrm>
            <a:off x="7498141" y="6368088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lang="en-US" sz="1200" dirty="0"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hu-HU" sz="1200" dirty="0"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lang="en-US" sz="1200" dirty="0"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hu-HU" sz="1200" dirty="0">
                <a:latin typeface="Poppins"/>
                <a:ea typeface="Poppins"/>
                <a:cs typeface="Poppins"/>
                <a:sym typeface="Poppins"/>
              </a:rPr>
              <a:t>szeptember 28.</a:t>
            </a:r>
            <a:endParaRPr sz="1200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AA9DA7E-5937-A31A-60E1-442C26097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195" y="1652009"/>
            <a:ext cx="5501685" cy="4569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/>
          <p:nvPr/>
        </p:nvSpPr>
        <p:spPr>
          <a:xfrm>
            <a:off x="741687" y="563808"/>
            <a:ext cx="907858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A MISSZIÓRÓL RÖVIDEN</a:t>
            </a:r>
            <a:endParaRPr sz="3000" b="1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741687" y="1296143"/>
            <a:ext cx="10100484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A Magyar – Afrika Társaság (NGO) 19. orvosi missziója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2018. június 11 – 27. között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Operatív és fül – orr – gégészeti és fej – nyaksebészeti járóbeteg ellátás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2 műtő, 35 darab fül – orr – gégészeti és fej – nyaksebészeti műtét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b="1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Beteganyag: 33 fő ASA 1 – 2 , 2 fő ASA 3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Transzfúzió 1 alkalommal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600" dirty="0" err="1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Intraoperatív</a:t>
            </a:r>
            <a:r>
              <a:rPr lang="hu-HU" sz="16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időszak szövődményeinek száma: nemleges (magyar oldalról)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endParaRPr lang="hu-HU" sz="16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</a:pPr>
            <a:r>
              <a:rPr lang="hu-HU" sz="1000" dirty="0">
                <a:solidFill>
                  <a:srgbClr val="121D46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A bemutatásra kerülő képek a rajtuk szereplő személyek tájékoztatásával és beleegyezésével készültek</a:t>
            </a:r>
            <a:endParaRPr sz="1000" dirty="0">
              <a:solidFill>
                <a:srgbClr val="121D46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92;p1">
            <a:extLst>
              <a:ext uri="{FF2B5EF4-FFF2-40B4-BE49-F238E27FC236}">
                <a16:creationId xmlns:a16="http://schemas.microsoft.com/office/drawing/2014/main" id="{DFB320EA-1442-DBFC-3568-BDC930BD91A4}"/>
              </a:ext>
            </a:extLst>
          </p:cNvPr>
          <p:cNvSpPr/>
          <p:nvPr/>
        </p:nvSpPr>
        <p:spPr>
          <a:xfrm>
            <a:off x="8301704" y="6294192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lang="en-US" sz="1200" dirty="0"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hu-HU" sz="1200" dirty="0"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lang="en-US" sz="1200" dirty="0"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hu-HU" sz="1200" dirty="0">
                <a:latin typeface="Poppins"/>
                <a:ea typeface="Poppins"/>
                <a:cs typeface="Poppins"/>
                <a:sym typeface="Poppins"/>
              </a:rPr>
              <a:t>szeptember 28.</a:t>
            </a:r>
            <a:endParaRPr sz="1200" dirty="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ím 1"/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Queen</a:t>
            </a:r>
            <a:r>
              <a:rPr lang="hu-H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Elizabeth</a:t>
            </a:r>
            <a:r>
              <a:rPr lang="hu-H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hu-H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Blantyre</a:t>
            </a:r>
            <a:r>
              <a:rPr lang="hu-H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Malawi</a:t>
            </a:r>
          </a:p>
        </p:txBody>
      </p:sp>
      <p:sp>
        <p:nvSpPr>
          <p:cNvPr id="3" name="Google Shape;92;p1">
            <a:extLst>
              <a:ext uri="{FF2B5EF4-FFF2-40B4-BE49-F238E27FC236}">
                <a16:creationId xmlns:a16="http://schemas.microsoft.com/office/drawing/2014/main" id="{47D10E95-A8C9-8B2A-4F1E-645DCD4C3A00}"/>
              </a:ext>
            </a:extLst>
          </p:cNvPr>
          <p:cNvSpPr/>
          <p:nvPr/>
        </p:nvSpPr>
        <p:spPr>
          <a:xfrm>
            <a:off x="741686" y="613487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szeptember 28.</a:t>
            </a:r>
            <a:endParaRPr sz="12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" y="857250"/>
            <a:ext cx="6858000" cy="51435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47607" y="748393"/>
            <a:ext cx="6858000" cy="5361214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Google Shape;135;p6">
            <a:extLst>
              <a:ext uri="{FF2B5EF4-FFF2-40B4-BE49-F238E27FC236}">
                <a16:creationId xmlns:a16="http://schemas.microsoft.com/office/drawing/2014/main" id="{4E645434-3BA8-C34D-176B-51B73C7030F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29;p6">
            <a:extLst>
              <a:ext uri="{FF2B5EF4-FFF2-40B4-BE49-F238E27FC236}">
                <a16:creationId xmlns:a16="http://schemas.microsoft.com/office/drawing/2014/main" id="{C11E5CE7-B3CC-6B15-D5C2-9DA1FB53742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2;p1">
            <a:extLst>
              <a:ext uri="{FF2B5EF4-FFF2-40B4-BE49-F238E27FC236}">
                <a16:creationId xmlns:a16="http://schemas.microsoft.com/office/drawing/2014/main" id="{935C1D6A-F650-7B83-DB9C-A3C76A8F272F}"/>
              </a:ext>
            </a:extLst>
          </p:cNvPr>
          <p:cNvSpPr/>
          <p:nvPr/>
        </p:nvSpPr>
        <p:spPr>
          <a:xfrm>
            <a:off x="741686" y="613487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szeptember 28.</a:t>
            </a:r>
            <a:endParaRPr sz="12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96854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Queen Elizabeth </a:t>
            </a:r>
            <a:r>
              <a:rPr lang="hu-H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hu-H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hu-H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 </a:t>
            </a:r>
            <a:r>
              <a:rPr lang="hu-H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Blantyre</a:t>
            </a:r>
            <a:r>
              <a:rPr lang="hu-H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Malawi</a:t>
            </a:r>
          </a:p>
        </p:txBody>
      </p:sp>
      <p:sp>
        <p:nvSpPr>
          <p:cNvPr id="4" name="Google Shape;92;p1">
            <a:extLst>
              <a:ext uri="{FF2B5EF4-FFF2-40B4-BE49-F238E27FC236}">
                <a16:creationId xmlns:a16="http://schemas.microsoft.com/office/drawing/2014/main" id="{84D8CB0E-6A92-4D12-468D-F0A184EB3C89}"/>
              </a:ext>
            </a:extLst>
          </p:cNvPr>
          <p:cNvSpPr/>
          <p:nvPr/>
        </p:nvSpPr>
        <p:spPr>
          <a:xfrm>
            <a:off x="741686" y="613487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szeptember 28.</a:t>
            </a:r>
            <a:endParaRPr sz="12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8595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44713" y="344711"/>
            <a:ext cx="6858000" cy="616857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1288" y="417284"/>
            <a:ext cx="6858000" cy="602342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" y="-7"/>
            <a:ext cx="12155712" cy="6858000"/>
          </a:xfrm>
          <a:prstGeom prst="rect">
            <a:avLst/>
          </a:prstGeom>
        </p:spPr>
      </p:pic>
      <p:sp>
        <p:nvSpPr>
          <p:cNvPr id="7" name="Google Shape;135;p6">
            <a:extLst>
              <a:ext uri="{FF2B5EF4-FFF2-40B4-BE49-F238E27FC236}">
                <a16:creationId xmlns:a16="http://schemas.microsoft.com/office/drawing/2014/main" id="{CC53F8B8-5A01-2456-5BB0-3EDE617AA973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29;p6">
            <a:extLst>
              <a:ext uri="{FF2B5EF4-FFF2-40B4-BE49-F238E27FC236}">
                <a16:creationId xmlns:a16="http://schemas.microsoft.com/office/drawing/2014/main" id="{11D9B679-BFDD-C67D-B557-01AAD046C43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15777" r="25348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2;p1">
            <a:extLst>
              <a:ext uri="{FF2B5EF4-FFF2-40B4-BE49-F238E27FC236}">
                <a16:creationId xmlns:a16="http://schemas.microsoft.com/office/drawing/2014/main" id="{E2F376DE-B00E-D6B6-4D63-06F213A11942}"/>
              </a:ext>
            </a:extLst>
          </p:cNvPr>
          <p:cNvSpPr/>
          <p:nvPr/>
        </p:nvSpPr>
        <p:spPr>
          <a:xfrm>
            <a:off x="741686" y="613487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MAITT DD, Zalakaros, 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hu-HU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szeptember 28</a:t>
            </a:r>
            <a:r>
              <a:rPr lang="en-US" sz="1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2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59578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420</Words>
  <Application>Microsoft Office PowerPoint</Application>
  <PresentationFormat>Szélesvásznú</PresentationFormat>
  <Paragraphs>86</Paragraphs>
  <Slides>17</Slides>
  <Notes>11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17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Poppins</vt:lpstr>
      <vt:lpstr>Office-téma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„Tales of the Malawian Nights” – avagy 17 nap amely majdnem megrengette a világom…</dc:title>
  <dc:creator>Dr.Loibl Csaba</dc:creator>
  <cp:lastModifiedBy>Dr.Loibl Csaba</cp:lastModifiedBy>
  <cp:revision>69</cp:revision>
  <dcterms:created xsi:type="dcterms:W3CDTF">2018-09-13T17:30:12Z</dcterms:created>
  <dcterms:modified xsi:type="dcterms:W3CDTF">2024-08-02T16:52:46Z</dcterms:modified>
</cp:coreProperties>
</file>