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4" r:id="rId6"/>
    <p:sldId id="275" r:id="rId7"/>
    <p:sldId id="279" r:id="rId8"/>
    <p:sldId id="276" r:id="rId9"/>
    <p:sldId id="280" r:id="rId10"/>
    <p:sldId id="281" r:id="rId11"/>
    <p:sldId id="277" r:id="rId12"/>
    <p:sldId id="282" r:id="rId13"/>
    <p:sldId id="278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Poppins" panose="00000500000000000000" pitchFamily="2" charset="-18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2021. 10. 19.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576223" y="1447023"/>
            <a:ext cx="90785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endParaRPr lang="hu-HU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algn="ctr"/>
            <a:r>
              <a:rPr lang="hu-HU" sz="44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Nemzetközi- Hazai viszonylatban</a:t>
            </a:r>
          </a:p>
          <a:p>
            <a:pPr algn="ctr"/>
            <a:r>
              <a:rPr lang="hu-HU" sz="44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Hári József</a:t>
            </a:r>
          </a:p>
          <a:p>
            <a:pPr algn="ctr"/>
            <a:r>
              <a:rPr lang="hu-HU" sz="3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PTE Sportiroda vezetője</a:t>
            </a:r>
          </a:p>
          <a:p>
            <a:pPr algn="ctr"/>
            <a:r>
              <a:rPr lang="hu-HU" sz="3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PTE PEAC </a:t>
            </a:r>
            <a:r>
              <a:rPr lang="hu-HU" sz="36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endParaRPr lang="hu-HU" sz="3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algn="ctr"/>
            <a:r>
              <a:rPr lang="hu-HU" sz="3600" b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Szakosztály vezető</a:t>
            </a:r>
            <a:endParaRPr lang="hu-HU" sz="3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algn="ctr"/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1686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január 12.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1793965" y="116114"/>
            <a:ext cx="907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Eredményes, híres Pécsi </a:t>
            </a:r>
            <a:r>
              <a:rPr lang="hu-HU" sz="24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Parasportolók</a:t>
            </a:r>
            <a:endParaRPr lang="en-US" sz="24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577779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Kovács Ervin, Pásztory Dóra, </a:t>
            </a:r>
            <a:r>
              <a:rPr lang="hu-HU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Poprócsi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 Timi, Sors Tamás, Baka Dorottya, Konkoly Zsófia, Berkes Gergő </a:t>
            </a:r>
          </a:p>
          <a:p>
            <a:endParaRPr lang="hu-HU" dirty="0">
              <a:solidFill>
                <a:srgbClr val="222222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b="1" i="1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Kiemelkedő edzők</a:t>
            </a:r>
            <a:r>
              <a:rPr lang="hu-HU" b="1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: </a:t>
            </a:r>
            <a:r>
              <a:rPr lang="hu-HU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Anatolij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Petrov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, </a:t>
            </a:r>
            <a:r>
              <a:rPr lang="hu-HU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Petrov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 Iván, Tari Imre, Szappanos Zoltán, Horváth Gyula</a:t>
            </a:r>
          </a:p>
          <a:p>
            <a:endParaRPr lang="hu-HU" dirty="0">
              <a:solidFill>
                <a:srgbClr val="222222"/>
              </a:solidFill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b="1" i="1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Térség </a:t>
            </a:r>
            <a:r>
              <a:rPr lang="hu-HU" b="1" i="1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parasporttal</a:t>
            </a:r>
            <a:r>
              <a:rPr lang="hu-HU" b="1" i="1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 foglalkozó klubjai, egységei 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: Lendület SE, ANK úszóklub, PSN </a:t>
            </a:r>
            <a:r>
              <a:rPr lang="hu-HU" dirty="0" err="1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zrt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, PEAC, Fehér Bot SE, </a:t>
            </a:r>
            <a:r>
              <a:rPr lang="hu-HU" b="1" i="1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Diáksportban</a:t>
            </a:r>
            <a:r>
              <a:rPr lang="hu-HU" dirty="0">
                <a:solidFill>
                  <a:srgbClr val="222222"/>
                </a:solidFill>
                <a:latin typeface="Poppins" panose="020B0604020202020204" charset="-18"/>
                <a:cs typeface="Poppins" panose="020B0604020202020204" charset="-18"/>
              </a:rPr>
              <a:t> : FODISZ- Fogyatékosok Országos Diák-Verseny-és Szabadidősport Szövetsége</a:t>
            </a:r>
            <a:endParaRPr lang="hu-HU" b="0" i="0" dirty="0">
              <a:solidFill>
                <a:srgbClr val="222222"/>
              </a:solidFill>
              <a:effectLst/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3021" r="13268" b="2579"/>
          <a:stretch/>
        </p:blipFill>
        <p:spPr>
          <a:xfrm>
            <a:off x="74808" y="2332105"/>
            <a:ext cx="3146019" cy="236275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27" y="2314334"/>
            <a:ext cx="2983695" cy="454366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22" y="2314334"/>
            <a:ext cx="2645657" cy="45436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11" y="2298314"/>
            <a:ext cx="3345089" cy="25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21920" y="2392680"/>
            <a:ext cx="871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ÉN és a  </a:t>
            </a:r>
            <a:r>
              <a:rPr kumimoji="0" 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0" y="179364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Én és a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7547" y="519613"/>
            <a:ext cx="1189445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 első lépés : Pásztory Dóra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édesanyjától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felkérés, céljuk: ismert legyen, szerezzünk szponzorokat, Athéni olimpia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második lépcső : Sors Tamás , majd Baka Dorottya...cél Peking...Tamás Olimpiai bajnok lett Dóri 9...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harmadik Lépcső: PTE Sportiroda...Csörgőlabda- PTE PEAC :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szakosztály-2015- sérültek megsegítése, sportolási lehetőség, siker a sportban: nemcsak lehet, kell sportolni, 100 fő, versenyek mellett rendszeres edzés, érzékenyítő programok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csapatok: csörgőlabda, 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boccia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, vak teke, kerekesszékes kosárlabda, asztalitenisz, vívás (PEAC)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Csörgőlabda (2014/2015) Horváth Gyula, bajnok, 2. hely, 3. hely, 8-10 fő, fiú, lány csapat, leginkább nb2, fiúk egy évig 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nb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 1., 2 válogatott lány sportoló, Mezei Géza többszörös magyar gólkirály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 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Boccia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 - Lendület Se 2016 nyara, Szappanos Zoltán, Berkes Gergő, hazai versenyek- Pécsi OB forduló 80 fő versenyző,     </a:t>
            </a:r>
          </a:p>
          <a:p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       Nemzetközi versenyek...Cél az olimpia, és ott dobogó...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Vak teke: 2017- 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Hájó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, 8-10 fő, edzés -Pécs, Komló, OB és 1-2 nemzetközi verseny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Kerekesszékes kosárlabda: 2018, Baranya megyei Kosárlabda 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Szövettség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- Magyar Kupa Pécsett-  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Janovics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 László-Mogyorósi András, 12 fő/ 2-3fő válogatott , Magyar kupa és </a:t>
            </a:r>
            <a:r>
              <a:rPr lang="hu-HU" sz="1400" dirty="0" err="1">
                <a:latin typeface="Poppins" panose="020B0604020202020204" charset="-18"/>
                <a:cs typeface="Poppins" panose="020B0604020202020204" charset="-18"/>
              </a:rPr>
              <a:t>ob</a:t>
            </a:r>
            <a:r>
              <a:rPr lang="hu-HU" sz="1400" dirty="0">
                <a:latin typeface="Poppins" panose="020B0604020202020204" charset="-18"/>
                <a:cs typeface="Poppins" panose="020B0604020202020204" charset="-18"/>
              </a:rPr>
              <a:t>. 4 csapat/ bajnokság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br>
              <a:rPr lang="hu-HU" sz="1600" dirty="0"/>
            </a:b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41" y="4815840"/>
            <a:ext cx="3634559" cy="20421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622"/>
            <a:ext cx="3393737" cy="22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78376" y="2551836"/>
            <a:ext cx="840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Személyes tapasztalatok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515247" y="2505670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Köszönöm a figyelmet!</a:t>
            </a:r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63162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márc.18.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273" y="723123"/>
            <a:ext cx="33575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-76919" y="1173479"/>
            <a:ext cx="9078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solidFill>
                  <a:schemeClr val="bg1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Sport -</a:t>
            </a:r>
            <a:r>
              <a:rPr lang="hu-HU" sz="5400" b="1" dirty="0" err="1">
                <a:solidFill>
                  <a:schemeClr val="bg1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5400" b="1" dirty="0">
                <a:solidFill>
                  <a:schemeClr val="bg1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jelentősége</a:t>
            </a:r>
            <a:endParaRPr lang="en-US" sz="5400" b="1" dirty="0">
              <a:solidFill>
                <a:schemeClr val="bg1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71126" y="283867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Sport-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jelentősége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552030" y="1678405"/>
            <a:ext cx="8934995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dirty="0">
                <a:solidFill>
                  <a:srgbClr val="000000"/>
                </a:solidFill>
                <a:latin typeface="Poppins" panose="020B0604020202020204" charset="-18"/>
                <a:ea typeface="Times New Roman" panose="02020603050405020304" pitchFamily="18" charset="0"/>
                <a:cs typeface="Poppins" panose="020B0604020202020204" charset="-18"/>
              </a:rPr>
              <a:t>„A mozgás sok mindenre orvosság, de nincs olyan gyógyszer, ami a mozgást helyettesítené". – görög mondás </a:t>
            </a:r>
            <a:endParaRPr lang="hu-HU" sz="3600" dirty="0"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2" name="Lefelé nyíl 1"/>
          <p:cNvSpPr/>
          <p:nvPr/>
        </p:nvSpPr>
        <p:spPr>
          <a:xfrm rot="2260734">
            <a:off x="3857136" y="4137722"/>
            <a:ext cx="615260" cy="1230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 rot="20041522">
            <a:off x="6912400" y="4112509"/>
            <a:ext cx="625992" cy="1173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950720" y="5488546"/>
            <a:ext cx="276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Poppins" panose="020B0604020202020204" charset="-18"/>
                <a:cs typeface="Poppins" panose="020B0604020202020204" charset="-18"/>
              </a:rPr>
              <a:t>Sport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777502" y="5427807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endParaRPr lang="hu-HU" sz="3200" b="1" dirty="0"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890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71126" y="283867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Sport-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jelentősége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20542" y="2748207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r>
              <a:rPr lang="hu-HU" sz="3200" b="1" dirty="0">
                <a:latin typeface="Poppins" panose="020B0604020202020204" charset="-18"/>
                <a:cs typeface="Poppins" panose="020B0604020202020204" charset="-18"/>
              </a:rPr>
              <a:t> = Eszköz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90789" y="1421944"/>
            <a:ext cx="4483920" cy="2977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200" dirty="0">
                <a:latin typeface="Poppins" panose="020B0604020202020204" charset="-18"/>
                <a:cs typeface="Poppins" panose="020B0604020202020204" charset="-18"/>
              </a:rPr>
              <a:t>Integráció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200" dirty="0">
                <a:latin typeface="Poppins" panose="020B0604020202020204" charset="-18"/>
                <a:cs typeface="Poppins" panose="020B0604020202020204" charset="-18"/>
              </a:rPr>
              <a:t>Egészség megőrzés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200" dirty="0">
                <a:latin typeface="Poppins" panose="020B0604020202020204" charset="-18"/>
                <a:cs typeface="Poppins" panose="020B0604020202020204" charset="-18"/>
              </a:rPr>
              <a:t>Önmegvalósítás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3200" dirty="0">
                <a:latin typeface="Poppins" panose="020B0604020202020204" charset="-18"/>
                <a:cs typeface="Poppins" panose="020B0604020202020204" charset="-18"/>
              </a:rPr>
              <a:t>Kitörés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5226667" y="2712251"/>
            <a:ext cx="1402080" cy="603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21920" y="2392680"/>
            <a:ext cx="871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>
                <a:solidFill>
                  <a:prstClr val="white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Nemzetközi  </a:t>
            </a:r>
            <a:r>
              <a:rPr kumimoji="0" 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története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0" y="179364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Nemzetközi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története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07" y="179364"/>
            <a:ext cx="5553993" cy="267414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2086" y="649544"/>
            <a:ext cx="119394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Sir Ludwig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Guttmann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-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alapító atyja-</a:t>
            </a:r>
          </a:p>
          <a:p>
            <a:pPr marL="285750" indent="-285750"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1948 Anglia,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Ayelsbury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,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Stoke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Mandeville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Games</a:t>
            </a: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Nemzeti Gerincsebészeti Központ – hadi sérültek  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játéka – XIV. Londoni Olimpiai játékokkal    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egyidőben, majd évente rendezik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cél: sport= testi, lelki rekreáció, rehabilitáció,  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        visszaút a társadalomhoz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 (kerekesszékes íjászat, vívás ,asztali tenisz, atlétika,  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   kosárlabda)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   versenyzők: holland, belga, francia, lengyel</a:t>
            </a:r>
          </a:p>
          <a:p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Idővel fejlődik a versenyrendszer, játékszabályok kidolgozása, sérültségi fokok kategorizálása</a:t>
            </a:r>
          </a:p>
          <a:p>
            <a:pPr marL="285750" indent="-285750"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1958 Nemzetközi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Sportszöv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. Megalakul, 1960 Római Olimpiával egyidőben rendezik meg a mozgássérültek olimpiáját</a:t>
            </a:r>
          </a:p>
          <a:p>
            <a:pPr marL="285750" indent="-285750"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Látássérültek – 1976-os –Torontói Olimpián szerepelnek először, csörgő labdában</a:t>
            </a: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 Magyarország ide küld először magyar sportolókat</a:t>
            </a:r>
          </a:p>
          <a:p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   </a:t>
            </a:r>
          </a:p>
          <a:p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407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0" y="179364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Nemzetközi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története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07" y="179364"/>
            <a:ext cx="5553993" cy="267414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7547" y="659716"/>
            <a:ext cx="643417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1988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Szöül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- először hivatalos név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Paralimpia</a:t>
            </a: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1989 Nemzetközi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Paralimpiai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Bizottság -IPC 41 alapító nemzet ( mozgás,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látás,értelmi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fogy.,hallássérült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), IPC szervezi a sportági EB, Vb versenyeket is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MO 1992- MNPB 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2001 NOB-NPB megállapodás, </a:t>
            </a:r>
            <a:r>
              <a:rPr lang="hu-HU" dirty="0" err="1">
                <a:latin typeface="Poppins" panose="020B0604020202020204" charset="-18"/>
                <a:cs typeface="Poppins" panose="020B0604020202020204" charset="-18"/>
              </a:rPr>
              <a:t>paralimpia</a:t>
            </a:r>
            <a:r>
              <a:rPr lang="hu-HU" dirty="0">
                <a:latin typeface="Poppins" panose="020B0604020202020204" charset="-18"/>
                <a:cs typeface="Poppins" panose="020B0604020202020204" charset="-18"/>
              </a:rPr>
              <a:t> a rendes olimpia után 2 héttel u.an ott és azokba a stadionokban, olimpiai faluban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68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21920" y="2392680"/>
            <a:ext cx="871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Magyar  </a:t>
            </a:r>
            <a:r>
              <a:rPr kumimoji="0" lang="hu-H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története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E3BB8E-B0B9-4904-95B0-B02314294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37"/>
          <a:stretch/>
        </p:blipFill>
        <p:spPr>
          <a:xfrm>
            <a:off x="8305799" y="0"/>
            <a:ext cx="38862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32086" y="63568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 err="1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Parasport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0" y="179364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Magyar </a:t>
            </a:r>
            <a:r>
              <a:rPr lang="hu-HU" sz="1200" b="1" spc="600" dirty="0" err="1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Parasport</a:t>
            </a:r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története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896983" y="2159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97547" y="659716"/>
            <a:ext cx="1189445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1929 Mozgásjavító Ált. Isk. és Diákotthon - felismerik a sport rehabilitációs jelentőségét-iskolai sportegyesület megalakul ( rendszeres versenyek házibajnokságok, indulnak a budapesti ép sportolók  versenyein is)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 1970-ben ugyanők megalapítják Mozgáskorlátozottak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Halassy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Olivér  Sportegyesületét ( lábszáramputált 2x olimpiai bajnok), szakosztályaik: asztalitenisz, íjászat, sakk, ülőröplabda, teke, úszás, kispályás foci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dirty="0"/>
              <a:t> 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A 80-as években sorra  alakulnak a magyar vidéki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egyesületek: Eger, Pécs, Nagykanizsa, Kaposvár, nyíregyháza, Debrecen, egyre több sportoló, verseny és ami fontos szakedző...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1984 New York Fáklya Világjátékok éremeső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r>
              <a:rPr lang="hu-HU" sz="1600" dirty="0"/>
              <a:t>-    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1986 első nemzetközi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parasport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verseny Magyarországon - Pécs, ANK, Ülőröplabda VB, magyar csapat 2. hely, Budai Sándor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csk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. 16 csapat volt. ( megjelent a sajtó, hírek, fotók, </a:t>
            </a:r>
            <a:r>
              <a:rPr lang="hu-HU" sz="1600" dirty="0" err="1">
                <a:latin typeface="Poppins" panose="020B0604020202020204" charset="-18"/>
                <a:cs typeface="Poppins" panose="020B0604020202020204" charset="-18"/>
              </a:rPr>
              <a:t>media</a:t>
            </a:r>
            <a:r>
              <a:rPr lang="hu-HU" sz="1600" dirty="0">
                <a:latin typeface="Poppins" panose="020B0604020202020204" charset="-18"/>
                <a:cs typeface="Poppins" panose="020B0604020202020204" charset="-18"/>
              </a:rPr>
              <a:t> szereplés)</a:t>
            </a:r>
          </a:p>
          <a:p>
            <a:br>
              <a:rPr lang="hu-HU" sz="1600" dirty="0"/>
            </a:b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sz="1600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u-HU" dirty="0"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617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729</Words>
  <Application>Microsoft Office PowerPoint</Application>
  <PresentationFormat>Szélesvásznú</PresentationFormat>
  <Paragraphs>110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Calibri Light</vt:lpstr>
      <vt:lpstr>Poppins</vt:lpstr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Dr Dömse Eszter</cp:lastModifiedBy>
  <cp:revision>31</cp:revision>
  <dcterms:created xsi:type="dcterms:W3CDTF">2020-12-03T17:17:37Z</dcterms:created>
  <dcterms:modified xsi:type="dcterms:W3CDTF">2021-10-19T22:31:37Z</dcterms:modified>
</cp:coreProperties>
</file>