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4" r:id="rId5"/>
    <p:sldId id="261" r:id="rId6"/>
    <p:sldId id="262" r:id="rId7"/>
    <p:sldId id="263" r:id="rId8"/>
    <p:sldId id="273" r:id="rId9"/>
    <p:sldId id="264" r:id="rId10"/>
    <p:sldId id="275" r:id="rId11"/>
    <p:sldId id="272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40971F1-52C5-4F06-8AB1-C69DEDEF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391A1367-F481-45DF-ADD8-7F12AD08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48C9F54D-8977-43E5-A71C-2267EAC8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1C6FD44-D01C-4F2C-A939-9E2AB6C6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3F9FF93-80C8-42C7-93A2-102B0675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2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BCD93BE-30E4-4D67-A3CC-3C912DF8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500E3BB4-AA3E-4B29-9A93-631C291F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7AF0918-5609-4E96-B519-EFFD904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7A04E0-B1A8-4E0B-A999-A0725FD7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503B73B-CB3A-4D70-A3B5-27269B92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2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D2BA45F4-D8FD-434B-8586-3CE07AC56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1636B116-496B-430A-B8C7-741EEE0CF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CEB3411-CEB5-4774-93BB-ACC719BB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3D486CC-F18C-45D9-B5C1-56A292F5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BA5F754-3567-4904-B5A1-88CD7DB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0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D1BF437-A42D-42D4-940E-74F6238E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1ADEA01-6F1A-463A-872D-0E64E665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5C9BD58-307E-4284-85D2-68CEF735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30E53067-38A1-406E-B9F0-4140B7F7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9DA7EF5-D7EC-47B6-9991-A1DE0096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72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E5D1D01-06C7-438A-ABEF-539454C5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A8F905BB-CB94-4DA7-88CC-48248E6A7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A9CE6E9-135D-4CC6-83BB-6DD0FA0C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38CB0F9-A7B8-4E05-AE1B-EBAAA36D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D5172AB-F8AE-47EE-84A8-2A7F8CB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7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3B2ACD7-2BFD-48D1-9B5C-05BE99E5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6D70385-CF82-462B-A7F0-6EC6D4DC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653AA9E1-2328-4E79-B0A4-849DA97C7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1717DA69-7B72-40A3-8C78-14E81FEC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31B38960-3FD4-4809-8E13-37FE5A56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709B24E9-A222-4E69-AE9A-FC594863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34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CFFA57A-FA9C-47A7-9D97-986CB4F8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1D459DD7-D93D-4B0F-8814-35BCA110C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F5394CFC-74B0-4EB9-A106-77B652BA9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AEBFD238-AE26-46A7-AE6F-05756E037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A115EC67-4B16-4AC5-BE23-22417F7EA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20E4717-8013-464E-953F-66E55E63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422EC54F-0FD6-4FE4-95CD-4BE5C8AA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A76C5533-9333-459D-B343-F9ED42DB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49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B565DA-5DBE-4394-8EB4-7ACF46DE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D3B1F8DF-AE1D-4925-90CB-D4B1F40C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24769221-EEE3-4580-A312-E8079EAF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D8B0507D-F2F6-41F4-9539-A9393014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2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1291C3AE-1AAF-41D9-B759-92DD0102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5744BA9C-4BEC-4E07-ABB1-A34274AB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4CB61B4-B4A6-43F5-9DAB-C90928AE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46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9F0161B-3200-4B10-9309-3E29CF4F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67751F4-6617-4A37-813C-97C18E2A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12636FA5-1542-4642-A68D-955EB9750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1E2ACA8B-C23D-4CFC-8564-272C69BC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9F104AB7-42AF-459E-B161-4DC7C080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B522D7D0-116B-482B-86F4-8523F2DB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5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97377D7-41C0-45F8-AD65-201BF1F0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943A09BF-B990-4C90-A2C9-26EF24D89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5B338C4B-8992-4A4E-ABD0-D3A008A3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D4C41C45-1FBB-4436-BA65-6A06F47A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44DD7A5-1152-41D7-BDDA-7DDF43AB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DAE1FBD9-E78C-4C9E-9C13-2877D40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69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FA75FCCF-12BD-40C3-85C0-19A04440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3472FD82-14A1-4185-91B0-98B722FF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325A00E-0FCC-4F5F-9053-3F9D06D08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DC9D-9C6F-4AF6-8BF0-8F44139F6537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95F197B-3C9C-46F6-B8D3-5354A8F66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BE50BF9-E470-4D15-805A-F2B726C82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14F0-4E4E-4246-90AE-3E7BA3022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9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703385"/>
            <a:ext cx="9144000" cy="2583840"/>
          </a:xfrm>
        </p:spPr>
        <p:txBody>
          <a:bodyPr/>
          <a:lstStyle/>
          <a:p>
            <a:r>
              <a:rPr lang="hu-HU" b="1" dirty="0"/>
              <a:t>Az érzékenyítés szerepe a </a:t>
            </a:r>
            <a:r>
              <a:rPr lang="hu-HU" b="1" dirty="0" err="1"/>
              <a:t>parasportokban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b="1" dirty="0" smtClean="0"/>
          </a:p>
          <a:p>
            <a:endParaRPr lang="hu-HU" b="1" dirty="0"/>
          </a:p>
          <a:p>
            <a:r>
              <a:rPr lang="hu-HU" b="1" dirty="0" err="1" smtClean="0"/>
              <a:t>Janovics</a:t>
            </a:r>
            <a:r>
              <a:rPr lang="hu-HU" b="1" dirty="0" smtClean="0"/>
              <a:t> </a:t>
            </a:r>
            <a:r>
              <a:rPr lang="hu-HU" b="1" dirty="0"/>
              <a:t>László </a:t>
            </a:r>
          </a:p>
          <a:p>
            <a:r>
              <a:rPr lang="hu-HU" b="1" dirty="0"/>
              <a:t>PTE PEAC Rolling </a:t>
            </a:r>
            <a:r>
              <a:rPr lang="hu-HU" b="1" dirty="0" err="1"/>
              <a:t>Basket</a:t>
            </a:r>
            <a:endParaRPr lang="hu-HU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44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288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Eredményeink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69" y="2066608"/>
            <a:ext cx="11011436" cy="385220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Megalakultunk és </a:t>
            </a:r>
            <a:r>
              <a:rPr lang="hu-HU" dirty="0" smtClean="0"/>
              <a:t>5 </a:t>
            </a:r>
            <a:r>
              <a:rPr lang="hu-HU" dirty="0" smtClean="0"/>
              <a:t>éve folyamatosan működünk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Megteremtettük a feltételeket (anyagi és személyi, pl. terem, szállítás, orvosi, diagnosztikai háttér, versenyzésre alkalmas eszközök, edzési és versenyzési lehetőség, utazás, hazai és külföldi tornákon való részvétel, támogató közösséghez való tartozás megélése, stb.)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első és második tornagyőzelem a Magyar Kosárlabdázás Napja Streetball kupán!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2 válogatott játékosunk van már. Részt vettek idén Szarajevóban az Európa Bajnokságon</a:t>
            </a:r>
            <a:r>
              <a:rPr lang="hu-H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Edzőnk lett a </a:t>
            </a:r>
            <a:r>
              <a:rPr lang="hu-HU" dirty="0" err="1" smtClean="0"/>
              <a:t>kerekesszékes</a:t>
            </a:r>
            <a:r>
              <a:rPr lang="hu-HU" dirty="0" smtClean="0"/>
              <a:t> kosárlabda válogatott szövetségi kapitánya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Nagyon sok önkéntes segítőnk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 Támogatóinknak köszönhetően nincsenek anyagi problémáink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Kültéri </a:t>
            </a:r>
            <a:r>
              <a:rPr lang="hu-HU" dirty="0" err="1" smtClean="0"/>
              <a:t>kerekesszékes</a:t>
            </a:r>
            <a:r>
              <a:rPr lang="hu-HU" dirty="0" smtClean="0"/>
              <a:t> </a:t>
            </a:r>
            <a:r>
              <a:rPr lang="hu-HU" dirty="0" err="1" smtClean="0"/>
              <a:t>fitness</a:t>
            </a:r>
            <a:r>
              <a:rPr lang="hu-HU" dirty="0" smtClean="0"/>
              <a:t> parkot létesítünk az Akadémia mellett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3188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8" y="2167095"/>
            <a:ext cx="4332135" cy="28880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7" y="1234108"/>
            <a:ext cx="2556526" cy="38347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23" y="803691"/>
            <a:ext cx="3522599" cy="23478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78" y="3336810"/>
            <a:ext cx="3538744" cy="23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1030288"/>
            <a:ext cx="9796007" cy="97344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PARASPORT ÉS AZ EGÉSZSÉGÜGY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69" y="1903497"/>
            <a:ext cx="11593001" cy="3885585"/>
          </a:xfrm>
        </p:spPr>
        <p:txBody>
          <a:bodyPr>
            <a:normAutofit lnSpcReduction="10000"/>
          </a:bodyPr>
          <a:lstStyle/>
          <a:p>
            <a:pPr lvl="0"/>
            <a:endParaRPr lang="hu-HU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Az </a:t>
            </a:r>
            <a:r>
              <a:rPr lang="hu-HU" sz="2800" dirty="0"/>
              <a:t>európai és a hazai rehabilitációs rendszer </a:t>
            </a:r>
            <a:r>
              <a:rPr lang="hu-HU" sz="2800" dirty="0" smtClean="0"/>
              <a:t>összevetése (büntetés helyett pozitív ösztönzők)</a:t>
            </a:r>
            <a:endParaRPr lang="hu-HU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/>
              <a:t>Javaslat: Legyen a sport Magyarországon is a mozgásszervi rehabilitáció része</a:t>
            </a:r>
            <a:r>
              <a:rPr lang="hu-HU" sz="2800" dirty="0" smtClean="0"/>
              <a:t>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Folyamatos a csapat fizikai és orvosi felmérése és testösszetétel vizsgálata.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Együtt dolgozunk az Országos Orvosi Rehabilitációs Intézettel (OORI, prof. Dr. Cserháti Péter)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Folyamatos ma már a</a:t>
            </a:r>
            <a:r>
              <a:rPr lang="hu-HU" sz="2800" dirty="0" smtClean="0"/>
              <a:t> pszichológiai </a:t>
            </a:r>
            <a:r>
              <a:rPr lang="hu-HU" sz="2800" dirty="0" smtClean="0"/>
              <a:t>segítségnyújtás </a:t>
            </a:r>
            <a:r>
              <a:rPr lang="hu-HU" sz="2800" dirty="0" smtClean="0"/>
              <a:t>is (Dr. Deák Anita)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7452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288"/>
            <a:ext cx="9144000" cy="92075"/>
          </a:xfrm>
        </p:spPr>
        <p:txBody>
          <a:bodyPr>
            <a:normAutofit fontScale="90000"/>
          </a:bodyPr>
          <a:lstStyle/>
          <a:p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76" y="1811422"/>
            <a:ext cx="6441724" cy="4382975"/>
          </a:xfrm>
        </p:spPr>
        <p:txBody>
          <a:bodyPr>
            <a:normAutofit/>
          </a:bodyPr>
          <a:lstStyle/>
          <a:p>
            <a:r>
              <a:rPr lang="hu-HU" sz="3200" dirty="0"/>
              <a:t>El </a:t>
            </a:r>
            <a:r>
              <a:rPr lang="hu-HU" sz="3200" dirty="0" smtClean="0"/>
              <a:t>kell </a:t>
            </a:r>
            <a:r>
              <a:rPr lang="hu-HU" sz="3200" dirty="0"/>
              <a:t>hitetnünk az emberekkel, </a:t>
            </a:r>
          </a:p>
          <a:p>
            <a:r>
              <a:rPr lang="hu-HU" sz="3200" dirty="0"/>
              <a:t>hogy a fogyatékkal élőknek ma Pécsett nem csak joguk</a:t>
            </a:r>
            <a:r>
              <a:rPr lang="hu-HU" sz="3200" dirty="0" smtClean="0"/>
              <a:t>, </a:t>
            </a:r>
            <a:endParaRPr lang="hu-HU" sz="3200" dirty="0"/>
          </a:p>
          <a:p>
            <a:r>
              <a:rPr lang="hu-HU" sz="3200" dirty="0"/>
              <a:t>de már lehetőségük is van arra, hogy sportoljanak, </a:t>
            </a:r>
          </a:p>
          <a:p>
            <a:r>
              <a:rPr lang="hu-HU" sz="3200" dirty="0"/>
              <a:t>egy támogató közösséghez </a:t>
            </a:r>
            <a:r>
              <a:rPr lang="hu-HU" sz="3200" dirty="0" smtClean="0"/>
              <a:t>tartozzanak!</a:t>
            </a:r>
          </a:p>
          <a:p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98" y="3043442"/>
            <a:ext cx="4841580" cy="32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288"/>
            <a:ext cx="9144000" cy="92075"/>
          </a:xfrm>
        </p:spPr>
        <p:txBody>
          <a:bodyPr>
            <a:normAutofit fontScale="90000"/>
          </a:bodyPr>
          <a:lstStyle/>
          <a:p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9783"/>
            <a:ext cx="9144000" cy="3217985"/>
          </a:xfrm>
        </p:spPr>
        <p:txBody>
          <a:bodyPr>
            <a:normAutofit/>
          </a:bodyPr>
          <a:lstStyle/>
          <a:p>
            <a:r>
              <a:rPr lang="hu-HU" sz="2200" dirty="0"/>
              <a:t>És még valami!</a:t>
            </a:r>
          </a:p>
          <a:p>
            <a:r>
              <a:rPr lang="hu-HU" sz="2200" dirty="0"/>
              <a:t>Ajánljanak bennünket! </a:t>
            </a:r>
          </a:p>
          <a:p>
            <a:r>
              <a:rPr lang="hu-HU" sz="2200" dirty="0"/>
              <a:t>Ajánlják a </a:t>
            </a:r>
            <a:r>
              <a:rPr lang="hu-HU" sz="2200" dirty="0" err="1"/>
              <a:t>kerekesszékes</a:t>
            </a:r>
            <a:r>
              <a:rPr lang="hu-HU" sz="2200" dirty="0"/>
              <a:t> kosárlabdázás lehetőséget mozgássérült embertársainknak!</a:t>
            </a:r>
          </a:p>
          <a:p>
            <a:r>
              <a:rPr lang="hu-HU" sz="2200" dirty="0" smtClean="0"/>
              <a:t>Jöjjenek el és hozzák </a:t>
            </a:r>
            <a:r>
              <a:rPr lang="hu-HU" sz="2200" dirty="0"/>
              <a:t>el Őket egy edzésünkre, </a:t>
            </a:r>
          </a:p>
          <a:p>
            <a:r>
              <a:rPr lang="hu-HU" sz="2200" dirty="0"/>
              <a:t>hogy személyes benyomást szerezhessenek rólunk és arról, amit csinálunk!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52867" y="11944012"/>
            <a:ext cx="380214" cy="253476"/>
          </a:xfrm>
          <a:prstGeom prst="rect">
            <a:avLst/>
          </a:prstGeom>
        </p:spPr>
      </p:pic>
      <p:pic>
        <p:nvPicPr>
          <p:cNvPr id="1028" name="Picture 4" descr="Lehet, hogy egy kép erről: 4 ember, ülő emberek és szabadté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66" y="3499205"/>
            <a:ext cx="4159505" cy="2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11747" y="4407263"/>
            <a:ext cx="6845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/>
              <a:t>Meghívom Önöket edzéslátogatásra! Jöjjenek el csoportosan!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Helyszín: Pécs, Nemzeti (</a:t>
            </a:r>
            <a:r>
              <a:rPr lang="hu-HU" sz="2000" b="1" dirty="0" err="1" smtClean="0"/>
              <a:t>Rátgéber</a:t>
            </a:r>
            <a:r>
              <a:rPr lang="hu-HU" sz="2000" b="1" dirty="0" smtClean="0"/>
              <a:t>) Kosárlabda Akadémia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Időpont: Kedd és péntek 20:30 – 22:00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477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288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EGYÜTT KEREKEBB!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1422"/>
            <a:ext cx="9144000" cy="3006969"/>
          </a:xfrm>
        </p:spPr>
        <p:txBody>
          <a:bodyPr>
            <a:normAutofit/>
          </a:bodyPr>
          <a:lstStyle/>
          <a:p>
            <a:r>
              <a:rPr lang="hu-HU" dirty="0" err="1" smtClean="0"/>
              <a:t>www.rollingbasket.hu</a:t>
            </a:r>
            <a:endParaRPr lang="hu-HU" dirty="0"/>
          </a:p>
          <a:p>
            <a:r>
              <a:rPr lang="hu-HU" dirty="0" err="1"/>
              <a:t>www.facebook.com</a:t>
            </a:r>
            <a:r>
              <a:rPr lang="hu-HU" dirty="0"/>
              <a:t>/</a:t>
            </a:r>
            <a:r>
              <a:rPr lang="hu-HU" dirty="0" err="1"/>
              <a:t>sportolnifogok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58" y="2915605"/>
            <a:ext cx="4551484" cy="30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5708"/>
            <a:ext cx="9144000" cy="904388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 BEMUTATKOZÁS</a:t>
            </a:r>
            <a:endParaRPr lang="hu-HU" sz="54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138506"/>
            <a:ext cx="8613648" cy="364587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Baranya Megyei Kosárlabda Szövetség </a:t>
            </a:r>
            <a:r>
              <a:rPr lang="hu-HU" dirty="0" smtClean="0"/>
              <a:t>elnöke </a:t>
            </a:r>
            <a:r>
              <a:rPr lang="hu-HU" dirty="0"/>
              <a:t>vagyok </a:t>
            </a:r>
            <a:r>
              <a:rPr lang="hu-HU" dirty="0" smtClean="0"/>
              <a:t>14 </a:t>
            </a:r>
            <a:r>
              <a:rPr lang="hu-HU" dirty="0"/>
              <a:t>éve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45 </a:t>
            </a:r>
            <a:r>
              <a:rPr lang="hu-HU" dirty="0"/>
              <a:t>éve kosárlabdázom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MKOSZ </a:t>
            </a:r>
            <a:r>
              <a:rPr lang="hu-HU" dirty="0" err="1" smtClean="0"/>
              <a:t>Fogyatékal</a:t>
            </a:r>
            <a:r>
              <a:rPr lang="hu-HU" dirty="0" smtClean="0"/>
              <a:t> Élő Kosárlabdázók Bizottságának </a:t>
            </a:r>
            <a:r>
              <a:rPr lang="hu-HU" dirty="0"/>
              <a:t>tagja vagyok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MKOSZ Alapszabálya  -&gt;  </a:t>
            </a:r>
            <a:r>
              <a:rPr lang="hu-HU" dirty="0" err="1"/>
              <a:t>Parasport</a:t>
            </a:r>
            <a:r>
              <a:rPr lang="hu-HU" dirty="0"/>
              <a:t> támogatása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Családi érintettség (</a:t>
            </a:r>
            <a:r>
              <a:rPr lang="hu-HU" dirty="0" err="1"/>
              <a:t>kerekesszékesek</a:t>
            </a:r>
            <a:r>
              <a:rPr lang="hu-HU" dirty="0"/>
              <a:t> -&gt; Gördülő Tánccsoport)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err="1"/>
              <a:t>Paralimpiai</a:t>
            </a:r>
            <a:r>
              <a:rPr lang="hu-HU" dirty="0"/>
              <a:t> közvetítések </a:t>
            </a:r>
            <a:r>
              <a:rPr lang="hu-HU" dirty="0" smtClean="0"/>
              <a:t>hatása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kerekesszékes</a:t>
            </a:r>
            <a:r>
              <a:rPr lang="hu-HU" dirty="0" smtClean="0"/>
              <a:t> kosárlabda </a:t>
            </a:r>
            <a:r>
              <a:rPr lang="hu-HU" dirty="0" err="1" smtClean="0"/>
              <a:t>paralimpiai</a:t>
            </a:r>
            <a:r>
              <a:rPr lang="hu-HU" dirty="0" smtClean="0"/>
              <a:t> sportág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24" y="4274092"/>
            <a:ext cx="3524054" cy="22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11347"/>
            <a:ext cx="5876014" cy="2706495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Ki nem ismeri Illés Fanni történetét? </a:t>
            </a:r>
            <a:endParaRPr lang="hu-HU" sz="54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42" y="2078039"/>
            <a:ext cx="12339252" cy="299993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59629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2050" name="Picture 2" descr="https://vgyke.com/wp-content/uploads/2015/01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72" y="1931178"/>
            <a:ext cx="5709036" cy="43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1348"/>
            <a:ext cx="9144000" cy="1083286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A KEZDETEK</a:t>
            </a:r>
            <a:endParaRPr lang="hu-HU" sz="54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954" y="2078038"/>
            <a:ext cx="10105291" cy="344353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 err="1"/>
              <a:t>Kerekesszékes</a:t>
            </a:r>
            <a:r>
              <a:rPr lang="hu-HU" sz="2200" dirty="0"/>
              <a:t> Kosárlabda Magyar Kupa megszervezése Pécsett (2017.)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/>
              <a:t>4 fővel megalakult a csapat (2018.)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/>
              <a:t>Kölcsönkapott székekben, változó helyszíneken gyakoroltunk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/>
              <a:t>Saját autóinkkal hoztuk-vittük a </a:t>
            </a:r>
            <a:r>
              <a:rPr lang="hu-HU" sz="2200" dirty="0" smtClean="0"/>
              <a:t>játékosokat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8" y="3891035"/>
            <a:ext cx="2954213" cy="19694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54" y="3891035"/>
            <a:ext cx="2954216" cy="196947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72" y="3891035"/>
            <a:ext cx="2953855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536"/>
            <a:ext cx="9144000" cy="930886"/>
          </a:xfrm>
        </p:spPr>
        <p:txBody>
          <a:bodyPr>
            <a:normAutofit/>
          </a:bodyPr>
          <a:lstStyle/>
          <a:p>
            <a:r>
              <a:rPr lang="hu-HU" sz="5400" b="1" dirty="0"/>
              <a:t>MEGALAKULT A CSAPAT</a:t>
            </a:r>
            <a:endParaRPr lang="hu-HU" sz="54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69" y="2116222"/>
            <a:ext cx="10984523" cy="347568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/>
              <a:t>A PTE PEAC a </a:t>
            </a:r>
            <a:r>
              <a:rPr lang="hu-HU" sz="2200" dirty="0" err="1"/>
              <a:t>Parasport</a:t>
            </a:r>
            <a:r>
              <a:rPr lang="hu-HU" sz="2200" dirty="0"/>
              <a:t> Szakosztályába fogadta a csapatot -&gt; PTE PEAC Rolling </a:t>
            </a:r>
            <a:r>
              <a:rPr lang="hu-HU" sz="2200" dirty="0" err="1"/>
              <a:t>Basket</a:t>
            </a:r>
            <a:r>
              <a:rPr lang="hu-HU" sz="22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Edzés- </a:t>
            </a:r>
            <a:r>
              <a:rPr lang="hu-HU" sz="2200" dirty="0"/>
              <a:t>és </a:t>
            </a:r>
            <a:r>
              <a:rPr lang="hu-HU" sz="2200" dirty="0" smtClean="0"/>
              <a:t>mérkőzéshelyszín</a:t>
            </a:r>
            <a:r>
              <a:rPr lang="hu-HU" sz="2200" dirty="0"/>
              <a:t>: Nemzeti Kosárlabda Akadémia -&gt; a legmegfelelőbb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dirty="0"/>
              <a:t>Játékosok: 12-14 fő - eltérő előzményekkel, eltérő célokkal, eltérő motivációval - mind megférnek egy </a:t>
            </a:r>
            <a:r>
              <a:rPr lang="hu-HU" sz="2200" dirty="0" smtClean="0"/>
              <a:t>csapatban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31" y="3748119"/>
            <a:ext cx="3439258" cy="20816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54" y="3700656"/>
            <a:ext cx="3264873" cy="21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03" y="1014829"/>
            <a:ext cx="9144000" cy="700378"/>
          </a:xfrm>
        </p:spPr>
        <p:txBody>
          <a:bodyPr>
            <a:normAutofit/>
          </a:bodyPr>
          <a:lstStyle/>
          <a:p>
            <a:r>
              <a:rPr lang="hu-HU" sz="4000" b="1" dirty="0"/>
              <a:t>Az önkéntes segítők CSAPATA </a:t>
            </a:r>
            <a:endParaRPr lang="hu-HU" sz="40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542" y="1715207"/>
            <a:ext cx="11227955" cy="4230087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2000" dirty="0" smtClean="0"/>
              <a:t>Zsolt</a:t>
            </a:r>
            <a:r>
              <a:rPr lang="hu-HU" sz="2000" dirty="0"/>
              <a:t>, Tamás: a </a:t>
            </a:r>
            <a:r>
              <a:rPr lang="hu-HU" sz="2000" dirty="0" smtClean="0"/>
              <a:t>megyei kosárlabda szövetség </a:t>
            </a:r>
            <a:r>
              <a:rPr lang="hu-HU" sz="2000" dirty="0"/>
              <a:t>teljes vezetése a csapat mögött áll </a:t>
            </a:r>
          </a:p>
          <a:p>
            <a:pPr lvl="0"/>
            <a:r>
              <a:rPr lang="hu-HU" sz="2000" dirty="0" smtClean="0"/>
              <a:t>K. Petra</a:t>
            </a:r>
            <a:r>
              <a:rPr lang="hu-HU" sz="2000" dirty="0"/>
              <a:t>: a csapat lelke, marketing és technikai </a:t>
            </a:r>
            <a:r>
              <a:rPr lang="hu-HU" sz="2000" dirty="0" smtClean="0"/>
              <a:t>vezetője, pályázatírója</a:t>
            </a:r>
            <a:endParaRPr lang="hu-HU" sz="2000" dirty="0"/>
          </a:p>
          <a:p>
            <a:pPr lvl="0"/>
            <a:r>
              <a:rPr lang="hu-HU" sz="2000" dirty="0"/>
              <a:t>András: a csapat edzője, aki sokat tanul, hogy továbbadhassa tudását a játékosainak</a:t>
            </a:r>
          </a:p>
          <a:p>
            <a:pPr lvl="0"/>
            <a:r>
              <a:rPr lang="hu-HU" sz="2000" dirty="0"/>
              <a:t>Lóri: a csapat szállítója és segítője</a:t>
            </a:r>
          </a:p>
          <a:p>
            <a:pPr lvl="0"/>
            <a:r>
              <a:rPr lang="hu-HU" sz="2000" dirty="0"/>
              <a:t>Adél, Jancsi: a segítő családtagok (a család szerepe fontos, így is kezeljük!)</a:t>
            </a:r>
          </a:p>
          <a:p>
            <a:pPr lvl="0"/>
            <a:r>
              <a:rPr lang="hu-HU" sz="2000" dirty="0"/>
              <a:t>Judit: fotós</a:t>
            </a:r>
            <a:r>
              <a:rPr lang="hu-HU" sz="2000" dirty="0" smtClean="0"/>
              <a:t>, videós, </a:t>
            </a:r>
            <a:r>
              <a:rPr lang="hu-HU" sz="2000" dirty="0"/>
              <a:t>újságíró, grafikus</a:t>
            </a:r>
          </a:p>
          <a:p>
            <a:pPr lvl="0"/>
            <a:r>
              <a:rPr lang="hu-HU" sz="2000" dirty="0"/>
              <a:t>Eszter: a csapat orvosa (és a PTE ÁOK </a:t>
            </a:r>
            <a:r>
              <a:rPr lang="hu-HU" sz="2000" dirty="0" err="1"/>
              <a:t>Sportmedicina</a:t>
            </a:r>
            <a:r>
              <a:rPr lang="hu-HU" sz="2000" dirty="0"/>
              <a:t> Tanszéke)</a:t>
            </a:r>
          </a:p>
          <a:p>
            <a:pPr lvl="0"/>
            <a:r>
              <a:rPr lang="hu-HU" sz="2000" dirty="0"/>
              <a:t>Balázs: a csapat másik orvosa (PTE KK Traumatológiai és Kézsebészeti Klinika</a:t>
            </a:r>
            <a:r>
              <a:rPr lang="hu-HU" sz="2000" dirty="0" smtClean="0"/>
              <a:t>)</a:t>
            </a:r>
          </a:p>
          <a:p>
            <a:pPr lvl="0"/>
            <a:r>
              <a:rPr lang="hu-HU" sz="2000" dirty="0" smtClean="0"/>
              <a:t>Anita: </a:t>
            </a:r>
            <a:r>
              <a:rPr lang="hu-HU" sz="2000" dirty="0" smtClean="0"/>
              <a:t>a csapat pszichológusa (PTE BTK Pszichológiai Intézet)</a:t>
            </a:r>
            <a:endParaRPr lang="hu-HU" sz="2000" dirty="0"/>
          </a:p>
          <a:p>
            <a:pPr lvl="0"/>
            <a:r>
              <a:rPr lang="hu-HU" sz="2200" dirty="0" smtClean="0"/>
              <a:t>M. Petra: </a:t>
            </a:r>
            <a:r>
              <a:rPr lang="hu-HU" sz="2200" dirty="0"/>
              <a:t>a csapat </a:t>
            </a:r>
            <a:r>
              <a:rPr lang="hu-HU" sz="2200" dirty="0" smtClean="0"/>
              <a:t>gyógytornásza </a:t>
            </a:r>
          </a:p>
          <a:p>
            <a:pPr lvl="0"/>
            <a:r>
              <a:rPr lang="hu-HU" sz="2200" dirty="0" smtClean="0"/>
              <a:t>Teca: a főnővér a 400 ágyas klinikáról</a:t>
            </a: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4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44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194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TOBORZÁS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4646"/>
            <a:ext cx="9144000" cy="3833446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Magyar Kupa (2017.)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Akadálymentes Turizmus Napja (Orfű, több alkalommal)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Szórólapok, plakátok, jelvények, sálak, pólók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Online marketing toborzó kampány (honlap, </a:t>
            </a:r>
            <a:r>
              <a:rPr lang="hu-HU" sz="2200" dirty="0" err="1"/>
              <a:t>facebook</a:t>
            </a:r>
            <a:r>
              <a:rPr lang="hu-HU" sz="2200" dirty="0"/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Rendszeres (nyomtatott és elektronikus) média megjelenések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 smtClean="0"/>
              <a:t>Személyes tájékoztatás - klinikák, </a:t>
            </a:r>
            <a:r>
              <a:rPr lang="hu-HU" sz="2200" dirty="0"/>
              <a:t>rehabilitációs </a:t>
            </a:r>
            <a:r>
              <a:rPr lang="hu-HU" sz="2200" dirty="0" smtClean="0"/>
              <a:t>osztályok</a:t>
            </a:r>
          </a:p>
          <a:p>
            <a:pPr lvl="0"/>
            <a:r>
              <a:rPr lang="hu-HU" sz="2200" dirty="0" smtClean="0"/>
              <a:t>(</a:t>
            </a:r>
            <a:r>
              <a:rPr lang="hu-HU" sz="2200" dirty="0"/>
              <a:t>orvosok, nővérek, gyógytornászok)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/>
              <a:t>Személyes megszólítása az érintetteknek az utcán </a:t>
            </a:r>
            <a:endParaRPr lang="hu-HU" sz="2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200" dirty="0" smtClean="0"/>
              <a:t>Rotary Club, </a:t>
            </a:r>
            <a:r>
              <a:rPr lang="hu-HU" sz="2200" dirty="0" err="1" smtClean="0"/>
              <a:t>Lions</a:t>
            </a:r>
            <a:r>
              <a:rPr lang="hu-HU" sz="2200" dirty="0" smtClean="0"/>
              <a:t> </a:t>
            </a:r>
            <a:r>
              <a:rPr lang="hu-HU" sz="2200" dirty="0" err="1" smtClean="0"/>
              <a:t>Club</a:t>
            </a:r>
            <a:r>
              <a:rPr lang="hu-HU" sz="2200" dirty="0" smtClean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9568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4" y="1030288"/>
            <a:ext cx="2485292" cy="24852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51" y="2034721"/>
            <a:ext cx="4442572" cy="29617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28" y="2034722"/>
            <a:ext cx="4492869" cy="29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9949E0-87A7-4F0A-8F34-019275D9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288"/>
            <a:ext cx="9144000" cy="84711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ÉRZÉKENYÍTÉS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FA0372E-00A6-453B-8FD3-143BC9AA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0154"/>
            <a:ext cx="9144000" cy="290732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Közép- </a:t>
            </a:r>
            <a:r>
              <a:rPr lang="hu-HU" dirty="0"/>
              <a:t>és általános iskolák, falunapok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Bemutató mérkőzések (Kosárlabdázás Napján, </a:t>
            </a:r>
            <a:r>
              <a:rPr lang="hu-HU" dirty="0" smtClean="0"/>
              <a:t>Streetball </a:t>
            </a:r>
            <a:r>
              <a:rPr lang="hu-HU" dirty="0"/>
              <a:t>fesztiválon, stb.)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40 db mobil palánk kihelyezése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A kosárlabdázást (a </a:t>
            </a:r>
            <a:r>
              <a:rPr lang="hu-HU" dirty="0" err="1"/>
              <a:t>kerekesszékest</a:t>
            </a:r>
            <a:r>
              <a:rPr lang="hu-HU" dirty="0"/>
              <a:t> is) népszerűsítő rendezvények támogatása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Élő Adás (Pécsi Közösségi Alapítvány érzékenyítő és adománygyűjtő </a:t>
            </a:r>
            <a:r>
              <a:rPr lang="hu-HU" dirty="0" smtClean="0"/>
              <a:t>rendezvénye)</a:t>
            </a:r>
            <a:endParaRPr lang="hu-H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b="1" dirty="0"/>
              <a:t>2 napos érzékenyítéssel egybekötött nemzetközi </a:t>
            </a:r>
            <a:r>
              <a:rPr lang="hu-HU" b="1" dirty="0" err="1"/>
              <a:t>kerekesszékes</a:t>
            </a:r>
            <a:r>
              <a:rPr lang="hu-HU" b="1" dirty="0"/>
              <a:t> kosárlabda </a:t>
            </a:r>
            <a:r>
              <a:rPr lang="hu-HU" b="1" dirty="0" smtClean="0"/>
              <a:t>torna: 2023. november 4-5</a:t>
            </a:r>
            <a:endParaRPr lang="hu-HU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1CE68D8-52A2-4B48-88A4-3CDD3C2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"/>
            <a:ext cx="12192000" cy="11283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973529C-4D0C-48FC-BC8E-E1803AE8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9605"/>
            <a:ext cx="12192000" cy="112839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0DC74E55-D5DE-48AF-AD80-3DF510914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3" y="249154"/>
            <a:ext cx="2108615" cy="156226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0C0E588-010A-41BF-AE6A-CEBDB1EF44E8}"/>
              </a:ext>
            </a:extLst>
          </p:cNvPr>
          <p:cNvSpPr txBox="1"/>
          <p:nvPr/>
        </p:nvSpPr>
        <p:spPr>
          <a:xfrm>
            <a:off x="182196" y="6512140"/>
            <a:ext cx="5216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latin typeface="Aller" panose="02000503030000020004" pitchFamily="2" charset="-18"/>
              </a:rPr>
              <a:t>www.rollingbasket.hu  ·  www.facebook.com/sportolnifogok</a:t>
            </a:r>
          </a:p>
        </p:txBody>
      </p:sp>
    </p:spTree>
    <p:extLst>
      <p:ext uri="{BB962C8B-B14F-4D97-AF65-F5344CB8AC3E}">
        <p14:creationId xmlns:p14="http://schemas.microsoft.com/office/powerpoint/2010/main" val="39568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711</Words>
  <Application>Microsoft Office PowerPoint</Application>
  <PresentationFormat>Szélesvásznú</PresentationFormat>
  <Paragraphs>100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Aller</vt:lpstr>
      <vt:lpstr>Arial</vt:lpstr>
      <vt:lpstr>Calibri</vt:lpstr>
      <vt:lpstr>Calibri Light</vt:lpstr>
      <vt:lpstr>Office-téma</vt:lpstr>
      <vt:lpstr>Az érzékenyítés szerepe a parasportokban</vt:lpstr>
      <vt:lpstr> BEMUTATKOZÁS</vt:lpstr>
      <vt:lpstr>Ki nem ismeri Illés Fanni történetét? </vt:lpstr>
      <vt:lpstr>A KEZDETEK</vt:lpstr>
      <vt:lpstr>MEGALAKULT A CSAPAT</vt:lpstr>
      <vt:lpstr>Az önkéntes segítők CSAPATA </vt:lpstr>
      <vt:lpstr>A TOBORZÁS</vt:lpstr>
      <vt:lpstr>PowerPoint bemutató</vt:lpstr>
      <vt:lpstr>AZ ÉRZÉKENYÍTÉS</vt:lpstr>
      <vt:lpstr>Eredményeink</vt:lpstr>
      <vt:lpstr>PowerPoint bemutató</vt:lpstr>
      <vt:lpstr>A PARASPORT ÉS AZ EGÉSZSÉGÜGY</vt:lpstr>
      <vt:lpstr>PowerPoint bemutató</vt:lpstr>
      <vt:lpstr>PowerPoint bemutató</vt:lpstr>
      <vt:lpstr>EGYÜTT KEREKEBB!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Tímár</dc:creator>
  <cp:lastModifiedBy>Microsoft-fiók</cp:lastModifiedBy>
  <cp:revision>25</cp:revision>
  <dcterms:created xsi:type="dcterms:W3CDTF">2021-03-23T10:16:27Z</dcterms:created>
  <dcterms:modified xsi:type="dcterms:W3CDTF">2023-10-05T06:04:21Z</dcterms:modified>
</cp:coreProperties>
</file>