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1" r:id="rId3"/>
    <p:sldId id="257" r:id="rId4"/>
    <p:sldId id="271" r:id="rId5"/>
    <p:sldId id="274" r:id="rId6"/>
    <p:sldId id="273" r:id="rId7"/>
    <p:sldId id="276" r:id="rId8"/>
    <p:sldId id="280" r:id="rId9"/>
    <p:sldId id="270" r:id="rId10"/>
  </p:sldIdLst>
  <p:sldSz cx="12192000" cy="6858000"/>
  <p:notesSz cx="6858000" cy="9144000"/>
  <p:embeddedFontLst>
    <p:embeddedFont>
      <p:font typeface="Poppins" panose="00000500000000000000" pitchFamily="2" charset="-18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2025. 10. 08.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375604" y="1837640"/>
            <a:ext cx="9078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</a:t>
            </a:r>
          </a:p>
          <a:p>
            <a:pPr algn="ctr"/>
            <a:r>
              <a:rPr lang="hu-HU" sz="48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-PTE PEAC Rolling </a:t>
            </a:r>
            <a:r>
              <a:rPr lang="hu-HU" sz="48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Basket</a:t>
            </a:r>
            <a:r>
              <a:rPr lang="hu-HU" sz="48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TEAM-</a:t>
            </a:r>
          </a:p>
          <a:p>
            <a:pPr algn="ctr"/>
            <a:r>
              <a:rPr lang="hu-HU" sz="48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PTE759,764</a:t>
            </a:r>
            <a:endParaRPr lang="en-US" sz="48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1686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2029.10.09. 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49181" y="1447023"/>
            <a:ext cx="90785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Előadók: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2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Klaics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Gábor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28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R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olling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2800" b="1" i="0" u="none" strike="noStrike" kern="1200" cap="none" spc="0" normalizeH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basket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team csapatkapitánya, magyar válogatott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9B1BE59-3474-C473-0D27-C6DCE1CBA625}"/>
              </a:ext>
            </a:extLst>
          </p:cNvPr>
          <p:cNvSpPr txBox="1"/>
          <p:nvPr/>
        </p:nvSpPr>
        <p:spPr>
          <a:xfrm>
            <a:off x="149181" y="6413221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2023. október. 12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72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-210084" y="1129090"/>
            <a:ext cx="9078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solidFill>
                  <a:schemeClr val="bg1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 története</a:t>
            </a:r>
            <a:endParaRPr lang="en-US" sz="5400" b="1" dirty="0">
              <a:solidFill>
                <a:schemeClr val="bg1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Rolling </a:t>
            </a: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Basket</a:t>
            </a: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TEAM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71126" y="283867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 története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1126" y="1117806"/>
            <a:ext cx="11034839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- Amerikai Egyesült Államokban alakult ki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II.v.h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(korábban profi kosárlabda bajnokságban játszó, háborús rokkant veterán katonák)</a:t>
            </a:r>
          </a:p>
          <a:p>
            <a:pPr>
              <a:lnSpc>
                <a:spcPct val="150000"/>
              </a:lnSpc>
            </a:pPr>
            <a:endParaRPr lang="hu-HU" sz="16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Ezzel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párhuzamosn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Stoke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Mandeville</a:t>
            </a:r>
            <a:r>
              <a:rPr lang="hu-HU" sz="16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-ben hadirokkantak rehabilitációjának volt az eszköze</a:t>
            </a:r>
          </a:p>
          <a:p>
            <a:pPr>
              <a:lnSpc>
                <a:spcPct val="150000"/>
              </a:lnSpc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  (itt az első mérkőzés palánk nélkül volt netball)</a:t>
            </a:r>
          </a:p>
          <a:p>
            <a:pPr>
              <a:lnSpc>
                <a:spcPct val="150000"/>
              </a:lnSpc>
            </a:pPr>
            <a:endParaRPr lang="hu-HU" sz="14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1960-ban a római I. Paralimpiai játékokon már volt kerekesszékes kosárlabda</a:t>
            </a:r>
          </a:p>
          <a:p>
            <a:pPr>
              <a:lnSpc>
                <a:spcPct val="150000"/>
              </a:lnSpc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(csak olyan játszhatott aki nem tud futni vagy ugrani)</a:t>
            </a:r>
          </a:p>
          <a:p>
            <a:pPr>
              <a:lnSpc>
                <a:spcPct val="150000"/>
              </a:lnSpc>
            </a:pPr>
            <a:endParaRPr lang="hu-HU" sz="14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-Magyarország: Budapest, ORI-ben rehabilitáció eszköze </a:t>
            </a:r>
            <a:r>
              <a:rPr lang="hu-HU" sz="14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amputáltaknak</a:t>
            </a: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és gerincvelő sérülteknek</a:t>
            </a:r>
          </a:p>
          <a:p>
            <a:pPr>
              <a:lnSpc>
                <a:spcPct val="150000"/>
              </a:lnSpc>
            </a:pPr>
            <a:endParaRPr lang="hu-HU" sz="14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2018 ősz I.Magyar Nemzeti Kerekesszékes Bajnokság- Magyar </a:t>
            </a:r>
            <a:r>
              <a:rPr lang="hu-HU" sz="14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Koráslabdázók</a:t>
            </a: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Országos szövetsége irányítja a sportágat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2022.okt. II. Rolling </a:t>
            </a:r>
            <a:r>
              <a:rPr lang="hu-HU" sz="14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Basketball</a:t>
            </a: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Cup</a:t>
            </a: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 -Pécs </a:t>
            </a:r>
            <a:r>
              <a:rPr lang="hu-HU" sz="1400" dirty="0" err="1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Rátgéber</a:t>
            </a:r>
            <a:r>
              <a:rPr lang="hu-HU" sz="1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Nemzeti Kosárlabda Akadémia  </a:t>
            </a:r>
          </a:p>
          <a:p>
            <a:pPr>
              <a:lnSpc>
                <a:spcPct val="150000"/>
              </a:lnSpc>
            </a:pPr>
            <a:endParaRPr lang="hu-HU" sz="1400" dirty="0">
              <a:solidFill>
                <a:srgbClr val="000000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hu-HU" sz="2400" dirty="0">
                <a:solidFill>
                  <a:srgbClr val="00000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endParaRPr lang="hu-HU" sz="2400" dirty="0"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90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21920" y="2392680"/>
            <a:ext cx="871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 </a:t>
            </a:r>
            <a:r>
              <a:rPr kumimoji="0" 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szabaályai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00089" y="1029030"/>
            <a:ext cx="9038052" cy="3335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Szabályok szinte megegyeznek a Nemzeti Kosárlabda Szövetség (FIBA) szabályaival</a:t>
            </a:r>
          </a:p>
          <a:p>
            <a:pPr>
              <a:lnSpc>
                <a:spcPct val="150000"/>
              </a:lnSpc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    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4x10 min, 2xt fő, 1-2-3 pont,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labda nagysága, gyűrű magassága azonos, nincs kétszerindulás, lépéshiba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      Labda leütése nélkül több mint kétszer nyúl a székhez,)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Szék, párna magasság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18842B7-544B-4257-9283-29B6E8D10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1" y="6318004"/>
            <a:ext cx="4176122" cy="414564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749D69B-A058-4ABF-967E-84FF0E06D373}"/>
              </a:ext>
            </a:extLst>
          </p:cNvPr>
          <p:cNvSpPr txBox="1"/>
          <p:nvPr/>
        </p:nvSpPr>
        <p:spPr>
          <a:xfrm>
            <a:off x="0" y="221942"/>
            <a:ext cx="5715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 szabályai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21920" y="2392680"/>
            <a:ext cx="871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prstClr val="white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Klasszifikáció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8773" y="979018"/>
            <a:ext cx="11894453" cy="494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1-4,5 pont (ha egy sportoló két kategória közé esik akkor 0,5 pont)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Sportolók nagy része ép kar és felső végtagi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funcióval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rendelkezik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Különbség: törzskontroll és ülőegyensúly mértéke: labdaelkapási képességet befolyásolja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1csapatból egyszerre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max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. 5 játékos lehet a pályán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összpontszám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: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max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. 14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0B870CD-56EA-455B-AD57-B0266A9977D6}"/>
              </a:ext>
            </a:extLst>
          </p:cNvPr>
          <p:cNvSpPr txBox="1"/>
          <p:nvPr/>
        </p:nvSpPr>
        <p:spPr>
          <a:xfrm>
            <a:off x="96204" y="249415"/>
            <a:ext cx="6570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Kerekesszékes kosárlabda: klasszifikáció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617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515247" y="2505670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Köszönöm a figyelmet!</a:t>
            </a:r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63162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márc.18.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273" y="723123"/>
            <a:ext cx="33575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276</Words>
  <Application>Microsoft Office PowerPoint</Application>
  <PresentationFormat>Szélesvásznú</PresentationFormat>
  <Paragraphs>55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Poppins</vt:lpstr>
      <vt:lpstr>Calibri</vt:lpstr>
      <vt:lpstr>Arial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Eszter Dömse</cp:lastModifiedBy>
  <cp:revision>46</cp:revision>
  <dcterms:created xsi:type="dcterms:W3CDTF">2020-12-03T17:17:37Z</dcterms:created>
  <dcterms:modified xsi:type="dcterms:W3CDTF">2025-10-08T19:53:28Z</dcterms:modified>
</cp:coreProperties>
</file>