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2" r:id="rId2"/>
    <p:sldMasterId id="2147483748" r:id="rId3"/>
  </p:sldMasterIdLst>
  <p:notesMasterIdLst>
    <p:notesMasterId r:id="rId22"/>
  </p:notesMasterIdLst>
  <p:sldIdLst>
    <p:sldId id="2561" r:id="rId4"/>
    <p:sldId id="2562" r:id="rId5"/>
    <p:sldId id="2580" r:id="rId6"/>
    <p:sldId id="2564" r:id="rId7"/>
    <p:sldId id="2566" r:id="rId8"/>
    <p:sldId id="2581" r:id="rId9"/>
    <p:sldId id="2584" r:id="rId10"/>
    <p:sldId id="2583" r:id="rId11"/>
    <p:sldId id="2582" r:id="rId12"/>
    <p:sldId id="2585" r:id="rId13"/>
    <p:sldId id="2586" r:id="rId14"/>
    <p:sldId id="2587" r:id="rId15"/>
    <p:sldId id="2588" r:id="rId16"/>
    <p:sldId id="2589" r:id="rId17"/>
    <p:sldId id="2590" r:id="rId18"/>
    <p:sldId id="2591" r:id="rId19"/>
    <p:sldId id="2592" r:id="rId20"/>
    <p:sldId id="2593" r:id="rId2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pinális anesztézia az egynapos sebészetben az ERAS protokoll szemléletében – Szent Pantaleon Kórház bemutató" id="{8FA8CB8A-17ED-4569-8396-64CFBC209666}">
          <p14:sldIdLst>
            <p14:sldId id="2561"/>
            <p14:sldId id="2562"/>
          </p14:sldIdLst>
        </p14:section>
        <p14:section name="Az ERAS protokoll alapelvei az egynapos sebészetben" id="{F643BCEC-C734-4048-8B96-B6A91C2DFE05}">
          <p14:sldIdLst>
            <p14:sldId id="2580"/>
            <p14:sldId id="2564"/>
            <p14:sldId id="2566"/>
            <p14:sldId id="2581"/>
          </p14:sldIdLst>
        </p14:section>
        <p14:section name="Spinális anesztézia jelentősége az egynapos sebészetben" id="{21ED9969-4A90-45CB-9523-51E633AED978}">
          <p14:sldIdLst>
            <p14:sldId id="2584"/>
            <p14:sldId id="2583"/>
            <p14:sldId id="2582"/>
            <p14:sldId id="2585"/>
            <p14:sldId id="2586"/>
            <p14:sldId id="2587"/>
            <p14:sldId id="2588"/>
            <p14:sldId id="2589"/>
            <p14:sldId id="2590"/>
            <p14:sldId id="2591"/>
            <p14:sldId id="2592"/>
            <p14:sldId id="25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3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86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890B0A-548A-4801-B6E5-5DCBA0D94838}" type="doc">
      <dgm:prSet loTypeId="urn:microsoft.com/office/officeart/2005/8/layout/list1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hu-HU"/>
        </a:p>
      </dgm:t>
    </dgm:pt>
    <dgm:pt modelId="{BB8E09CE-B4B8-4487-9BFB-2D070DDE4994}">
      <dgm:prSet phldrT="[Szöveg]" phldr="0" custT="1"/>
      <dgm:spPr/>
      <dgm:t>
        <a:bodyPr/>
        <a:lstStyle/>
        <a:p>
          <a:r>
            <a:rPr lang="hu-HU" sz="2000" b="1" dirty="0" err="1"/>
            <a:t>Preoperatív</a:t>
          </a:r>
          <a:endParaRPr lang="hu-HU" sz="2000" b="1" dirty="0"/>
        </a:p>
      </dgm:t>
    </dgm:pt>
    <dgm:pt modelId="{4CB5AF79-6452-40D5-8D6B-214711B4D56E}" type="parTrans" cxnId="{09770FD9-3724-443C-8A1C-59C593955A46}">
      <dgm:prSet/>
      <dgm:spPr/>
      <dgm:t>
        <a:bodyPr/>
        <a:lstStyle/>
        <a:p>
          <a:endParaRPr lang="hu-HU" sz="2800"/>
        </a:p>
      </dgm:t>
    </dgm:pt>
    <dgm:pt modelId="{3AB92B90-1014-41D7-AE0E-05F04A67A21A}" type="sibTrans" cxnId="{09770FD9-3724-443C-8A1C-59C593955A46}">
      <dgm:prSet/>
      <dgm:spPr/>
      <dgm:t>
        <a:bodyPr/>
        <a:lstStyle/>
        <a:p>
          <a:endParaRPr lang="hu-HU" sz="2800"/>
        </a:p>
      </dgm:t>
    </dgm:pt>
    <dgm:pt modelId="{A3830D5A-FE4E-44C3-991B-713B8CCA2A80}">
      <dgm:prSet phldrT="[Szöveg]" phldr="0" custT="1"/>
      <dgm:spPr/>
      <dgm:t>
        <a:bodyPr/>
        <a:lstStyle/>
        <a:p>
          <a:r>
            <a:rPr lang="hu-HU" sz="2400" dirty="0"/>
            <a:t>Betegvizsgálat, rizikófelmérés, anesztézia tervezése</a:t>
          </a:r>
        </a:p>
      </dgm:t>
    </dgm:pt>
    <dgm:pt modelId="{62FEEC8C-9CFF-49B9-BD01-26ABCCEE6C82}" type="parTrans" cxnId="{5787E79A-ACCC-4C83-8E55-777F623D9D84}">
      <dgm:prSet/>
      <dgm:spPr/>
      <dgm:t>
        <a:bodyPr/>
        <a:lstStyle/>
        <a:p>
          <a:endParaRPr lang="hu-HU" sz="2800"/>
        </a:p>
      </dgm:t>
    </dgm:pt>
    <dgm:pt modelId="{B63E2F46-50E2-4597-9B50-634C30FB5AFD}" type="sibTrans" cxnId="{5787E79A-ACCC-4C83-8E55-777F623D9D84}">
      <dgm:prSet/>
      <dgm:spPr/>
      <dgm:t>
        <a:bodyPr/>
        <a:lstStyle/>
        <a:p>
          <a:endParaRPr lang="hu-HU" sz="2800"/>
        </a:p>
      </dgm:t>
    </dgm:pt>
    <dgm:pt modelId="{C1B81AE0-BFA8-4EC2-9924-8D3B4F9F5238}">
      <dgm:prSet phldrT="[Szöveg]" phldr="0" custT="1"/>
      <dgm:spPr/>
      <dgm:t>
        <a:bodyPr/>
        <a:lstStyle/>
        <a:p>
          <a:r>
            <a:rPr lang="hu-HU" sz="2000" b="1" dirty="0" err="1"/>
            <a:t>Intraoperatív</a:t>
          </a:r>
          <a:endParaRPr lang="hu-HU" sz="2000" b="1" dirty="0"/>
        </a:p>
      </dgm:t>
    </dgm:pt>
    <dgm:pt modelId="{40296545-BECA-4FE6-BECB-0D5CE4D8988A}" type="parTrans" cxnId="{EEBA9E6F-169F-446C-83B6-07EC61F3CC3D}">
      <dgm:prSet/>
      <dgm:spPr/>
      <dgm:t>
        <a:bodyPr/>
        <a:lstStyle/>
        <a:p>
          <a:endParaRPr lang="hu-HU" sz="2800"/>
        </a:p>
      </dgm:t>
    </dgm:pt>
    <dgm:pt modelId="{291DC226-BC11-429B-8412-0769519B0F4E}" type="sibTrans" cxnId="{EEBA9E6F-169F-446C-83B6-07EC61F3CC3D}">
      <dgm:prSet/>
      <dgm:spPr/>
      <dgm:t>
        <a:bodyPr/>
        <a:lstStyle/>
        <a:p>
          <a:endParaRPr lang="hu-HU" sz="2800"/>
        </a:p>
      </dgm:t>
    </dgm:pt>
    <dgm:pt modelId="{9A54E5AD-958C-41B2-B576-FC173F147FDA}">
      <dgm:prSet phldrT="[Szöveg]" phldr="0" custT="1"/>
      <dgm:spPr/>
      <dgm:t>
        <a:bodyPr/>
        <a:lstStyle/>
        <a:p>
          <a:r>
            <a:rPr lang="hu-HU" sz="2400" dirty="0"/>
            <a:t>Személyre szabott anesztézia</a:t>
          </a:r>
        </a:p>
      </dgm:t>
    </dgm:pt>
    <dgm:pt modelId="{ACADE819-3949-4724-881A-96E46837072A}" type="parTrans" cxnId="{5DC12ED2-6A43-46F5-80EA-86D1D6392DCA}">
      <dgm:prSet/>
      <dgm:spPr/>
      <dgm:t>
        <a:bodyPr/>
        <a:lstStyle/>
        <a:p>
          <a:endParaRPr lang="hu-HU" sz="2800"/>
        </a:p>
      </dgm:t>
    </dgm:pt>
    <dgm:pt modelId="{D5E1E324-F59A-4277-A38D-ACEC60606293}" type="sibTrans" cxnId="{5DC12ED2-6A43-46F5-80EA-86D1D6392DCA}">
      <dgm:prSet/>
      <dgm:spPr/>
      <dgm:t>
        <a:bodyPr/>
        <a:lstStyle/>
        <a:p>
          <a:endParaRPr lang="hu-HU" sz="2800"/>
        </a:p>
      </dgm:t>
    </dgm:pt>
    <dgm:pt modelId="{6D930A99-C3A4-4AD1-8154-979A72168A79}">
      <dgm:prSet phldrT="[Szöveg]" phldr="0" custT="1"/>
      <dgm:spPr/>
      <dgm:t>
        <a:bodyPr/>
        <a:lstStyle/>
        <a:p>
          <a:r>
            <a:rPr lang="hu-HU" sz="2400" dirty="0"/>
            <a:t>Homeosztázis biztosítása, folyadékterápia</a:t>
          </a:r>
        </a:p>
      </dgm:t>
    </dgm:pt>
    <dgm:pt modelId="{3BEBC473-8FA6-4123-A8B9-D7470ECF1D53}" type="parTrans" cxnId="{4F23B123-4932-47E6-895F-C33B6478925F}">
      <dgm:prSet/>
      <dgm:spPr/>
      <dgm:t>
        <a:bodyPr/>
        <a:lstStyle/>
        <a:p>
          <a:endParaRPr lang="hu-HU" sz="2800"/>
        </a:p>
      </dgm:t>
    </dgm:pt>
    <dgm:pt modelId="{CCFD554C-879E-4683-BFBE-6ED78AE8676A}" type="sibTrans" cxnId="{4F23B123-4932-47E6-895F-C33B6478925F}">
      <dgm:prSet/>
      <dgm:spPr/>
      <dgm:t>
        <a:bodyPr/>
        <a:lstStyle/>
        <a:p>
          <a:endParaRPr lang="hu-HU" sz="2800"/>
        </a:p>
      </dgm:t>
    </dgm:pt>
    <dgm:pt modelId="{61D4C30A-D7B7-4362-8435-A926030549DB}">
      <dgm:prSet phldrT="[Szöveg]" phldr="0" custT="1"/>
      <dgm:spPr/>
      <dgm:t>
        <a:bodyPr/>
        <a:lstStyle/>
        <a:p>
          <a:r>
            <a:rPr lang="hu-HU" sz="2000" b="1" dirty="0"/>
            <a:t>Posztoperatív</a:t>
          </a:r>
        </a:p>
      </dgm:t>
    </dgm:pt>
    <dgm:pt modelId="{6E4E02BB-2878-4097-8C08-1BDFFDC118C5}" type="parTrans" cxnId="{C20FA99F-B35B-46F0-94A2-83013AF75364}">
      <dgm:prSet/>
      <dgm:spPr/>
      <dgm:t>
        <a:bodyPr/>
        <a:lstStyle/>
        <a:p>
          <a:endParaRPr lang="hu-HU" sz="2800"/>
        </a:p>
      </dgm:t>
    </dgm:pt>
    <dgm:pt modelId="{938147D9-DCD0-44AE-AB62-FCA8D59B7C7C}" type="sibTrans" cxnId="{C20FA99F-B35B-46F0-94A2-83013AF75364}">
      <dgm:prSet/>
      <dgm:spPr/>
      <dgm:t>
        <a:bodyPr/>
        <a:lstStyle/>
        <a:p>
          <a:endParaRPr lang="hu-HU" sz="2800"/>
        </a:p>
      </dgm:t>
    </dgm:pt>
    <dgm:pt modelId="{3CA88563-5496-45FE-A5BB-1670848280A5}">
      <dgm:prSet phldrT="[Szöveg]" phldr="0" custT="1"/>
      <dgm:spPr/>
      <dgm:t>
        <a:bodyPr/>
        <a:lstStyle/>
        <a:p>
          <a:r>
            <a:rPr lang="hu-HU" sz="2400" dirty="0"/>
            <a:t>Folyadékterápia</a:t>
          </a:r>
        </a:p>
      </dgm:t>
    </dgm:pt>
    <dgm:pt modelId="{C913A321-B17F-409A-A19F-EC5FA1C0DF6D}" type="parTrans" cxnId="{BEE2A33A-51DC-4F0D-A91B-C204EB3EF88C}">
      <dgm:prSet/>
      <dgm:spPr/>
      <dgm:t>
        <a:bodyPr/>
        <a:lstStyle/>
        <a:p>
          <a:endParaRPr lang="hu-HU" sz="2800"/>
        </a:p>
      </dgm:t>
    </dgm:pt>
    <dgm:pt modelId="{8FB7C50C-54AE-4D2A-8590-3204165FDDC5}" type="sibTrans" cxnId="{BEE2A33A-51DC-4F0D-A91B-C204EB3EF88C}">
      <dgm:prSet/>
      <dgm:spPr/>
      <dgm:t>
        <a:bodyPr/>
        <a:lstStyle/>
        <a:p>
          <a:endParaRPr lang="hu-HU" sz="2800"/>
        </a:p>
      </dgm:t>
    </dgm:pt>
    <dgm:pt modelId="{C52E700A-A6DE-4AA4-A4A3-F257BE03AE63}">
      <dgm:prSet phldrT="[Szöveg]" phldr="0" custT="1"/>
      <dgm:spPr/>
      <dgm:t>
        <a:bodyPr/>
        <a:lstStyle/>
        <a:p>
          <a:r>
            <a:rPr lang="hu-HU" sz="2400" dirty="0"/>
            <a:t>Tájékoztatás, félelmek eloszlatása, dokumentáció</a:t>
          </a:r>
        </a:p>
      </dgm:t>
    </dgm:pt>
    <dgm:pt modelId="{A8E22DC9-0630-4D4F-8253-2DB8C48B8BBA}" type="parTrans" cxnId="{9D623E37-D4B6-4391-840A-8B791EB3E7E3}">
      <dgm:prSet/>
      <dgm:spPr/>
      <dgm:t>
        <a:bodyPr/>
        <a:lstStyle/>
        <a:p>
          <a:endParaRPr lang="hu-HU" sz="2800"/>
        </a:p>
      </dgm:t>
    </dgm:pt>
    <dgm:pt modelId="{9EBA4A23-8CA6-4D69-B4B5-58E21AD5AC4F}" type="sibTrans" cxnId="{9D623E37-D4B6-4391-840A-8B791EB3E7E3}">
      <dgm:prSet/>
      <dgm:spPr/>
      <dgm:t>
        <a:bodyPr/>
        <a:lstStyle/>
        <a:p>
          <a:endParaRPr lang="hu-HU" sz="2800"/>
        </a:p>
      </dgm:t>
    </dgm:pt>
    <dgm:pt modelId="{A0255159-780D-40F8-9393-09F239E76352}">
      <dgm:prSet phldrT="[Szöveg]" phldr="0" custT="1"/>
      <dgm:spPr/>
      <dgm:t>
        <a:bodyPr/>
        <a:lstStyle/>
        <a:p>
          <a:r>
            <a:rPr lang="hu-HU" sz="2400" dirty="0" err="1"/>
            <a:t>Premedikáció</a:t>
          </a:r>
          <a:r>
            <a:rPr lang="hu-HU" sz="2400" dirty="0"/>
            <a:t>, preemptív </a:t>
          </a:r>
          <a:r>
            <a:rPr lang="hu-HU" sz="2400" dirty="0" err="1"/>
            <a:t>analgézia</a:t>
          </a:r>
          <a:endParaRPr lang="hu-HU" sz="2400" dirty="0"/>
        </a:p>
      </dgm:t>
    </dgm:pt>
    <dgm:pt modelId="{48392F70-628A-49FA-96FA-A43DA557B86C}" type="parTrans" cxnId="{B94631F9-2C32-435B-93FD-10C9FA2FBD4A}">
      <dgm:prSet/>
      <dgm:spPr/>
      <dgm:t>
        <a:bodyPr/>
        <a:lstStyle/>
        <a:p>
          <a:endParaRPr lang="hu-HU" sz="2800"/>
        </a:p>
      </dgm:t>
    </dgm:pt>
    <dgm:pt modelId="{2BC806D3-CC46-4BB0-BCD4-AC78604CD45C}" type="sibTrans" cxnId="{B94631F9-2C32-435B-93FD-10C9FA2FBD4A}">
      <dgm:prSet/>
      <dgm:spPr/>
      <dgm:t>
        <a:bodyPr/>
        <a:lstStyle/>
        <a:p>
          <a:endParaRPr lang="hu-HU" sz="2800"/>
        </a:p>
      </dgm:t>
    </dgm:pt>
    <dgm:pt modelId="{BE2DC195-71FF-46BE-9CFF-80807BD36976}">
      <dgm:prSet phldrT="[Szöveg]" phldr="0" custT="1"/>
      <dgm:spPr/>
      <dgm:t>
        <a:bodyPr/>
        <a:lstStyle/>
        <a:p>
          <a:r>
            <a:rPr lang="hu-HU" sz="2400" dirty="0"/>
            <a:t>Fájdalomcsillapítás</a:t>
          </a:r>
        </a:p>
      </dgm:t>
    </dgm:pt>
    <dgm:pt modelId="{B78C8B12-9939-4D60-86CA-B4769718FF29}" type="parTrans" cxnId="{D29321A2-C96A-4C14-B39E-F0CE9ADA2819}">
      <dgm:prSet/>
      <dgm:spPr/>
      <dgm:t>
        <a:bodyPr/>
        <a:lstStyle/>
        <a:p>
          <a:endParaRPr lang="hu-HU" sz="2800"/>
        </a:p>
      </dgm:t>
    </dgm:pt>
    <dgm:pt modelId="{1CDEB90A-0A3A-4ABB-92FF-FB2179836322}" type="sibTrans" cxnId="{D29321A2-C96A-4C14-B39E-F0CE9ADA2819}">
      <dgm:prSet/>
      <dgm:spPr/>
      <dgm:t>
        <a:bodyPr/>
        <a:lstStyle/>
        <a:p>
          <a:endParaRPr lang="hu-HU" sz="2800"/>
        </a:p>
      </dgm:t>
    </dgm:pt>
    <dgm:pt modelId="{58238D7E-9308-4706-963D-4FEE8CF35BBB}" type="pres">
      <dgm:prSet presAssocID="{D8890B0A-548A-4801-B6E5-5DCBA0D94838}" presName="linear" presStyleCnt="0">
        <dgm:presLayoutVars>
          <dgm:dir/>
          <dgm:animLvl val="lvl"/>
          <dgm:resizeHandles val="exact"/>
        </dgm:presLayoutVars>
      </dgm:prSet>
      <dgm:spPr/>
    </dgm:pt>
    <dgm:pt modelId="{B4C8982F-C494-4A9B-8CE0-E799C0E283C0}" type="pres">
      <dgm:prSet presAssocID="{BB8E09CE-B4B8-4487-9BFB-2D070DDE4994}" presName="parentLin" presStyleCnt="0"/>
      <dgm:spPr/>
    </dgm:pt>
    <dgm:pt modelId="{A5D59910-A136-4EAF-90A4-8CD521202A33}" type="pres">
      <dgm:prSet presAssocID="{BB8E09CE-B4B8-4487-9BFB-2D070DDE4994}" presName="parentLeftMargin" presStyleLbl="node1" presStyleIdx="0" presStyleCnt="3"/>
      <dgm:spPr/>
    </dgm:pt>
    <dgm:pt modelId="{E0F11E4B-8E9E-4D95-A811-022C6D5055DB}" type="pres">
      <dgm:prSet presAssocID="{BB8E09CE-B4B8-4487-9BFB-2D070DDE499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4A1767D-B51B-4D48-826E-590D304977BE}" type="pres">
      <dgm:prSet presAssocID="{BB8E09CE-B4B8-4487-9BFB-2D070DDE4994}" presName="negativeSpace" presStyleCnt="0"/>
      <dgm:spPr/>
    </dgm:pt>
    <dgm:pt modelId="{617D1DB4-6402-4CC5-8754-1841BCF74E65}" type="pres">
      <dgm:prSet presAssocID="{BB8E09CE-B4B8-4487-9BFB-2D070DDE4994}" presName="childText" presStyleLbl="conFgAcc1" presStyleIdx="0" presStyleCnt="3">
        <dgm:presLayoutVars>
          <dgm:bulletEnabled val="1"/>
        </dgm:presLayoutVars>
      </dgm:prSet>
      <dgm:spPr/>
    </dgm:pt>
    <dgm:pt modelId="{CB9C02BC-44F1-433B-9E44-350B8F3E09C9}" type="pres">
      <dgm:prSet presAssocID="{3AB92B90-1014-41D7-AE0E-05F04A67A21A}" presName="spaceBetweenRectangles" presStyleCnt="0"/>
      <dgm:spPr/>
    </dgm:pt>
    <dgm:pt modelId="{1338037D-A921-46B0-8D0A-0155352A8724}" type="pres">
      <dgm:prSet presAssocID="{C1B81AE0-BFA8-4EC2-9924-8D3B4F9F5238}" presName="parentLin" presStyleCnt="0"/>
      <dgm:spPr/>
    </dgm:pt>
    <dgm:pt modelId="{59D1D752-1373-4E6C-9284-102F3CA6B415}" type="pres">
      <dgm:prSet presAssocID="{C1B81AE0-BFA8-4EC2-9924-8D3B4F9F5238}" presName="parentLeftMargin" presStyleLbl="node1" presStyleIdx="0" presStyleCnt="3"/>
      <dgm:spPr/>
    </dgm:pt>
    <dgm:pt modelId="{0A6C7031-46B4-44D9-933C-39270563A44A}" type="pres">
      <dgm:prSet presAssocID="{C1B81AE0-BFA8-4EC2-9924-8D3B4F9F523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03D968A-362A-4560-B068-3E7E35518B1C}" type="pres">
      <dgm:prSet presAssocID="{C1B81AE0-BFA8-4EC2-9924-8D3B4F9F5238}" presName="negativeSpace" presStyleCnt="0"/>
      <dgm:spPr/>
    </dgm:pt>
    <dgm:pt modelId="{6A6AAF0B-E01A-4415-A093-DFDBD0CD2951}" type="pres">
      <dgm:prSet presAssocID="{C1B81AE0-BFA8-4EC2-9924-8D3B4F9F5238}" presName="childText" presStyleLbl="conFgAcc1" presStyleIdx="1" presStyleCnt="3">
        <dgm:presLayoutVars>
          <dgm:bulletEnabled val="1"/>
        </dgm:presLayoutVars>
      </dgm:prSet>
      <dgm:spPr/>
    </dgm:pt>
    <dgm:pt modelId="{11C9FDD2-3D9D-47B0-AA6F-03CCAF6D4360}" type="pres">
      <dgm:prSet presAssocID="{291DC226-BC11-429B-8412-0769519B0F4E}" presName="spaceBetweenRectangles" presStyleCnt="0"/>
      <dgm:spPr/>
    </dgm:pt>
    <dgm:pt modelId="{2CB38F54-4E32-4EB6-A07B-490628C04026}" type="pres">
      <dgm:prSet presAssocID="{61D4C30A-D7B7-4362-8435-A926030549DB}" presName="parentLin" presStyleCnt="0"/>
      <dgm:spPr/>
    </dgm:pt>
    <dgm:pt modelId="{47DBFF75-1670-4DD6-A57C-916616FDDE75}" type="pres">
      <dgm:prSet presAssocID="{61D4C30A-D7B7-4362-8435-A926030549DB}" presName="parentLeftMargin" presStyleLbl="node1" presStyleIdx="1" presStyleCnt="3"/>
      <dgm:spPr/>
    </dgm:pt>
    <dgm:pt modelId="{45920C66-08FB-45C7-B1EC-479643165864}" type="pres">
      <dgm:prSet presAssocID="{61D4C30A-D7B7-4362-8435-A926030549D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6C8EA36-B6C9-4EF9-978A-9A7338FB099A}" type="pres">
      <dgm:prSet presAssocID="{61D4C30A-D7B7-4362-8435-A926030549DB}" presName="negativeSpace" presStyleCnt="0"/>
      <dgm:spPr/>
    </dgm:pt>
    <dgm:pt modelId="{6A26F0E0-F1D0-4C74-80CB-A983FC3A03FA}" type="pres">
      <dgm:prSet presAssocID="{61D4C30A-D7B7-4362-8435-A926030549D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491FE01-D402-43C6-9400-989A62A139D0}" type="presOf" srcId="{C1B81AE0-BFA8-4EC2-9924-8D3B4F9F5238}" destId="{0A6C7031-46B4-44D9-933C-39270563A44A}" srcOrd="1" destOrd="0" presId="urn:microsoft.com/office/officeart/2005/8/layout/list1"/>
    <dgm:cxn modelId="{CCDF3C06-D220-418D-BF52-0D8E2B4ECDEE}" type="presOf" srcId="{6D930A99-C3A4-4AD1-8154-979A72168A79}" destId="{6A6AAF0B-E01A-4415-A093-DFDBD0CD2951}" srcOrd="0" destOrd="1" presId="urn:microsoft.com/office/officeart/2005/8/layout/list1"/>
    <dgm:cxn modelId="{C2E41713-6088-4620-8710-105671EE2F3A}" type="presOf" srcId="{A0255159-780D-40F8-9393-09F239E76352}" destId="{617D1DB4-6402-4CC5-8754-1841BCF74E65}" srcOrd="0" destOrd="2" presId="urn:microsoft.com/office/officeart/2005/8/layout/list1"/>
    <dgm:cxn modelId="{4F23B123-4932-47E6-895F-C33B6478925F}" srcId="{C1B81AE0-BFA8-4EC2-9924-8D3B4F9F5238}" destId="{6D930A99-C3A4-4AD1-8154-979A72168A79}" srcOrd="1" destOrd="0" parTransId="{3BEBC473-8FA6-4123-A8B9-D7470ECF1D53}" sibTransId="{CCFD554C-879E-4683-BFBE-6ED78AE8676A}"/>
    <dgm:cxn modelId="{7BA17930-5225-42C9-86A0-910401808DF7}" type="presOf" srcId="{9A54E5AD-958C-41B2-B576-FC173F147FDA}" destId="{6A6AAF0B-E01A-4415-A093-DFDBD0CD2951}" srcOrd="0" destOrd="0" presId="urn:microsoft.com/office/officeart/2005/8/layout/list1"/>
    <dgm:cxn modelId="{9D623E37-D4B6-4391-840A-8B791EB3E7E3}" srcId="{BB8E09CE-B4B8-4487-9BFB-2D070DDE4994}" destId="{C52E700A-A6DE-4AA4-A4A3-F257BE03AE63}" srcOrd="1" destOrd="0" parTransId="{A8E22DC9-0630-4D4F-8253-2DB8C48B8BBA}" sibTransId="{9EBA4A23-8CA6-4D69-B4B5-58E21AD5AC4F}"/>
    <dgm:cxn modelId="{BEE2A33A-51DC-4F0D-A91B-C204EB3EF88C}" srcId="{61D4C30A-D7B7-4362-8435-A926030549DB}" destId="{3CA88563-5496-45FE-A5BB-1670848280A5}" srcOrd="0" destOrd="0" parTransId="{C913A321-B17F-409A-A19F-EC5FA1C0DF6D}" sibTransId="{8FB7C50C-54AE-4D2A-8590-3204165FDDC5}"/>
    <dgm:cxn modelId="{C2E4035D-4F9D-4C28-AE85-9449C2EC706B}" type="presOf" srcId="{BB8E09CE-B4B8-4487-9BFB-2D070DDE4994}" destId="{A5D59910-A136-4EAF-90A4-8CD521202A33}" srcOrd="0" destOrd="0" presId="urn:microsoft.com/office/officeart/2005/8/layout/list1"/>
    <dgm:cxn modelId="{C7D05E41-55FA-40EC-97CA-0FDEDA138520}" type="presOf" srcId="{A3830D5A-FE4E-44C3-991B-713B8CCA2A80}" destId="{617D1DB4-6402-4CC5-8754-1841BCF74E65}" srcOrd="0" destOrd="0" presId="urn:microsoft.com/office/officeart/2005/8/layout/list1"/>
    <dgm:cxn modelId="{887A0467-A132-46DC-8D19-9D6BB487F45D}" type="presOf" srcId="{C52E700A-A6DE-4AA4-A4A3-F257BE03AE63}" destId="{617D1DB4-6402-4CC5-8754-1841BCF74E65}" srcOrd="0" destOrd="1" presId="urn:microsoft.com/office/officeart/2005/8/layout/list1"/>
    <dgm:cxn modelId="{AADB2A67-7514-4640-A51C-4BE8F8B1A7E6}" type="presOf" srcId="{3CA88563-5496-45FE-A5BB-1670848280A5}" destId="{6A26F0E0-F1D0-4C74-80CB-A983FC3A03FA}" srcOrd="0" destOrd="0" presId="urn:microsoft.com/office/officeart/2005/8/layout/list1"/>
    <dgm:cxn modelId="{78C0F34E-9C4B-42FC-949A-546C2B12883D}" type="presOf" srcId="{D8890B0A-548A-4801-B6E5-5DCBA0D94838}" destId="{58238D7E-9308-4706-963D-4FEE8CF35BBB}" srcOrd="0" destOrd="0" presId="urn:microsoft.com/office/officeart/2005/8/layout/list1"/>
    <dgm:cxn modelId="{EEBA9E6F-169F-446C-83B6-07EC61F3CC3D}" srcId="{D8890B0A-548A-4801-B6E5-5DCBA0D94838}" destId="{C1B81AE0-BFA8-4EC2-9924-8D3B4F9F5238}" srcOrd="1" destOrd="0" parTransId="{40296545-BECA-4FE6-BECB-0D5CE4D8988A}" sibTransId="{291DC226-BC11-429B-8412-0769519B0F4E}"/>
    <dgm:cxn modelId="{32C4D073-27BA-4871-B57E-0CC1961CB356}" type="presOf" srcId="{BB8E09CE-B4B8-4487-9BFB-2D070DDE4994}" destId="{E0F11E4B-8E9E-4D95-A811-022C6D5055DB}" srcOrd="1" destOrd="0" presId="urn:microsoft.com/office/officeart/2005/8/layout/list1"/>
    <dgm:cxn modelId="{66F8D65A-5BA7-4DF0-A627-D0CCFD5E1329}" type="presOf" srcId="{BE2DC195-71FF-46BE-9CFF-80807BD36976}" destId="{6A26F0E0-F1D0-4C74-80CB-A983FC3A03FA}" srcOrd="0" destOrd="1" presId="urn:microsoft.com/office/officeart/2005/8/layout/list1"/>
    <dgm:cxn modelId="{6247FF82-A5ED-459C-84A9-44C63BBDFCF4}" type="presOf" srcId="{C1B81AE0-BFA8-4EC2-9924-8D3B4F9F5238}" destId="{59D1D752-1373-4E6C-9284-102F3CA6B415}" srcOrd="0" destOrd="0" presId="urn:microsoft.com/office/officeart/2005/8/layout/list1"/>
    <dgm:cxn modelId="{5787E79A-ACCC-4C83-8E55-777F623D9D84}" srcId="{BB8E09CE-B4B8-4487-9BFB-2D070DDE4994}" destId="{A3830D5A-FE4E-44C3-991B-713B8CCA2A80}" srcOrd="0" destOrd="0" parTransId="{62FEEC8C-9CFF-49B9-BD01-26ABCCEE6C82}" sibTransId="{B63E2F46-50E2-4597-9B50-634C30FB5AFD}"/>
    <dgm:cxn modelId="{C20FA99F-B35B-46F0-94A2-83013AF75364}" srcId="{D8890B0A-548A-4801-B6E5-5DCBA0D94838}" destId="{61D4C30A-D7B7-4362-8435-A926030549DB}" srcOrd="2" destOrd="0" parTransId="{6E4E02BB-2878-4097-8C08-1BDFFDC118C5}" sibTransId="{938147D9-DCD0-44AE-AB62-FCA8D59B7C7C}"/>
    <dgm:cxn modelId="{D29321A2-C96A-4C14-B39E-F0CE9ADA2819}" srcId="{61D4C30A-D7B7-4362-8435-A926030549DB}" destId="{BE2DC195-71FF-46BE-9CFF-80807BD36976}" srcOrd="1" destOrd="0" parTransId="{B78C8B12-9939-4D60-86CA-B4769718FF29}" sibTransId="{1CDEB90A-0A3A-4ABB-92FF-FB2179836322}"/>
    <dgm:cxn modelId="{3ACB97CD-6E16-49F5-BF07-006E4C4FA1AD}" type="presOf" srcId="{61D4C30A-D7B7-4362-8435-A926030549DB}" destId="{47DBFF75-1670-4DD6-A57C-916616FDDE75}" srcOrd="0" destOrd="0" presId="urn:microsoft.com/office/officeart/2005/8/layout/list1"/>
    <dgm:cxn modelId="{5DC12ED2-6A43-46F5-80EA-86D1D6392DCA}" srcId="{C1B81AE0-BFA8-4EC2-9924-8D3B4F9F5238}" destId="{9A54E5AD-958C-41B2-B576-FC173F147FDA}" srcOrd="0" destOrd="0" parTransId="{ACADE819-3949-4724-881A-96E46837072A}" sibTransId="{D5E1E324-F59A-4277-A38D-ACEC60606293}"/>
    <dgm:cxn modelId="{09770FD9-3724-443C-8A1C-59C593955A46}" srcId="{D8890B0A-548A-4801-B6E5-5DCBA0D94838}" destId="{BB8E09CE-B4B8-4487-9BFB-2D070DDE4994}" srcOrd="0" destOrd="0" parTransId="{4CB5AF79-6452-40D5-8D6B-214711B4D56E}" sibTransId="{3AB92B90-1014-41D7-AE0E-05F04A67A21A}"/>
    <dgm:cxn modelId="{B94631F9-2C32-435B-93FD-10C9FA2FBD4A}" srcId="{BB8E09CE-B4B8-4487-9BFB-2D070DDE4994}" destId="{A0255159-780D-40F8-9393-09F239E76352}" srcOrd="2" destOrd="0" parTransId="{48392F70-628A-49FA-96FA-A43DA557B86C}" sibTransId="{2BC806D3-CC46-4BB0-BCD4-AC78604CD45C}"/>
    <dgm:cxn modelId="{CF6ECEFF-6DC9-4C44-93A3-F6EE51463994}" type="presOf" srcId="{61D4C30A-D7B7-4362-8435-A926030549DB}" destId="{45920C66-08FB-45C7-B1EC-479643165864}" srcOrd="1" destOrd="0" presId="urn:microsoft.com/office/officeart/2005/8/layout/list1"/>
    <dgm:cxn modelId="{C3CF24CB-2E45-49D5-9373-33A4028773C8}" type="presParOf" srcId="{58238D7E-9308-4706-963D-4FEE8CF35BBB}" destId="{B4C8982F-C494-4A9B-8CE0-E799C0E283C0}" srcOrd="0" destOrd="0" presId="urn:microsoft.com/office/officeart/2005/8/layout/list1"/>
    <dgm:cxn modelId="{0CF3D79C-9F15-4400-AE61-3C48F12AC52F}" type="presParOf" srcId="{B4C8982F-C494-4A9B-8CE0-E799C0E283C0}" destId="{A5D59910-A136-4EAF-90A4-8CD521202A33}" srcOrd="0" destOrd="0" presId="urn:microsoft.com/office/officeart/2005/8/layout/list1"/>
    <dgm:cxn modelId="{79588D36-2E78-45DF-8FFE-768B4203C217}" type="presParOf" srcId="{B4C8982F-C494-4A9B-8CE0-E799C0E283C0}" destId="{E0F11E4B-8E9E-4D95-A811-022C6D5055DB}" srcOrd="1" destOrd="0" presId="urn:microsoft.com/office/officeart/2005/8/layout/list1"/>
    <dgm:cxn modelId="{B9CCA471-5ADA-48E1-9767-BB3EB1747EED}" type="presParOf" srcId="{58238D7E-9308-4706-963D-4FEE8CF35BBB}" destId="{64A1767D-B51B-4D48-826E-590D304977BE}" srcOrd="1" destOrd="0" presId="urn:microsoft.com/office/officeart/2005/8/layout/list1"/>
    <dgm:cxn modelId="{38EAD8F7-5EDD-475B-9787-B3CAEC0A2BB5}" type="presParOf" srcId="{58238D7E-9308-4706-963D-4FEE8CF35BBB}" destId="{617D1DB4-6402-4CC5-8754-1841BCF74E65}" srcOrd="2" destOrd="0" presId="urn:microsoft.com/office/officeart/2005/8/layout/list1"/>
    <dgm:cxn modelId="{5DCC448C-B2F4-4423-9C63-54A228F9BECF}" type="presParOf" srcId="{58238D7E-9308-4706-963D-4FEE8CF35BBB}" destId="{CB9C02BC-44F1-433B-9E44-350B8F3E09C9}" srcOrd="3" destOrd="0" presId="urn:microsoft.com/office/officeart/2005/8/layout/list1"/>
    <dgm:cxn modelId="{3E60E913-0641-499D-BC30-C1DC3F5ED1B6}" type="presParOf" srcId="{58238D7E-9308-4706-963D-4FEE8CF35BBB}" destId="{1338037D-A921-46B0-8D0A-0155352A8724}" srcOrd="4" destOrd="0" presId="urn:microsoft.com/office/officeart/2005/8/layout/list1"/>
    <dgm:cxn modelId="{3EB98A23-67AE-493C-A505-04AAC9EBD540}" type="presParOf" srcId="{1338037D-A921-46B0-8D0A-0155352A8724}" destId="{59D1D752-1373-4E6C-9284-102F3CA6B415}" srcOrd="0" destOrd="0" presId="urn:microsoft.com/office/officeart/2005/8/layout/list1"/>
    <dgm:cxn modelId="{61AA5965-B245-4F9C-9724-B2C64F0AEC76}" type="presParOf" srcId="{1338037D-A921-46B0-8D0A-0155352A8724}" destId="{0A6C7031-46B4-44D9-933C-39270563A44A}" srcOrd="1" destOrd="0" presId="urn:microsoft.com/office/officeart/2005/8/layout/list1"/>
    <dgm:cxn modelId="{171CBA27-CFEE-4A2D-BA62-36BEC4670418}" type="presParOf" srcId="{58238D7E-9308-4706-963D-4FEE8CF35BBB}" destId="{F03D968A-362A-4560-B068-3E7E35518B1C}" srcOrd="5" destOrd="0" presId="urn:microsoft.com/office/officeart/2005/8/layout/list1"/>
    <dgm:cxn modelId="{06E46214-C6E3-4006-8752-7CD39FF9B7CA}" type="presParOf" srcId="{58238D7E-9308-4706-963D-4FEE8CF35BBB}" destId="{6A6AAF0B-E01A-4415-A093-DFDBD0CD2951}" srcOrd="6" destOrd="0" presId="urn:microsoft.com/office/officeart/2005/8/layout/list1"/>
    <dgm:cxn modelId="{8361FF84-1594-4F7E-A290-6CAFD6899D2B}" type="presParOf" srcId="{58238D7E-9308-4706-963D-4FEE8CF35BBB}" destId="{11C9FDD2-3D9D-47B0-AA6F-03CCAF6D4360}" srcOrd="7" destOrd="0" presId="urn:microsoft.com/office/officeart/2005/8/layout/list1"/>
    <dgm:cxn modelId="{E5EF9219-D286-41D6-BEEF-F953ADA0631F}" type="presParOf" srcId="{58238D7E-9308-4706-963D-4FEE8CF35BBB}" destId="{2CB38F54-4E32-4EB6-A07B-490628C04026}" srcOrd="8" destOrd="0" presId="urn:microsoft.com/office/officeart/2005/8/layout/list1"/>
    <dgm:cxn modelId="{8ED9BEBE-3B9F-47BD-BC9B-8EA310D89454}" type="presParOf" srcId="{2CB38F54-4E32-4EB6-A07B-490628C04026}" destId="{47DBFF75-1670-4DD6-A57C-916616FDDE75}" srcOrd="0" destOrd="0" presId="urn:microsoft.com/office/officeart/2005/8/layout/list1"/>
    <dgm:cxn modelId="{C6CCEFCC-716E-4FA7-B84F-DD58A2E1E9E1}" type="presParOf" srcId="{2CB38F54-4E32-4EB6-A07B-490628C04026}" destId="{45920C66-08FB-45C7-B1EC-479643165864}" srcOrd="1" destOrd="0" presId="urn:microsoft.com/office/officeart/2005/8/layout/list1"/>
    <dgm:cxn modelId="{D57379A1-967B-4257-8376-C0F7E15BB659}" type="presParOf" srcId="{58238D7E-9308-4706-963D-4FEE8CF35BBB}" destId="{16C8EA36-B6C9-4EF9-978A-9A7338FB099A}" srcOrd="9" destOrd="0" presId="urn:microsoft.com/office/officeart/2005/8/layout/list1"/>
    <dgm:cxn modelId="{FDCC0D1F-F25F-4B54-A256-F643BA301079}" type="presParOf" srcId="{58238D7E-9308-4706-963D-4FEE8CF35BBB}" destId="{6A26F0E0-F1D0-4C74-80CB-A983FC3A03F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108D69-2020-42F4-9091-DBD07C3043E1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hu-HU"/>
        </a:p>
      </dgm:t>
    </dgm:pt>
    <dgm:pt modelId="{6A6CD7FA-8631-43B7-B593-4D4CA467D576}">
      <dgm:prSet phldrT="[Szöveg]" phldr="0"/>
      <dgm:spPr/>
      <dgm:t>
        <a:bodyPr/>
        <a:lstStyle/>
        <a:p>
          <a:r>
            <a:rPr lang="hu-HU" dirty="0"/>
            <a:t>Ortopédia</a:t>
          </a:r>
        </a:p>
      </dgm:t>
    </dgm:pt>
    <dgm:pt modelId="{430D7C85-35BB-465F-BEA7-1614CCE94D6D}" type="parTrans" cxnId="{EBB105FD-B8FF-4E8D-8E9B-D8396510E088}">
      <dgm:prSet/>
      <dgm:spPr/>
      <dgm:t>
        <a:bodyPr/>
        <a:lstStyle/>
        <a:p>
          <a:endParaRPr lang="hu-HU"/>
        </a:p>
      </dgm:t>
    </dgm:pt>
    <dgm:pt modelId="{20BD18CC-0670-4419-B354-F3BF20B403D1}" type="sibTrans" cxnId="{EBB105FD-B8FF-4E8D-8E9B-D8396510E088}">
      <dgm:prSet/>
      <dgm:spPr/>
      <dgm:t>
        <a:bodyPr/>
        <a:lstStyle/>
        <a:p>
          <a:endParaRPr lang="hu-HU"/>
        </a:p>
      </dgm:t>
    </dgm:pt>
    <dgm:pt modelId="{979CA713-F813-48D3-8BE7-F734395DFF7A}">
      <dgm:prSet phldrT="[Szöveg]" phldr="0"/>
      <dgm:spPr/>
      <dgm:t>
        <a:bodyPr/>
        <a:lstStyle/>
        <a:p>
          <a:r>
            <a:rPr lang="hu-HU" dirty="0" err="1"/>
            <a:t>Arthroscopia</a:t>
          </a:r>
          <a:r>
            <a:rPr lang="hu-HU" dirty="0"/>
            <a:t>, szalagpótlás</a:t>
          </a:r>
        </a:p>
      </dgm:t>
    </dgm:pt>
    <dgm:pt modelId="{B1C9DB07-C7F2-4FB4-AEF3-05956BF442EC}" type="parTrans" cxnId="{3C129901-6339-41E3-8AA3-489F54BAFF4F}">
      <dgm:prSet/>
      <dgm:spPr/>
      <dgm:t>
        <a:bodyPr/>
        <a:lstStyle/>
        <a:p>
          <a:endParaRPr lang="hu-HU"/>
        </a:p>
      </dgm:t>
    </dgm:pt>
    <dgm:pt modelId="{C9C5CAD4-1860-4644-AFAC-4972EAF9F4E1}" type="sibTrans" cxnId="{3C129901-6339-41E3-8AA3-489F54BAFF4F}">
      <dgm:prSet/>
      <dgm:spPr/>
      <dgm:t>
        <a:bodyPr/>
        <a:lstStyle/>
        <a:p>
          <a:endParaRPr lang="hu-HU"/>
        </a:p>
      </dgm:t>
    </dgm:pt>
    <dgm:pt modelId="{CFBC07A6-4944-44D5-813D-ACC186538231}">
      <dgm:prSet phldrT="[Szöveg]" phldr="0"/>
      <dgm:spPr/>
      <dgm:t>
        <a:bodyPr/>
        <a:lstStyle/>
        <a:p>
          <a:r>
            <a:rPr lang="hu-HU" dirty="0"/>
            <a:t>Sebészet</a:t>
          </a:r>
        </a:p>
      </dgm:t>
    </dgm:pt>
    <dgm:pt modelId="{1C78422E-98B3-45B8-BD73-2752CE146F67}" type="parTrans" cxnId="{FCBE66DC-29A6-4C90-8F7B-5E93C7F3C0CC}">
      <dgm:prSet/>
      <dgm:spPr/>
      <dgm:t>
        <a:bodyPr/>
        <a:lstStyle/>
        <a:p>
          <a:endParaRPr lang="hu-HU"/>
        </a:p>
      </dgm:t>
    </dgm:pt>
    <dgm:pt modelId="{F320FDD4-014D-4371-A864-8B61FC675549}" type="sibTrans" cxnId="{FCBE66DC-29A6-4C90-8F7B-5E93C7F3C0CC}">
      <dgm:prSet/>
      <dgm:spPr/>
      <dgm:t>
        <a:bodyPr/>
        <a:lstStyle/>
        <a:p>
          <a:endParaRPr lang="hu-HU"/>
        </a:p>
      </dgm:t>
    </dgm:pt>
    <dgm:pt modelId="{EB789236-D9D2-48E3-ACA4-1A1C1F35B294}">
      <dgm:prSet phldrT="[Szöveg]" phldr="0"/>
      <dgm:spPr/>
      <dgm:t>
        <a:bodyPr/>
        <a:lstStyle/>
        <a:p>
          <a:r>
            <a:rPr lang="hu-HU" dirty="0" err="1"/>
            <a:t>Anorectalis</a:t>
          </a:r>
          <a:r>
            <a:rPr lang="hu-HU" dirty="0"/>
            <a:t> sebészeti beavatkozások, </a:t>
          </a:r>
          <a:r>
            <a:rPr lang="hu-HU" dirty="0" err="1"/>
            <a:t>inguinalis</a:t>
          </a:r>
          <a:r>
            <a:rPr lang="hu-HU" dirty="0"/>
            <a:t> </a:t>
          </a:r>
          <a:r>
            <a:rPr lang="hu-HU" dirty="0" err="1"/>
            <a:t>hernioplasztika</a:t>
          </a:r>
          <a:r>
            <a:rPr lang="hu-HU" dirty="0"/>
            <a:t>, AV-i </a:t>
          </a:r>
          <a:r>
            <a:rPr lang="hu-HU" dirty="0" err="1"/>
            <a:t>varicetomia</a:t>
          </a:r>
          <a:endParaRPr lang="hu-HU" dirty="0"/>
        </a:p>
      </dgm:t>
    </dgm:pt>
    <dgm:pt modelId="{ED6B3277-50BB-49CC-954C-0A22E3755CE3}" type="parTrans" cxnId="{918F0A4F-7A76-47B5-97B7-8C76675ED810}">
      <dgm:prSet/>
      <dgm:spPr/>
      <dgm:t>
        <a:bodyPr/>
        <a:lstStyle/>
        <a:p>
          <a:endParaRPr lang="hu-HU"/>
        </a:p>
      </dgm:t>
    </dgm:pt>
    <dgm:pt modelId="{D7208E09-4031-4AF9-8EFB-B58424F016C2}" type="sibTrans" cxnId="{918F0A4F-7A76-47B5-97B7-8C76675ED810}">
      <dgm:prSet/>
      <dgm:spPr/>
      <dgm:t>
        <a:bodyPr/>
        <a:lstStyle/>
        <a:p>
          <a:endParaRPr lang="hu-HU"/>
        </a:p>
      </dgm:t>
    </dgm:pt>
    <dgm:pt modelId="{652EEAF4-2555-4142-A80F-998BC506912B}">
      <dgm:prSet phldrT="[Szöveg]" phldr="0"/>
      <dgm:spPr/>
      <dgm:t>
        <a:bodyPr/>
        <a:lstStyle/>
        <a:p>
          <a:r>
            <a:rPr lang="hu-HU" dirty="0"/>
            <a:t>Urológia</a:t>
          </a:r>
        </a:p>
      </dgm:t>
    </dgm:pt>
    <dgm:pt modelId="{50C8E247-9D4F-4577-98FF-E33B543AA580}" type="parTrans" cxnId="{DA613E97-6EDA-4C11-8417-5EED51FD94DE}">
      <dgm:prSet/>
      <dgm:spPr/>
      <dgm:t>
        <a:bodyPr/>
        <a:lstStyle/>
        <a:p>
          <a:endParaRPr lang="hu-HU"/>
        </a:p>
      </dgm:t>
    </dgm:pt>
    <dgm:pt modelId="{D40695F9-6ACF-4FF3-9493-E24AED66F4ED}" type="sibTrans" cxnId="{DA613E97-6EDA-4C11-8417-5EED51FD94DE}">
      <dgm:prSet/>
      <dgm:spPr/>
      <dgm:t>
        <a:bodyPr/>
        <a:lstStyle/>
        <a:p>
          <a:endParaRPr lang="hu-HU"/>
        </a:p>
      </dgm:t>
    </dgm:pt>
    <dgm:pt modelId="{F04B46BE-058E-4BC1-B725-F55BD6241923}">
      <dgm:prSet phldrT="[Szöveg]" phldr="0"/>
      <dgm:spPr/>
      <dgm:t>
        <a:bodyPr/>
        <a:lstStyle/>
        <a:p>
          <a:r>
            <a:rPr lang="hu-HU" dirty="0"/>
            <a:t>Nőgyógyászat</a:t>
          </a:r>
        </a:p>
      </dgm:t>
    </dgm:pt>
    <dgm:pt modelId="{8F37AD23-8F3B-4EBA-AD31-8CC0E6716930}" type="parTrans" cxnId="{3D2D847A-6CD3-4EF9-8679-338F60201874}">
      <dgm:prSet/>
      <dgm:spPr/>
      <dgm:t>
        <a:bodyPr/>
        <a:lstStyle/>
        <a:p>
          <a:endParaRPr lang="hu-HU"/>
        </a:p>
      </dgm:t>
    </dgm:pt>
    <dgm:pt modelId="{2CF96C03-1AF2-4B64-90E7-6A381ED3FB5F}" type="sibTrans" cxnId="{3D2D847A-6CD3-4EF9-8679-338F60201874}">
      <dgm:prSet/>
      <dgm:spPr/>
      <dgm:t>
        <a:bodyPr/>
        <a:lstStyle/>
        <a:p>
          <a:endParaRPr lang="hu-HU"/>
        </a:p>
      </dgm:t>
    </dgm:pt>
    <dgm:pt modelId="{7EC92B23-6900-42DE-8901-C3DE510A847C}">
      <dgm:prSet phldrT="[Szöveg]" phldr="0"/>
      <dgm:spPr/>
      <dgm:t>
        <a:bodyPr/>
        <a:lstStyle/>
        <a:p>
          <a:r>
            <a:rPr lang="hu-HU" dirty="0" err="1"/>
            <a:t>Ureterothomia</a:t>
          </a:r>
          <a:r>
            <a:rPr lang="hu-HU" dirty="0"/>
            <a:t>, </a:t>
          </a:r>
          <a:r>
            <a:rPr lang="hu-HU" dirty="0" err="1"/>
            <a:t>circumcisio</a:t>
          </a:r>
          <a:r>
            <a:rPr lang="hu-HU" dirty="0"/>
            <a:t>, </a:t>
          </a:r>
          <a:r>
            <a:rPr lang="hu-HU" dirty="0" err="1"/>
            <a:t>vasectomia</a:t>
          </a:r>
          <a:r>
            <a:rPr lang="hu-HU" dirty="0"/>
            <a:t>, TURP, TURV</a:t>
          </a:r>
        </a:p>
      </dgm:t>
    </dgm:pt>
    <dgm:pt modelId="{8C6EB3F4-C370-46DC-A24B-A7AE840FE010}" type="parTrans" cxnId="{ECD576D6-ED90-4E8E-9861-A8784FA819D3}">
      <dgm:prSet/>
      <dgm:spPr/>
      <dgm:t>
        <a:bodyPr/>
        <a:lstStyle/>
        <a:p>
          <a:endParaRPr lang="hu-HU"/>
        </a:p>
      </dgm:t>
    </dgm:pt>
    <dgm:pt modelId="{BA2C33AF-4F55-4399-9F88-DB8584C3C01C}" type="sibTrans" cxnId="{ECD576D6-ED90-4E8E-9861-A8784FA819D3}">
      <dgm:prSet/>
      <dgm:spPr/>
      <dgm:t>
        <a:bodyPr/>
        <a:lstStyle/>
        <a:p>
          <a:endParaRPr lang="hu-HU"/>
        </a:p>
      </dgm:t>
    </dgm:pt>
    <dgm:pt modelId="{B23A2FC3-42CD-4D50-983C-DDE05B0CF2BE}">
      <dgm:prSet phldrT="[Szöveg]" phldr="0"/>
      <dgm:spPr/>
      <dgm:t>
        <a:bodyPr/>
        <a:lstStyle/>
        <a:p>
          <a:r>
            <a:rPr lang="hu-HU" dirty="0"/>
            <a:t>Fr.cu., </a:t>
          </a:r>
          <a:r>
            <a:rPr lang="hu-HU" dirty="0" err="1"/>
            <a:t>polipectomia</a:t>
          </a:r>
          <a:r>
            <a:rPr lang="hu-HU" dirty="0"/>
            <a:t>, </a:t>
          </a:r>
          <a:r>
            <a:rPr lang="hu-HU" dirty="0" err="1"/>
            <a:t>incontinencia</a:t>
          </a:r>
          <a:r>
            <a:rPr lang="hu-HU" dirty="0"/>
            <a:t>, plasztika</a:t>
          </a:r>
        </a:p>
      </dgm:t>
    </dgm:pt>
    <dgm:pt modelId="{FEA2A88F-533B-4576-9B90-D8D47174CC23}" type="parTrans" cxnId="{EAD0F960-791A-4E83-87B9-B57C6C4CDCD3}">
      <dgm:prSet/>
      <dgm:spPr/>
      <dgm:t>
        <a:bodyPr/>
        <a:lstStyle/>
        <a:p>
          <a:endParaRPr lang="hu-HU"/>
        </a:p>
      </dgm:t>
    </dgm:pt>
    <dgm:pt modelId="{4B76FA1E-BDF0-4A34-B1FF-5302C6B56648}" type="sibTrans" cxnId="{EAD0F960-791A-4E83-87B9-B57C6C4CDCD3}">
      <dgm:prSet/>
      <dgm:spPr/>
      <dgm:t>
        <a:bodyPr/>
        <a:lstStyle/>
        <a:p>
          <a:endParaRPr lang="hu-HU"/>
        </a:p>
      </dgm:t>
    </dgm:pt>
    <dgm:pt modelId="{7841E3E1-F446-44FB-9257-5B14FA8327A9}" type="pres">
      <dgm:prSet presAssocID="{88108D69-2020-42F4-9091-DBD07C3043E1}" presName="linear" presStyleCnt="0">
        <dgm:presLayoutVars>
          <dgm:animLvl val="lvl"/>
          <dgm:resizeHandles val="exact"/>
        </dgm:presLayoutVars>
      </dgm:prSet>
      <dgm:spPr/>
    </dgm:pt>
    <dgm:pt modelId="{1CDC86AC-736E-4536-8A8A-FBD05D207BA5}" type="pres">
      <dgm:prSet presAssocID="{6A6CD7FA-8631-43B7-B593-4D4CA467D57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E53C425-307C-42CA-8ED7-A5FC4EF7CF69}" type="pres">
      <dgm:prSet presAssocID="{6A6CD7FA-8631-43B7-B593-4D4CA467D576}" presName="childText" presStyleLbl="revTx" presStyleIdx="0" presStyleCnt="4">
        <dgm:presLayoutVars>
          <dgm:bulletEnabled val="1"/>
        </dgm:presLayoutVars>
      </dgm:prSet>
      <dgm:spPr/>
    </dgm:pt>
    <dgm:pt modelId="{02C9B142-4F43-4950-8D9C-5D38F33BA1E5}" type="pres">
      <dgm:prSet presAssocID="{CFBC07A6-4944-44D5-813D-ACC18653823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83537B3-9040-4C4D-9C73-AAB953594ABA}" type="pres">
      <dgm:prSet presAssocID="{CFBC07A6-4944-44D5-813D-ACC186538231}" presName="childText" presStyleLbl="revTx" presStyleIdx="1" presStyleCnt="4">
        <dgm:presLayoutVars>
          <dgm:bulletEnabled val="1"/>
        </dgm:presLayoutVars>
      </dgm:prSet>
      <dgm:spPr/>
    </dgm:pt>
    <dgm:pt modelId="{2385DA48-B577-4255-B9A3-BFAA415ADAE4}" type="pres">
      <dgm:prSet presAssocID="{652EEAF4-2555-4142-A80F-998BC506912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488715A-EF64-41A1-AFB2-F59A0E899CBF}" type="pres">
      <dgm:prSet presAssocID="{652EEAF4-2555-4142-A80F-998BC506912B}" presName="childText" presStyleLbl="revTx" presStyleIdx="2" presStyleCnt="4">
        <dgm:presLayoutVars>
          <dgm:bulletEnabled val="1"/>
        </dgm:presLayoutVars>
      </dgm:prSet>
      <dgm:spPr/>
    </dgm:pt>
    <dgm:pt modelId="{CD1A3F1B-32E8-4073-86AA-7B3D3028E94E}" type="pres">
      <dgm:prSet presAssocID="{F04B46BE-058E-4BC1-B725-F55BD6241923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90D47AC9-3595-43B1-9FA5-2FF6F4102F20}" type="pres">
      <dgm:prSet presAssocID="{F04B46BE-058E-4BC1-B725-F55BD6241923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3C129901-6339-41E3-8AA3-489F54BAFF4F}" srcId="{6A6CD7FA-8631-43B7-B593-4D4CA467D576}" destId="{979CA713-F813-48D3-8BE7-F734395DFF7A}" srcOrd="0" destOrd="0" parTransId="{B1C9DB07-C7F2-4FB4-AEF3-05956BF442EC}" sibTransId="{C9C5CAD4-1860-4644-AFAC-4972EAF9F4E1}"/>
    <dgm:cxn modelId="{2C779C05-1769-4D42-88D8-EA56992CF3A9}" type="presOf" srcId="{652EEAF4-2555-4142-A80F-998BC506912B}" destId="{2385DA48-B577-4255-B9A3-BFAA415ADAE4}" srcOrd="0" destOrd="0" presId="urn:microsoft.com/office/officeart/2005/8/layout/vList2"/>
    <dgm:cxn modelId="{2B97C317-7BFB-47DC-BD02-07E69BAD09BE}" type="presOf" srcId="{6A6CD7FA-8631-43B7-B593-4D4CA467D576}" destId="{1CDC86AC-736E-4536-8A8A-FBD05D207BA5}" srcOrd="0" destOrd="0" presId="urn:microsoft.com/office/officeart/2005/8/layout/vList2"/>
    <dgm:cxn modelId="{EAD0F960-791A-4E83-87B9-B57C6C4CDCD3}" srcId="{F04B46BE-058E-4BC1-B725-F55BD6241923}" destId="{B23A2FC3-42CD-4D50-983C-DDE05B0CF2BE}" srcOrd="0" destOrd="0" parTransId="{FEA2A88F-533B-4576-9B90-D8D47174CC23}" sibTransId="{4B76FA1E-BDF0-4A34-B1FF-5302C6B56648}"/>
    <dgm:cxn modelId="{3564CC61-F848-454A-BA81-3B7032269891}" type="presOf" srcId="{979CA713-F813-48D3-8BE7-F734395DFF7A}" destId="{6E53C425-307C-42CA-8ED7-A5FC4EF7CF69}" srcOrd="0" destOrd="0" presId="urn:microsoft.com/office/officeart/2005/8/layout/vList2"/>
    <dgm:cxn modelId="{6D88C768-182B-4D22-8022-77D9DC629578}" type="presOf" srcId="{F04B46BE-058E-4BC1-B725-F55BD6241923}" destId="{CD1A3F1B-32E8-4073-86AA-7B3D3028E94E}" srcOrd="0" destOrd="0" presId="urn:microsoft.com/office/officeart/2005/8/layout/vList2"/>
    <dgm:cxn modelId="{918F0A4F-7A76-47B5-97B7-8C76675ED810}" srcId="{CFBC07A6-4944-44D5-813D-ACC186538231}" destId="{EB789236-D9D2-48E3-ACA4-1A1C1F35B294}" srcOrd="0" destOrd="0" parTransId="{ED6B3277-50BB-49CC-954C-0A22E3755CE3}" sibTransId="{D7208E09-4031-4AF9-8EFB-B58424F016C2}"/>
    <dgm:cxn modelId="{3D2D847A-6CD3-4EF9-8679-338F60201874}" srcId="{88108D69-2020-42F4-9091-DBD07C3043E1}" destId="{F04B46BE-058E-4BC1-B725-F55BD6241923}" srcOrd="3" destOrd="0" parTransId="{8F37AD23-8F3B-4EBA-AD31-8CC0E6716930}" sibTransId="{2CF96C03-1AF2-4B64-90E7-6A381ED3FB5F}"/>
    <dgm:cxn modelId="{8F36FB87-02E6-4DB2-A044-04D03087D19F}" type="presOf" srcId="{7EC92B23-6900-42DE-8901-C3DE510A847C}" destId="{F488715A-EF64-41A1-AFB2-F59A0E899CBF}" srcOrd="0" destOrd="0" presId="urn:microsoft.com/office/officeart/2005/8/layout/vList2"/>
    <dgm:cxn modelId="{1B814789-5F09-408C-98E5-26E0B3778025}" type="presOf" srcId="{B23A2FC3-42CD-4D50-983C-DDE05B0CF2BE}" destId="{90D47AC9-3595-43B1-9FA5-2FF6F4102F20}" srcOrd="0" destOrd="0" presId="urn:microsoft.com/office/officeart/2005/8/layout/vList2"/>
    <dgm:cxn modelId="{DA613E97-6EDA-4C11-8417-5EED51FD94DE}" srcId="{88108D69-2020-42F4-9091-DBD07C3043E1}" destId="{652EEAF4-2555-4142-A80F-998BC506912B}" srcOrd="2" destOrd="0" parTransId="{50C8E247-9D4F-4577-98FF-E33B543AA580}" sibTransId="{D40695F9-6ACF-4FF3-9493-E24AED66F4ED}"/>
    <dgm:cxn modelId="{FA539AB5-62DB-44B5-ABF4-9F6BE7959B34}" type="presOf" srcId="{CFBC07A6-4944-44D5-813D-ACC186538231}" destId="{02C9B142-4F43-4950-8D9C-5D38F33BA1E5}" srcOrd="0" destOrd="0" presId="urn:microsoft.com/office/officeart/2005/8/layout/vList2"/>
    <dgm:cxn modelId="{A0B370C2-77B6-425D-BC69-408D9401244B}" type="presOf" srcId="{EB789236-D9D2-48E3-ACA4-1A1C1F35B294}" destId="{983537B3-9040-4C4D-9C73-AAB953594ABA}" srcOrd="0" destOrd="0" presId="urn:microsoft.com/office/officeart/2005/8/layout/vList2"/>
    <dgm:cxn modelId="{ECD576D6-ED90-4E8E-9861-A8784FA819D3}" srcId="{652EEAF4-2555-4142-A80F-998BC506912B}" destId="{7EC92B23-6900-42DE-8901-C3DE510A847C}" srcOrd="0" destOrd="0" parTransId="{8C6EB3F4-C370-46DC-A24B-A7AE840FE010}" sibTransId="{BA2C33AF-4F55-4399-9F88-DB8584C3C01C}"/>
    <dgm:cxn modelId="{FCBE66DC-29A6-4C90-8F7B-5E93C7F3C0CC}" srcId="{88108D69-2020-42F4-9091-DBD07C3043E1}" destId="{CFBC07A6-4944-44D5-813D-ACC186538231}" srcOrd="1" destOrd="0" parTransId="{1C78422E-98B3-45B8-BD73-2752CE146F67}" sibTransId="{F320FDD4-014D-4371-A864-8B61FC675549}"/>
    <dgm:cxn modelId="{29E823EC-C230-4E94-997E-76BCEF71A4DD}" type="presOf" srcId="{88108D69-2020-42F4-9091-DBD07C3043E1}" destId="{7841E3E1-F446-44FB-9257-5B14FA8327A9}" srcOrd="0" destOrd="0" presId="urn:microsoft.com/office/officeart/2005/8/layout/vList2"/>
    <dgm:cxn modelId="{EBB105FD-B8FF-4E8D-8E9B-D8396510E088}" srcId="{88108D69-2020-42F4-9091-DBD07C3043E1}" destId="{6A6CD7FA-8631-43B7-B593-4D4CA467D576}" srcOrd="0" destOrd="0" parTransId="{430D7C85-35BB-465F-BEA7-1614CCE94D6D}" sibTransId="{20BD18CC-0670-4419-B354-F3BF20B403D1}"/>
    <dgm:cxn modelId="{7CB36C1C-D0CD-400A-B037-0F5EB1DAC4D0}" type="presParOf" srcId="{7841E3E1-F446-44FB-9257-5B14FA8327A9}" destId="{1CDC86AC-736E-4536-8A8A-FBD05D207BA5}" srcOrd="0" destOrd="0" presId="urn:microsoft.com/office/officeart/2005/8/layout/vList2"/>
    <dgm:cxn modelId="{A3CF92EC-B8B4-43BF-A0E2-AC3E77A2CCAC}" type="presParOf" srcId="{7841E3E1-F446-44FB-9257-5B14FA8327A9}" destId="{6E53C425-307C-42CA-8ED7-A5FC4EF7CF69}" srcOrd="1" destOrd="0" presId="urn:microsoft.com/office/officeart/2005/8/layout/vList2"/>
    <dgm:cxn modelId="{F3153C95-9FC8-4B7A-916D-DAC2F4B131C5}" type="presParOf" srcId="{7841E3E1-F446-44FB-9257-5B14FA8327A9}" destId="{02C9B142-4F43-4950-8D9C-5D38F33BA1E5}" srcOrd="2" destOrd="0" presId="urn:microsoft.com/office/officeart/2005/8/layout/vList2"/>
    <dgm:cxn modelId="{658AE3AB-5FD8-497C-ABE0-06311FEDA722}" type="presParOf" srcId="{7841E3E1-F446-44FB-9257-5B14FA8327A9}" destId="{983537B3-9040-4C4D-9C73-AAB953594ABA}" srcOrd="3" destOrd="0" presId="urn:microsoft.com/office/officeart/2005/8/layout/vList2"/>
    <dgm:cxn modelId="{6A309422-6365-4B27-8F87-D7F82CC97EAD}" type="presParOf" srcId="{7841E3E1-F446-44FB-9257-5B14FA8327A9}" destId="{2385DA48-B577-4255-B9A3-BFAA415ADAE4}" srcOrd="4" destOrd="0" presId="urn:microsoft.com/office/officeart/2005/8/layout/vList2"/>
    <dgm:cxn modelId="{47134602-BD18-45C2-AA0C-F60A4EA73D98}" type="presParOf" srcId="{7841E3E1-F446-44FB-9257-5B14FA8327A9}" destId="{F488715A-EF64-41A1-AFB2-F59A0E899CBF}" srcOrd="5" destOrd="0" presId="urn:microsoft.com/office/officeart/2005/8/layout/vList2"/>
    <dgm:cxn modelId="{B8A750A1-3390-4301-8EF3-C89862F122A9}" type="presParOf" srcId="{7841E3E1-F446-44FB-9257-5B14FA8327A9}" destId="{CD1A3F1B-32E8-4073-86AA-7B3D3028E94E}" srcOrd="6" destOrd="0" presId="urn:microsoft.com/office/officeart/2005/8/layout/vList2"/>
    <dgm:cxn modelId="{8026A96C-E9AC-4CE9-A4BD-F9E295C1C280}" type="presParOf" srcId="{7841E3E1-F446-44FB-9257-5B14FA8327A9}" destId="{90D47AC9-3595-43B1-9FA5-2FF6F4102F20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FF0649-561B-4D4A-A6D5-56C4DE283D47}" type="doc">
      <dgm:prSet loTypeId="urn:microsoft.com/office/officeart/2005/8/layout/cycle6" loCatId="cycle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hu-HU"/>
        </a:p>
      </dgm:t>
    </dgm:pt>
    <dgm:pt modelId="{61077508-AC7F-4B04-9A62-1DDD5D6152FB}">
      <dgm:prSet phldrT="[Szöveg]" phldr="0"/>
      <dgm:spPr/>
      <dgm:t>
        <a:bodyPr/>
        <a:lstStyle/>
        <a:p>
          <a:r>
            <a:rPr lang="hu-HU" dirty="0"/>
            <a:t>Általános állapot</a:t>
          </a:r>
        </a:p>
      </dgm:t>
    </dgm:pt>
    <dgm:pt modelId="{2CB86E93-78FB-46B4-898A-1010CFD06321}" type="parTrans" cxnId="{AB09F733-AAF2-4F87-AFB1-0BC1E8E4C32F}">
      <dgm:prSet/>
      <dgm:spPr/>
      <dgm:t>
        <a:bodyPr/>
        <a:lstStyle/>
        <a:p>
          <a:endParaRPr lang="hu-HU"/>
        </a:p>
      </dgm:t>
    </dgm:pt>
    <dgm:pt modelId="{E373E6EA-92EE-430D-92BC-5E486BD9C2B1}" type="sibTrans" cxnId="{AB09F733-AAF2-4F87-AFB1-0BC1E8E4C32F}">
      <dgm:prSet/>
      <dgm:spPr/>
      <dgm:t>
        <a:bodyPr/>
        <a:lstStyle/>
        <a:p>
          <a:endParaRPr lang="hu-HU"/>
        </a:p>
      </dgm:t>
    </dgm:pt>
    <dgm:pt modelId="{3009ECC5-C584-4538-80C5-A8A58079FE00}">
      <dgm:prSet phldrT="[Szöveg]" phldr="0"/>
      <dgm:spPr/>
      <dgm:t>
        <a:bodyPr/>
        <a:lstStyle/>
        <a:p>
          <a:r>
            <a:rPr lang="hu-HU" dirty="0"/>
            <a:t>Kooperáció</a:t>
          </a:r>
        </a:p>
      </dgm:t>
    </dgm:pt>
    <dgm:pt modelId="{90783623-81C1-4A88-ABA5-A07B09971ECE}" type="parTrans" cxnId="{1EE0C388-2F3B-4558-85D7-B4437886A09D}">
      <dgm:prSet/>
      <dgm:spPr/>
      <dgm:t>
        <a:bodyPr/>
        <a:lstStyle/>
        <a:p>
          <a:endParaRPr lang="hu-HU"/>
        </a:p>
      </dgm:t>
    </dgm:pt>
    <dgm:pt modelId="{12A606CD-5B04-4F0E-8E50-0A3B667AC4A1}" type="sibTrans" cxnId="{1EE0C388-2F3B-4558-85D7-B4437886A09D}">
      <dgm:prSet/>
      <dgm:spPr/>
      <dgm:t>
        <a:bodyPr/>
        <a:lstStyle/>
        <a:p>
          <a:endParaRPr lang="hu-HU"/>
        </a:p>
      </dgm:t>
    </dgm:pt>
    <dgm:pt modelId="{1E486BC3-D2C0-4B94-85EA-5A643700B122}">
      <dgm:prSet phldrT="[Szöveg]" phldr="0"/>
      <dgm:spPr/>
      <dgm:t>
        <a:bodyPr/>
        <a:lstStyle/>
        <a:p>
          <a:r>
            <a:rPr lang="hu-HU" dirty="0"/>
            <a:t>Szociális körülmények</a:t>
          </a:r>
        </a:p>
      </dgm:t>
    </dgm:pt>
    <dgm:pt modelId="{F801454A-2041-4819-881C-D02FB021E701}" type="parTrans" cxnId="{F35E5DFE-A629-4F2B-9E25-95A91B36F8ED}">
      <dgm:prSet/>
      <dgm:spPr/>
      <dgm:t>
        <a:bodyPr/>
        <a:lstStyle/>
        <a:p>
          <a:endParaRPr lang="hu-HU"/>
        </a:p>
      </dgm:t>
    </dgm:pt>
    <dgm:pt modelId="{D42676AB-A477-447B-9DEE-CF0BCEE08D6D}" type="sibTrans" cxnId="{F35E5DFE-A629-4F2B-9E25-95A91B36F8ED}">
      <dgm:prSet/>
      <dgm:spPr/>
      <dgm:t>
        <a:bodyPr/>
        <a:lstStyle/>
        <a:p>
          <a:endParaRPr lang="hu-HU"/>
        </a:p>
      </dgm:t>
    </dgm:pt>
    <dgm:pt modelId="{38195921-229D-4338-A22B-F96F392BE424}" type="pres">
      <dgm:prSet presAssocID="{61FF0649-561B-4D4A-A6D5-56C4DE283D47}" presName="cycle" presStyleCnt="0">
        <dgm:presLayoutVars>
          <dgm:dir/>
          <dgm:resizeHandles val="exact"/>
        </dgm:presLayoutVars>
      </dgm:prSet>
      <dgm:spPr/>
    </dgm:pt>
    <dgm:pt modelId="{294D47BD-6AEC-4E31-B2CE-C0CF3D828E56}" type="pres">
      <dgm:prSet presAssocID="{61077508-AC7F-4B04-9A62-1DDD5D6152FB}" presName="node" presStyleLbl="node1" presStyleIdx="0" presStyleCnt="3">
        <dgm:presLayoutVars>
          <dgm:bulletEnabled val="1"/>
        </dgm:presLayoutVars>
      </dgm:prSet>
      <dgm:spPr/>
    </dgm:pt>
    <dgm:pt modelId="{7C59DE1F-46DE-461C-AC82-9F1CB420E21A}" type="pres">
      <dgm:prSet presAssocID="{61077508-AC7F-4B04-9A62-1DDD5D6152FB}" presName="spNode" presStyleCnt="0"/>
      <dgm:spPr/>
    </dgm:pt>
    <dgm:pt modelId="{81CAF5B1-EECD-41F4-9CB3-DB14C9DB93A4}" type="pres">
      <dgm:prSet presAssocID="{E373E6EA-92EE-430D-92BC-5E486BD9C2B1}" presName="sibTrans" presStyleLbl="sibTrans1D1" presStyleIdx="0" presStyleCnt="3"/>
      <dgm:spPr/>
    </dgm:pt>
    <dgm:pt modelId="{22D2D83A-1EC9-4BEC-8F2D-94A067A11684}" type="pres">
      <dgm:prSet presAssocID="{3009ECC5-C584-4538-80C5-A8A58079FE00}" presName="node" presStyleLbl="node1" presStyleIdx="1" presStyleCnt="3">
        <dgm:presLayoutVars>
          <dgm:bulletEnabled val="1"/>
        </dgm:presLayoutVars>
      </dgm:prSet>
      <dgm:spPr/>
    </dgm:pt>
    <dgm:pt modelId="{FF8079FC-6E23-40FF-A4E7-83BA726F90F2}" type="pres">
      <dgm:prSet presAssocID="{3009ECC5-C584-4538-80C5-A8A58079FE00}" presName="spNode" presStyleCnt="0"/>
      <dgm:spPr/>
    </dgm:pt>
    <dgm:pt modelId="{50A3B637-ECD4-43B3-9C30-EAF7645F0099}" type="pres">
      <dgm:prSet presAssocID="{12A606CD-5B04-4F0E-8E50-0A3B667AC4A1}" presName="sibTrans" presStyleLbl="sibTrans1D1" presStyleIdx="1" presStyleCnt="3"/>
      <dgm:spPr/>
    </dgm:pt>
    <dgm:pt modelId="{12A6516F-D96A-4675-B820-7F02CE6B5A7D}" type="pres">
      <dgm:prSet presAssocID="{1E486BC3-D2C0-4B94-85EA-5A643700B122}" presName="node" presStyleLbl="node1" presStyleIdx="2" presStyleCnt="3">
        <dgm:presLayoutVars>
          <dgm:bulletEnabled val="1"/>
        </dgm:presLayoutVars>
      </dgm:prSet>
      <dgm:spPr/>
    </dgm:pt>
    <dgm:pt modelId="{A25AA3F4-C200-4608-ADB7-891E7DF24C26}" type="pres">
      <dgm:prSet presAssocID="{1E486BC3-D2C0-4B94-85EA-5A643700B122}" presName="spNode" presStyleCnt="0"/>
      <dgm:spPr/>
    </dgm:pt>
    <dgm:pt modelId="{C2E702A8-9465-47D9-BC56-EA54A9545855}" type="pres">
      <dgm:prSet presAssocID="{D42676AB-A477-447B-9DEE-CF0BCEE08D6D}" presName="sibTrans" presStyleLbl="sibTrans1D1" presStyleIdx="2" presStyleCnt="3"/>
      <dgm:spPr/>
    </dgm:pt>
  </dgm:ptLst>
  <dgm:cxnLst>
    <dgm:cxn modelId="{A94DD606-C118-4567-8401-A8121182637A}" type="presOf" srcId="{E373E6EA-92EE-430D-92BC-5E486BD9C2B1}" destId="{81CAF5B1-EECD-41F4-9CB3-DB14C9DB93A4}" srcOrd="0" destOrd="0" presId="urn:microsoft.com/office/officeart/2005/8/layout/cycle6"/>
    <dgm:cxn modelId="{AB09F733-AAF2-4F87-AFB1-0BC1E8E4C32F}" srcId="{61FF0649-561B-4D4A-A6D5-56C4DE283D47}" destId="{61077508-AC7F-4B04-9A62-1DDD5D6152FB}" srcOrd="0" destOrd="0" parTransId="{2CB86E93-78FB-46B4-898A-1010CFD06321}" sibTransId="{E373E6EA-92EE-430D-92BC-5E486BD9C2B1}"/>
    <dgm:cxn modelId="{6537F96E-FDD6-4678-85C8-AAF5676C16C5}" type="presOf" srcId="{61FF0649-561B-4D4A-A6D5-56C4DE283D47}" destId="{38195921-229D-4338-A22B-F96F392BE424}" srcOrd="0" destOrd="0" presId="urn:microsoft.com/office/officeart/2005/8/layout/cycle6"/>
    <dgm:cxn modelId="{F6475952-44E6-44EB-B3A1-412E2CD9798A}" type="presOf" srcId="{61077508-AC7F-4B04-9A62-1DDD5D6152FB}" destId="{294D47BD-6AEC-4E31-B2CE-C0CF3D828E56}" srcOrd="0" destOrd="0" presId="urn:microsoft.com/office/officeart/2005/8/layout/cycle6"/>
    <dgm:cxn modelId="{1EE0C388-2F3B-4558-85D7-B4437886A09D}" srcId="{61FF0649-561B-4D4A-A6D5-56C4DE283D47}" destId="{3009ECC5-C584-4538-80C5-A8A58079FE00}" srcOrd="1" destOrd="0" parTransId="{90783623-81C1-4A88-ABA5-A07B09971ECE}" sibTransId="{12A606CD-5B04-4F0E-8E50-0A3B667AC4A1}"/>
    <dgm:cxn modelId="{1DD0F989-9AAC-420D-AC36-26B44A9C594B}" type="presOf" srcId="{3009ECC5-C584-4538-80C5-A8A58079FE00}" destId="{22D2D83A-1EC9-4BEC-8F2D-94A067A11684}" srcOrd="0" destOrd="0" presId="urn:microsoft.com/office/officeart/2005/8/layout/cycle6"/>
    <dgm:cxn modelId="{42E57896-D017-40B1-A47B-CD69D6FECC75}" type="presOf" srcId="{12A606CD-5B04-4F0E-8E50-0A3B667AC4A1}" destId="{50A3B637-ECD4-43B3-9C30-EAF7645F0099}" srcOrd="0" destOrd="0" presId="urn:microsoft.com/office/officeart/2005/8/layout/cycle6"/>
    <dgm:cxn modelId="{234732DE-DEDF-47A5-BC1A-A7BD5AF8DD22}" type="presOf" srcId="{1E486BC3-D2C0-4B94-85EA-5A643700B122}" destId="{12A6516F-D96A-4675-B820-7F02CE6B5A7D}" srcOrd="0" destOrd="0" presId="urn:microsoft.com/office/officeart/2005/8/layout/cycle6"/>
    <dgm:cxn modelId="{4CD783ED-D2CD-4C03-B1E9-EB5B207C0D92}" type="presOf" srcId="{D42676AB-A477-447B-9DEE-CF0BCEE08D6D}" destId="{C2E702A8-9465-47D9-BC56-EA54A9545855}" srcOrd="0" destOrd="0" presId="urn:microsoft.com/office/officeart/2005/8/layout/cycle6"/>
    <dgm:cxn modelId="{F35E5DFE-A629-4F2B-9E25-95A91B36F8ED}" srcId="{61FF0649-561B-4D4A-A6D5-56C4DE283D47}" destId="{1E486BC3-D2C0-4B94-85EA-5A643700B122}" srcOrd="2" destOrd="0" parTransId="{F801454A-2041-4819-881C-D02FB021E701}" sibTransId="{D42676AB-A477-447B-9DEE-CF0BCEE08D6D}"/>
    <dgm:cxn modelId="{E1588038-92FA-4A23-BE55-0B71CDF7862E}" type="presParOf" srcId="{38195921-229D-4338-A22B-F96F392BE424}" destId="{294D47BD-6AEC-4E31-B2CE-C0CF3D828E56}" srcOrd="0" destOrd="0" presId="urn:microsoft.com/office/officeart/2005/8/layout/cycle6"/>
    <dgm:cxn modelId="{F6C050FB-E5F1-4190-B963-D82CF97DD73B}" type="presParOf" srcId="{38195921-229D-4338-A22B-F96F392BE424}" destId="{7C59DE1F-46DE-461C-AC82-9F1CB420E21A}" srcOrd="1" destOrd="0" presId="urn:microsoft.com/office/officeart/2005/8/layout/cycle6"/>
    <dgm:cxn modelId="{5603B032-4D63-44C6-A5B6-6509D7E17653}" type="presParOf" srcId="{38195921-229D-4338-A22B-F96F392BE424}" destId="{81CAF5B1-EECD-41F4-9CB3-DB14C9DB93A4}" srcOrd="2" destOrd="0" presId="urn:microsoft.com/office/officeart/2005/8/layout/cycle6"/>
    <dgm:cxn modelId="{3C99D26C-305C-4A21-A8B3-468C2D21ACC1}" type="presParOf" srcId="{38195921-229D-4338-A22B-F96F392BE424}" destId="{22D2D83A-1EC9-4BEC-8F2D-94A067A11684}" srcOrd="3" destOrd="0" presId="urn:microsoft.com/office/officeart/2005/8/layout/cycle6"/>
    <dgm:cxn modelId="{85B70B7D-26EC-448C-B7DD-C471F6D4E14D}" type="presParOf" srcId="{38195921-229D-4338-A22B-F96F392BE424}" destId="{FF8079FC-6E23-40FF-A4E7-83BA726F90F2}" srcOrd="4" destOrd="0" presId="urn:microsoft.com/office/officeart/2005/8/layout/cycle6"/>
    <dgm:cxn modelId="{AB4582A8-C096-4879-AFEA-CA20589A2FB8}" type="presParOf" srcId="{38195921-229D-4338-A22B-F96F392BE424}" destId="{50A3B637-ECD4-43B3-9C30-EAF7645F0099}" srcOrd="5" destOrd="0" presId="urn:microsoft.com/office/officeart/2005/8/layout/cycle6"/>
    <dgm:cxn modelId="{C06E7C0B-9DC3-453A-939B-1A4E4FB27B48}" type="presParOf" srcId="{38195921-229D-4338-A22B-F96F392BE424}" destId="{12A6516F-D96A-4675-B820-7F02CE6B5A7D}" srcOrd="6" destOrd="0" presId="urn:microsoft.com/office/officeart/2005/8/layout/cycle6"/>
    <dgm:cxn modelId="{6961CFBC-FA5B-4C47-8BFA-37AFFB5C609B}" type="presParOf" srcId="{38195921-229D-4338-A22B-F96F392BE424}" destId="{A25AA3F4-C200-4608-ADB7-891E7DF24C26}" srcOrd="7" destOrd="0" presId="urn:microsoft.com/office/officeart/2005/8/layout/cycle6"/>
    <dgm:cxn modelId="{9B996F1D-507F-4BA0-BCF8-A31A93E0981E}" type="presParOf" srcId="{38195921-229D-4338-A22B-F96F392BE424}" destId="{C2E702A8-9465-47D9-BC56-EA54A9545855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E09580-625B-47B3-A23C-EA7E301F7FF5}" type="doc">
      <dgm:prSet loTypeId="urn:microsoft.com/office/officeart/2005/8/layout/arrow3" loCatId="relationship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hu-HU"/>
        </a:p>
      </dgm:t>
    </dgm:pt>
    <dgm:pt modelId="{ADBAE93A-D0E4-4004-8240-996905633481}">
      <dgm:prSet phldrT="[Szöveg]" phldr="0"/>
      <dgm:spPr/>
      <dgm:t>
        <a:bodyPr/>
        <a:lstStyle/>
        <a:p>
          <a:r>
            <a:rPr lang="hu-HU" dirty="0"/>
            <a:t>PONV</a:t>
          </a:r>
        </a:p>
        <a:p>
          <a:r>
            <a:rPr lang="hu-HU" dirty="0"/>
            <a:t>POUR</a:t>
          </a:r>
        </a:p>
        <a:p>
          <a:r>
            <a:rPr lang="hu-HU" dirty="0" err="1"/>
            <a:t>Pruritus</a:t>
          </a:r>
          <a:endParaRPr lang="hu-HU" dirty="0"/>
        </a:p>
      </dgm:t>
    </dgm:pt>
    <dgm:pt modelId="{36155EED-59B4-4CB8-B7A3-AD9D6FD7B069}" type="parTrans" cxnId="{91AB346C-36F5-42BF-AD7D-46B5382D66E7}">
      <dgm:prSet/>
      <dgm:spPr/>
      <dgm:t>
        <a:bodyPr/>
        <a:lstStyle/>
        <a:p>
          <a:endParaRPr lang="hu-HU"/>
        </a:p>
      </dgm:t>
    </dgm:pt>
    <dgm:pt modelId="{BC1A5F31-29E0-4FC1-89D6-01BC5678309B}" type="sibTrans" cxnId="{91AB346C-36F5-42BF-AD7D-46B5382D66E7}">
      <dgm:prSet/>
      <dgm:spPr/>
      <dgm:t>
        <a:bodyPr/>
        <a:lstStyle/>
        <a:p>
          <a:endParaRPr lang="hu-HU"/>
        </a:p>
      </dgm:t>
    </dgm:pt>
    <dgm:pt modelId="{48DDE96A-B7F8-4648-AF77-24C020381DD3}">
      <dgm:prSet phldrT="[Szöveg]" phldr="0"/>
      <dgm:spPr/>
      <dgm:t>
        <a:bodyPr/>
        <a:lstStyle/>
        <a:p>
          <a:r>
            <a:rPr lang="hu-HU" dirty="0" err="1"/>
            <a:t>Viszcerális</a:t>
          </a:r>
          <a:r>
            <a:rPr lang="hu-HU" dirty="0"/>
            <a:t> fájdalom</a:t>
          </a:r>
        </a:p>
      </dgm:t>
    </dgm:pt>
    <dgm:pt modelId="{CDBE3B9D-E9D5-47F4-9780-B1F5EA4CB5A6}" type="parTrans" cxnId="{FEA865D8-E07B-416F-851A-8FC25682739A}">
      <dgm:prSet/>
      <dgm:spPr/>
      <dgm:t>
        <a:bodyPr/>
        <a:lstStyle/>
        <a:p>
          <a:endParaRPr lang="hu-HU"/>
        </a:p>
      </dgm:t>
    </dgm:pt>
    <dgm:pt modelId="{A40670F5-3D6F-4572-9EEF-D90076A68941}" type="sibTrans" cxnId="{FEA865D8-E07B-416F-851A-8FC25682739A}">
      <dgm:prSet/>
      <dgm:spPr/>
      <dgm:t>
        <a:bodyPr/>
        <a:lstStyle/>
        <a:p>
          <a:endParaRPr lang="hu-HU"/>
        </a:p>
      </dgm:t>
    </dgm:pt>
    <dgm:pt modelId="{BCBC0AF8-3E2D-432D-B71F-D8D9631BDAB8}" type="pres">
      <dgm:prSet presAssocID="{38E09580-625B-47B3-A23C-EA7E301F7FF5}" presName="compositeShape" presStyleCnt="0">
        <dgm:presLayoutVars>
          <dgm:chMax val="2"/>
          <dgm:dir/>
          <dgm:resizeHandles val="exact"/>
        </dgm:presLayoutVars>
      </dgm:prSet>
      <dgm:spPr/>
    </dgm:pt>
    <dgm:pt modelId="{55E381C1-E3C0-4824-B0D0-6C850FC01F8B}" type="pres">
      <dgm:prSet presAssocID="{38E09580-625B-47B3-A23C-EA7E301F7FF5}" presName="divider" presStyleLbl="fgShp" presStyleIdx="0" presStyleCnt="1"/>
      <dgm:spPr/>
    </dgm:pt>
    <dgm:pt modelId="{958EF41D-CAF4-4C76-B544-309BCB055781}" type="pres">
      <dgm:prSet presAssocID="{ADBAE93A-D0E4-4004-8240-996905633481}" presName="downArrow" presStyleLbl="node1" presStyleIdx="0" presStyleCnt="2"/>
      <dgm:spPr/>
    </dgm:pt>
    <dgm:pt modelId="{19D35FC8-562B-46E2-90B0-8298E49C8D40}" type="pres">
      <dgm:prSet presAssocID="{ADBAE93A-D0E4-4004-8240-996905633481}" presName="downArrowText" presStyleLbl="revTx" presStyleIdx="0" presStyleCnt="2">
        <dgm:presLayoutVars>
          <dgm:bulletEnabled val="1"/>
        </dgm:presLayoutVars>
      </dgm:prSet>
      <dgm:spPr/>
    </dgm:pt>
    <dgm:pt modelId="{970415E4-4D4D-4DE5-A5AA-CF4DEAFAB335}" type="pres">
      <dgm:prSet presAssocID="{48DDE96A-B7F8-4648-AF77-24C020381DD3}" presName="upArrow" presStyleLbl="node1" presStyleIdx="1" presStyleCnt="2"/>
      <dgm:spPr/>
    </dgm:pt>
    <dgm:pt modelId="{4D476155-874B-4789-8F31-9E7ACB356AD1}" type="pres">
      <dgm:prSet presAssocID="{48DDE96A-B7F8-4648-AF77-24C020381DD3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929D001D-FD00-4917-828C-5A17179B7F45}" type="presOf" srcId="{ADBAE93A-D0E4-4004-8240-996905633481}" destId="{19D35FC8-562B-46E2-90B0-8298E49C8D40}" srcOrd="0" destOrd="0" presId="urn:microsoft.com/office/officeart/2005/8/layout/arrow3"/>
    <dgm:cxn modelId="{08520F41-DA6B-4F3A-A34F-4779FEFEF23A}" type="presOf" srcId="{48DDE96A-B7F8-4648-AF77-24C020381DD3}" destId="{4D476155-874B-4789-8F31-9E7ACB356AD1}" srcOrd="0" destOrd="0" presId="urn:microsoft.com/office/officeart/2005/8/layout/arrow3"/>
    <dgm:cxn modelId="{91AB346C-36F5-42BF-AD7D-46B5382D66E7}" srcId="{38E09580-625B-47B3-A23C-EA7E301F7FF5}" destId="{ADBAE93A-D0E4-4004-8240-996905633481}" srcOrd="0" destOrd="0" parTransId="{36155EED-59B4-4CB8-B7A3-AD9D6FD7B069}" sibTransId="{BC1A5F31-29E0-4FC1-89D6-01BC5678309B}"/>
    <dgm:cxn modelId="{FEA865D8-E07B-416F-851A-8FC25682739A}" srcId="{38E09580-625B-47B3-A23C-EA7E301F7FF5}" destId="{48DDE96A-B7F8-4648-AF77-24C020381DD3}" srcOrd="1" destOrd="0" parTransId="{CDBE3B9D-E9D5-47F4-9780-B1F5EA4CB5A6}" sibTransId="{A40670F5-3D6F-4572-9EEF-D90076A68941}"/>
    <dgm:cxn modelId="{73EDE2EE-96B0-4373-9D9E-0E6D87D1D85C}" type="presOf" srcId="{38E09580-625B-47B3-A23C-EA7E301F7FF5}" destId="{BCBC0AF8-3E2D-432D-B71F-D8D9631BDAB8}" srcOrd="0" destOrd="0" presId="urn:microsoft.com/office/officeart/2005/8/layout/arrow3"/>
    <dgm:cxn modelId="{7270491B-91FB-4357-AC8B-2786E6108598}" type="presParOf" srcId="{BCBC0AF8-3E2D-432D-B71F-D8D9631BDAB8}" destId="{55E381C1-E3C0-4824-B0D0-6C850FC01F8B}" srcOrd="0" destOrd="0" presId="urn:microsoft.com/office/officeart/2005/8/layout/arrow3"/>
    <dgm:cxn modelId="{E9EDDD14-20F2-4434-BC41-66AC051F64AD}" type="presParOf" srcId="{BCBC0AF8-3E2D-432D-B71F-D8D9631BDAB8}" destId="{958EF41D-CAF4-4C76-B544-309BCB055781}" srcOrd="1" destOrd="0" presId="urn:microsoft.com/office/officeart/2005/8/layout/arrow3"/>
    <dgm:cxn modelId="{5820FD43-5849-43FE-9929-C7FA01775E5E}" type="presParOf" srcId="{BCBC0AF8-3E2D-432D-B71F-D8D9631BDAB8}" destId="{19D35FC8-562B-46E2-90B0-8298E49C8D40}" srcOrd="2" destOrd="0" presId="urn:microsoft.com/office/officeart/2005/8/layout/arrow3"/>
    <dgm:cxn modelId="{B1DE972B-18F3-475D-A24E-FC804837A5E3}" type="presParOf" srcId="{BCBC0AF8-3E2D-432D-B71F-D8D9631BDAB8}" destId="{970415E4-4D4D-4DE5-A5AA-CF4DEAFAB335}" srcOrd="3" destOrd="0" presId="urn:microsoft.com/office/officeart/2005/8/layout/arrow3"/>
    <dgm:cxn modelId="{4C83B26D-302D-4AE6-9710-E00908E2CCD0}" type="presParOf" srcId="{BCBC0AF8-3E2D-432D-B71F-D8D9631BDAB8}" destId="{4D476155-874B-4789-8F31-9E7ACB356AD1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9D00DD1-990F-4C45-B268-9E4E97608134}" type="doc">
      <dgm:prSet loTypeId="urn:microsoft.com/office/officeart/2005/8/layout/pyramid2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052328EB-C33E-4C2D-9717-ACA7AECC7969}">
      <dgm:prSet phldrT="[Szöveg]" phldr="0"/>
      <dgm:spPr/>
      <dgm:t>
        <a:bodyPr/>
        <a:lstStyle/>
        <a:p>
          <a:r>
            <a:rPr lang="hu-HU" dirty="0"/>
            <a:t>Betegszelekció</a:t>
          </a:r>
        </a:p>
      </dgm:t>
    </dgm:pt>
    <dgm:pt modelId="{C4CC56D6-8028-4976-A9EC-80B694EC9C04}" type="parTrans" cxnId="{75D105CC-A3F1-403A-9E08-878BC48BDC6F}">
      <dgm:prSet/>
      <dgm:spPr/>
      <dgm:t>
        <a:bodyPr/>
        <a:lstStyle/>
        <a:p>
          <a:endParaRPr lang="hu-HU"/>
        </a:p>
      </dgm:t>
    </dgm:pt>
    <dgm:pt modelId="{7F39D89C-410B-47BE-9ED8-935900403766}" type="sibTrans" cxnId="{75D105CC-A3F1-403A-9E08-878BC48BDC6F}">
      <dgm:prSet/>
      <dgm:spPr/>
      <dgm:t>
        <a:bodyPr/>
        <a:lstStyle/>
        <a:p>
          <a:endParaRPr lang="hu-HU"/>
        </a:p>
      </dgm:t>
    </dgm:pt>
    <dgm:pt modelId="{9FFE71EE-A786-4D28-9579-4F9B23764F47}">
      <dgm:prSet phldrT="[Szöveg]" phldr="0"/>
      <dgm:spPr/>
      <dgm:t>
        <a:bodyPr/>
        <a:lstStyle/>
        <a:p>
          <a:r>
            <a:rPr lang="hu-HU" dirty="0"/>
            <a:t>Előkészítés</a:t>
          </a:r>
        </a:p>
      </dgm:t>
    </dgm:pt>
    <dgm:pt modelId="{17EBD3E9-086C-440C-BC26-ACBC1DBC9A0B}" type="parTrans" cxnId="{FC762FFA-9E6B-4CED-9F6C-745495FEBF06}">
      <dgm:prSet/>
      <dgm:spPr/>
      <dgm:t>
        <a:bodyPr/>
        <a:lstStyle/>
        <a:p>
          <a:endParaRPr lang="hu-HU"/>
        </a:p>
      </dgm:t>
    </dgm:pt>
    <dgm:pt modelId="{00D0689F-0715-4EE7-A6D9-DADBA2FB1E2D}" type="sibTrans" cxnId="{FC762FFA-9E6B-4CED-9F6C-745495FEBF06}">
      <dgm:prSet/>
      <dgm:spPr/>
      <dgm:t>
        <a:bodyPr/>
        <a:lstStyle/>
        <a:p>
          <a:endParaRPr lang="hu-HU"/>
        </a:p>
      </dgm:t>
    </dgm:pt>
    <dgm:pt modelId="{C41236F9-4432-435E-A0A9-E632F6C8160D}">
      <dgm:prSet phldrT="[Szöveg]" phldr="0"/>
      <dgm:spPr/>
      <dgm:t>
        <a:bodyPr/>
        <a:lstStyle/>
        <a:p>
          <a:r>
            <a:rPr lang="hu-HU" dirty="0"/>
            <a:t>Helyes gyakorlat</a:t>
          </a:r>
        </a:p>
      </dgm:t>
    </dgm:pt>
    <dgm:pt modelId="{8053A135-5108-40DF-9117-15CCE598A2FB}" type="parTrans" cxnId="{9F538C37-6769-4E2F-99E0-C4A49EA407D5}">
      <dgm:prSet/>
      <dgm:spPr/>
      <dgm:t>
        <a:bodyPr/>
        <a:lstStyle/>
        <a:p>
          <a:endParaRPr lang="hu-HU"/>
        </a:p>
      </dgm:t>
    </dgm:pt>
    <dgm:pt modelId="{30F1A81D-4678-4A48-98FD-2A9D05ABC363}" type="sibTrans" cxnId="{9F538C37-6769-4E2F-99E0-C4A49EA407D5}">
      <dgm:prSet/>
      <dgm:spPr/>
      <dgm:t>
        <a:bodyPr/>
        <a:lstStyle/>
        <a:p>
          <a:endParaRPr lang="hu-HU"/>
        </a:p>
      </dgm:t>
    </dgm:pt>
    <dgm:pt modelId="{D121D560-EB81-450F-9ED6-0D4BCFF3B76E}" type="pres">
      <dgm:prSet presAssocID="{19D00DD1-990F-4C45-B268-9E4E97608134}" presName="compositeShape" presStyleCnt="0">
        <dgm:presLayoutVars>
          <dgm:dir/>
          <dgm:resizeHandles/>
        </dgm:presLayoutVars>
      </dgm:prSet>
      <dgm:spPr/>
    </dgm:pt>
    <dgm:pt modelId="{6B86A15E-E6D5-4E26-A6EE-9456DE070C8A}" type="pres">
      <dgm:prSet presAssocID="{19D00DD1-990F-4C45-B268-9E4E97608134}" presName="pyramid" presStyleLbl="node1" presStyleIdx="0" presStyleCnt="1" custLinFactNeighborX="47411" custLinFactNeighborY="-7881"/>
      <dgm:spPr/>
    </dgm:pt>
    <dgm:pt modelId="{0B2C7167-52B5-42E2-A476-F4700D20F613}" type="pres">
      <dgm:prSet presAssocID="{19D00DD1-990F-4C45-B268-9E4E97608134}" presName="theList" presStyleCnt="0"/>
      <dgm:spPr/>
    </dgm:pt>
    <dgm:pt modelId="{975380C6-257E-4B69-978D-5FD68E9565E5}" type="pres">
      <dgm:prSet presAssocID="{052328EB-C33E-4C2D-9717-ACA7AECC7969}" presName="aNode" presStyleLbl="fgAcc1" presStyleIdx="0" presStyleCnt="3">
        <dgm:presLayoutVars>
          <dgm:bulletEnabled val="1"/>
        </dgm:presLayoutVars>
      </dgm:prSet>
      <dgm:spPr/>
    </dgm:pt>
    <dgm:pt modelId="{24D9F8DB-BF30-43DA-91B2-3BF2F5DF431B}" type="pres">
      <dgm:prSet presAssocID="{052328EB-C33E-4C2D-9717-ACA7AECC7969}" presName="aSpace" presStyleCnt="0"/>
      <dgm:spPr/>
    </dgm:pt>
    <dgm:pt modelId="{E09D5686-11A8-40E0-B83A-622877DB4B78}" type="pres">
      <dgm:prSet presAssocID="{9FFE71EE-A786-4D28-9579-4F9B23764F47}" presName="aNode" presStyleLbl="fgAcc1" presStyleIdx="1" presStyleCnt="3">
        <dgm:presLayoutVars>
          <dgm:bulletEnabled val="1"/>
        </dgm:presLayoutVars>
      </dgm:prSet>
      <dgm:spPr/>
    </dgm:pt>
    <dgm:pt modelId="{7415B706-1BBE-4B87-B550-315D53B855B9}" type="pres">
      <dgm:prSet presAssocID="{9FFE71EE-A786-4D28-9579-4F9B23764F47}" presName="aSpace" presStyleCnt="0"/>
      <dgm:spPr/>
    </dgm:pt>
    <dgm:pt modelId="{F2F93C36-0B60-43DD-A4AD-C14C42CEEFBF}" type="pres">
      <dgm:prSet presAssocID="{C41236F9-4432-435E-A0A9-E632F6C8160D}" presName="aNode" presStyleLbl="fgAcc1" presStyleIdx="2" presStyleCnt="3">
        <dgm:presLayoutVars>
          <dgm:bulletEnabled val="1"/>
        </dgm:presLayoutVars>
      </dgm:prSet>
      <dgm:spPr/>
    </dgm:pt>
    <dgm:pt modelId="{5B438F4D-D0EF-454D-BB3D-7D3B2A56F5C6}" type="pres">
      <dgm:prSet presAssocID="{C41236F9-4432-435E-A0A9-E632F6C8160D}" presName="aSpace" presStyleCnt="0"/>
      <dgm:spPr/>
    </dgm:pt>
  </dgm:ptLst>
  <dgm:cxnLst>
    <dgm:cxn modelId="{9F538C37-6769-4E2F-99E0-C4A49EA407D5}" srcId="{19D00DD1-990F-4C45-B268-9E4E97608134}" destId="{C41236F9-4432-435E-A0A9-E632F6C8160D}" srcOrd="2" destOrd="0" parTransId="{8053A135-5108-40DF-9117-15CCE598A2FB}" sibTransId="{30F1A81D-4678-4A48-98FD-2A9D05ABC363}"/>
    <dgm:cxn modelId="{D6949361-94E6-4EC2-B687-673343BC12D6}" type="presOf" srcId="{C41236F9-4432-435E-A0A9-E632F6C8160D}" destId="{F2F93C36-0B60-43DD-A4AD-C14C42CEEFBF}" srcOrd="0" destOrd="0" presId="urn:microsoft.com/office/officeart/2005/8/layout/pyramid2"/>
    <dgm:cxn modelId="{CA80E474-4CB0-40A0-AC02-3787901F8764}" type="presOf" srcId="{9FFE71EE-A786-4D28-9579-4F9B23764F47}" destId="{E09D5686-11A8-40E0-B83A-622877DB4B78}" srcOrd="0" destOrd="0" presId="urn:microsoft.com/office/officeart/2005/8/layout/pyramid2"/>
    <dgm:cxn modelId="{75D105CC-A3F1-403A-9E08-878BC48BDC6F}" srcId="{19D00DD1-990F-4C45-B268-9E4E97608134}" destId="{052328EB-C33E-4C2D-9717-ACA7AECC7969}" srcOrd="0" destOrd="0" parTransId="{C4CC56D6-8028-4976-A9EC-80B694EC9C04}" sibTransId="{7F39D89C-410B-47BE-9ED8-935900403766}"/>
    <dgm:cxn modelId="{7B4549EB-1F88-40F7-9CB8-7D58C49409DE}" type="presOf" srcId="{052328EB-C33E-4C2D-9717-ACA7AECC7969}" destId="{975380C6-257E-4B69-978D-5FD68E9565E5}" srcOrd="0" destOrd="0" presId="urn:microsoft.com/office/officeart/2005/8/layout/pyramid2"/>
    <dgm:cxn modelId="{FC762FFA-9E6B-4CED-9F6C-745495FEBF06}" srcId="{19D00DD1-990F-4C45-B268-9E4E97608134}" destId="{9FFE71EE-A786-4D28-9579-4F9B23764F47}" srcOrd="1" destOrd="0" parTransId="{17EBD3E9-086C-440C-BC26-ACBC1DBC9A0B}" sibTransId="{00D0689F-0715-4EE7-A6D9-DADBA2FB1E2D}"/>
    <dgm:cxn modelId="{D67E36FF-50DE-4C11-BB8B-227C33958B1D}" type="presOf" srcId="{19D00DD1-990F-4C45-B268-9E4E97608134}" destId="{D121D560-EB81-450F-9ED6-0D4BCFF3B76E}" srcOrd="0" destOrd="0" presId="urn:microsoft.com/office/officeart/2005/8/layout/pyramid2"/>
    <dgm:cxn modelId="{3B015868-E54D-4787-A85F-074AF5BF8F9E}" type="presParOf" srcId="{D121D560-EB81-450F-9ED6-0D4BCFF3B76E}" destId="{6B86A15E-E6D5-4E26-A6EE-9456DE070C8A}" srcOrd="0" destOrd="0" presId="urn:microsoft.com/office/officeart/2005/8/layout/pyramid2"/>
    <dgm:cxn modelId="{D1971DD8-681C-4C49-AAB2-388AF970BF81}" type="presParOf" srcId="{D121D560-EB81-450F-9ED6-0D4BCFF3B76E}" destId="{0B2C7167-52B5-42E2-A476-F4700D20F613}" srcOrd="1" destOrd="0" presId="urn:microsoft.com/office/officeart/2005/8/layout/pyramid2"/>
    <dgm:cxn modelId="{692CA5C2-FA51-4CFD-8700-621EE87DEF16}" type="presParOf" srcId="{0B2C7167-52B5-42E2-A476-F4700D20F613}" destId="{975380C6-257E-4B69-978D-5FD68E9565E5}" srcOrd="0" destOrd="0" presId="urn:microsoft.com/office/officeart/2005/8/layout/pyramid2"/>
    <dgm:cxn modelId="{739B3C73-255A-4EF0-848D-E7EB33673D40}" type="presParOf" srcId="{0B2C7167-52B5-42E2-A476-F4700D20F613}" destId="{24D9F8DB-BF30-43DA-91B2-3BF2F5DF431B}" srcOrd="1" destOrd="0" presId="urn:microsoft.com/office/officeart/2005/8/layout/pyramid2"/>
    <dgm:cxn modelId="{0E16EDF9-5C33-4F8B-ABE7-BFDE6D1E4A7C}" type="presParOf" srcId="{0B2C7167-52B5-42E2-A476-F4700D20F613}" destId="{E09D5686-11A8-40E0-B83A-622877DB4B78}" srcOrd="2" destOrd="0" presId="urn:microsoft.com/office/officeart/2005/8/layout/pyramid2"/>
    <dgm:cxn modelId="{B27D12E6-BEAF-4124-9A7D-7FF4E743450C}" type="presParOf" srcId="{0B2C7167-52B5-42E2-A476-F4700D20F613}" destId="{7415B706-1BBE-4B87-B550-315D53B855B9}" srcOrd="3" destOrd="0" presId="urn:microsoft.com/office/officeart/2005/8/layout/pyramid2"/>
    <dgm:cxn modelId="{C94F4188-6678-4903-A47D-044D8B47A078}" type="presParOf" srcId="{0B2C7167-52B5-42E2-A476-F4700D20F613}" destId="{F2F93C36-0B60-43DD-A4AD-C14C42CEEFBF}" srcOrd="4" destOrd="0" presId="urn:microsoft.com/office/officeart/2005/8/layout/pyramid2"/>
    <dgm:cxn modelId="{3FC1540B-11CF-412D-820C-4963478DFE0D}" type="presParOf" srcId="{0B2C7167-52B5-42E2-A476-F4700D20F613}" destId="{5B438F4D-D0EF-454D-BB3D-7D3B2A56F5C6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7D1DB4-6402-4CC5-8754-1841BCF74E65}">
      <dsp:nvSpPr>
        <dsp:cNvPr id="0" name=""/>
        <dsp:cNvSpPr/>
      </dsp:nvSpPr>
      <dsp:spPr>
        <a:xfrm>
          <a:off x="0" y="235535"/>
          <a:ext cx="10160000" cy="16065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8529" tIns="312420" rIns="78852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400" kern="1200" dirty="0"/>
            <a:t>Betegvizsgálat, rizikófelmérés, anesztézia tervezése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400" kern="1200" dirty="0"/>
            <a:t>Tájékoztatás, félelmek eloszlatása, dokumentáció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400" kern="1200" dirty="0" err="1"/>
            <a:t>Premedikáció</a:t>
          </a:r>
          <a:r>
            <a:rPr lang="hu-HU" sz="2400" kern="1200" dirty="0"/>
            <a:t>, preemptív </a:t>
          </a:r>
          <a:r>
            <a:rPr lang="hu-HU" sz="2400" kern="1200" dirty="0" err="1"/>
            <a:t>analgézia</a:t>
          </a:r>
          <a:endParaRPr lang="hu-HU" sz="2400" kern="1200" dirty="0"/>
        </a:p>
      </dsp:txBody>
      <dsp:txXfrm>
        <a:off x="0" y="235535"/>
        <a:ext cx="10160000" cy="1606500"/>
      </dsp:txXfrm>
    </dsp:sp>
    <dsp:sp modelId="{E0F11E4B-8E9E-4D95-A811-022C6D5055DB}">
      <dsp:nvSpPr>
        <dsp:cNvPr id="0" name=""/>
        <dsp:cNvSpPr/>
      </dsp:nvSpPr>
      <dsp:spPr>
        <a:xfrm>
          <a:off x="508000" y="14135"/>
          <a:ext cx="7112000" cy="4428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8817" tIns="0" rIns="26881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 err="1"/>
            <a:t>Preoperatív</a:t>
          </a:r>
          <a:endParaRPr lang="hu-HU" sz="2000" b="1" kern="1200" dirty="0"/>
        </a:p>
      </dsp:txBody>
      <dsp:txXfrm>
        <a:off x="529616" y="35751"/>
        <a:ext cx="7068768" cy="399568"/>
      </dsp:txXfrm>
    </dsp:sp>
    <dsp:sp modelId="{6A6AAF0B-E01A-4415-A093-DFDBD0CD2951}">
      <dsp:nvSpPr>
        <dsp:cNvPr id="0" name=""/>
        <dsp:cNvSpPr/>
      </dsp:nvSpPr>
      <dsp:spPr>
        <a:xfrm>
          <a:off x="0" y="2144435"/>
          <a:ext cx="10160000" cy="1204875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8529" tIns="312420" rIns="78852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400" kern="1200" dirty="0"/>
            <a:t>Személyre szabott anesztézia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400" kern="1200" dirty="0"/>
            <a:t>Homeosztázis biztosítása, folyadékterápia</a:t>
          </a:r>
        </a:p>
      </dsp:txBody>
      <dsp:txXfrm>
        <a:off x="0" y="2144435"/>
        <a:ext cx="10160000" cy="1204875"/>
      </dsp:txXfrm>
    </dsp:sp>
    <dsp:sp modelId="{0A6C7031-46B4-44D9-933C-39270563A44A}">
      <dsp:nvSpPr>
        <dsp:cNvPr id="0" name=""/>
        <dsp:cNvSpPr/>
      </dsp:nvSpPr>
      <dsp:spPr>
        <a:xfrm>
          <a:off x="508000" y="1923035"/>
          <a:ext cx="7112000" cy="4428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8817" tIns="0" rIns="26881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 err="1"/>
            <a:t>Intraoperatív</a:t>
          </a:r>
          <a:endParaRPr lang="hu-HU" sz="2000" b="1" kern="1200" dirty="0"/>
        </a:p>
      </dsp:txBody>
      <dsp:txXfrm>
        <a:off x="529616" y="1944651"/>
        <a:ext cx="7068768" cy="399568"/>
      </dsp:txXfrm>
    </dsp:sp>
    <dsp:sp modelId="{6A26F0E0-F1D0-4C74-80CB-A983FC3A03FA}">
      <dsp:nvSpPr>
        <dsp:cNvPr id="0" name=""/>
        <dsp:cNvSpPr/>
      </dsp:nvSpPr>
      <dsp:spPr>
        <a:xfrm>
          <a:off x="0" y="3651710"/>
          <a:ext cx="10160000" cy="1204875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8529" tIns="312420" rIns="78852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400" kern="1200" dirty="0"/>
            <a:t>Folyadékterápia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400" kern="1200" dirty="0"/>
            <a:t>Fájdalomcsillapítás</a:t>
          </a:r>
        </a:p>
      </dsp:txBody>
      <dsp:txXfrm>
        <a:off x="0" y="3651710"/>
        <a:ext cx="10160000" cy="1204875"/>
      </dsp:txXfrm>
    </dsp:sp>
    <dsp:sp modelId="{45920C66-08FB-45C7-B1EC-479643165864}">
      <dsp:nvSpPr>
        <dsp:cNvPr id="0" name=""/>
        <dsp:cNvSpPr/>
      </dsp:nvSpPr>
      <dsp:spPr>
        <a:xfrm>
          <a:off x="508000" y="3430310"/>
          <a:ext cx="7112000" cy="4428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8817" tIns="0" rIns="26881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/>
            <a:t>Posztoperatív</a:t>
          </a:r>
        </a:p>
      </dsp:txBody>
      <dsp:txXfrm>
        <a:off x="529616" y="3451926"/>
        <a:ext cx="7068768" cy="3995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DC86AC-736E-4536-8A8A-FBD05D207BA5}">
      <dsp:nvSpPr>
        <dsp:cNvPr id="0" name=""/>
        <dsp:cNvSpPr/>
      </dsp:nvSpPr>
      <dsp:spPr>
        <a:xfrm>
          <a:off x="0" y="73140"/>
          <a:ext cx="9707880" cy="57563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Ortopédia</a:t>
          </a:r>
        </a:p>
      </dsp:txBody>
      <dsp:txXfrm>
        <a:off x="28100" y="101240"/>
        <a:ext cx="9651680" cy="519439"/>
      </dsp:txXfrm>
    </dsp:sp>
    <dsp:sp modelId="{6E53C425-307C-42CA-8ED7-A5FC4EF7CF69}">
      <dsp:nvSpPr>
        <dsp:cNvPr id="0" name=""/>
        <dsp:cNvSpPr/>
      </dsp:nvSpPr>
      <dsp:spPr>
        <a:xfrm>
          <a:off x="0" y="648780"/>
          <a:ext cx="9707880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8225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1900" kern="1200" dirty="0" err="1"/>
            <a:t>Arthroscopia</a:t>
          </a:r>
          <a:r>
            <a:rPr lang="hu-HU" sz="1900" kern="1200" dirty="0"/>
            <a:t>, szalagpótlás</a:t>
          </a:r>
        </a:p>
      </dsp:txBody>
      <dsp:txXfrm>
        <a:off x="0" y="648780"/>
        <a:ext cx="9707880" cy="397440"/>
      </dsp:txXfrm>
    </dsp:sp>
    <dsp:sp modelId="{02C9B142-4F43-4950-8D9C-5D38F33BA1E5}">
      <dsp:nvSpPr>
        <dsp:cNvPr id="0" name=""/>
        <dsp:cNvSpPr/>
      </dsp:nvSpPr>
      <dsp:spPr>
        <a:xfrm>
          <a:off x="0" y="1046220"/>
          <a:ext cx="9707880" cy="57563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Sebészet</a:t>
          </a:r>
        </a:p>
      </dsp:txBody>
      <dsp:txXfrm>
        <a:off x="28100" y="1074320"/>
        <a:ext cx="9651680" cy="519439"/>
      </dsp:txXfrm>
    </dsp:sp>
    <dsp:sp modelId="{983537B3-9040-4C4D-9C73-AAB953594ABA}">
      <dsp:nvSpPr>
        <dsp:cNvPr id="0" name=""/>
        <dsp:cNvSpPr/>
      </dsp:nvSpPr>
      <dsp:spPr>
        <a:xfrm>
          <a:off x="0" y="1621859"/>
          <a:ext cx="9707880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8225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1900" kern="1200" dirty="0" err="1"/>
            <a:t>Anorectalis</a:t>
          </a:r>
          <a:r>
            <a:rPr lang="hu-HU" sz="1900" kern="1200" dirty="0"/>
            <a:t> sebészeti beavatkozások, </a:t>
          </a:r>
          <a:r>
            <a:rPr lang="hu-HU" sz="1900" kern="1200" dirty="0" err="1"/>
            <a:t>inguinalis</a:t>
          </a:r>
          <a:r>
            <a:rPr lang="hu-HU" sz="1900" kern="1200" dirty="0"/>
            <a:t> </a:t>
          </a:r>
          <a:r>
            <a:rPr lang="hu-HU" sz="1900" kern="1200" dirty="0" err="1"/>
            <a:t>hernioplasztika</a:t>
          </a:r>
          <a:r>
            <a:rPr lang="hu-HU" sz="1900" kern="1200" dirty="0"/>
            <a:t>, AV-i </a:t>
          </a:r>
          <a:r>
            <a:rPr lang="hu-HU" sz="1900" kern="1200" dirty="0" err="1"/>
            <a:t>varicetomia</a:t>
          </a:r>
          <a:endParaRPr lang="hu-HU" sz="1900" kern="1200" dirty="0"/>
        </a:p>
      </dsp:txBody>
      <dsp:txXfrm>
        <a:off x="0" y="1621859"/>
        <a:ext cx="9707880" cy="397440"/>
      </dsp:txXfrm>
    </dsp:sp>
    <dsp:sp modelId="{2385DA48-B577-4255-B9A3-BFAA415ADAE4}">
      <dsp:nvSpPr>
        <dsp:cNvPr id="0" name=""/>
        <dsp:cNvSpPr/>
      </dsp:nvSpPr>
      <dsp:spPr>
        <a:xfrm>
          <a:off x="0" y="2019299"/>
          <a:ext cx="9707880" cy="57563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Urológia</a:t>
          </a:r>
        </a:p>
      </dsp:txBody>
      <dsp:txXfrm>
        <a:off x="28100" y="2047399"/>
        <a:ext cx="9651680" cy="519439"/>
      </dsp:txXfrm>
    </dsp:sp>
    <dsp:sp modelId="{F488715A-EF64-41A1-AFB2-F59A0E899CBF}">
      <dsp:nvSpPr>
        <dsp:cNvPr id="0" name=""/>
        <dsp:cNvSpPr/>
      </dsp:nvSpPr>
      <dsp:spPr>
        <a:xfrm>
          <a:off x="0" y="2594939"/>
          <a:ext cx="9707880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8225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1900" kern="1200" dirty="0" err="1"/>
            <a:t>Ureterothomia</a:t>
          </a:r>
          <a:r>
            <a:rPr lang="hu-HU" sz="1900" kern="1200" dirty="0"/>
            <a:t>, </a:t>
          </a:r>
          <a:r>
            <a:rPr lang="hu-HU" sz="1900" kern="1200" dirty="0" err="1"/>
            <a:t>circumcisio</a:t>
          </a:r>
          <a:r>
            <a:rPr lang="hu-HU" sz="1900" kern="1200" dirty="0"/>
            <a:t>, </a:t>
          </a:r>
          <a:r>
            <a:rPr lang="hu-HU" sz="1900" kern="1200" dirty="0" err="1"/>
            <a:t>vasectomia</a:t>
          </a:r>
          <a:r>
            <a:rPr lang="hu-HU" sz="1900" kern="1200" dirty="0"/>
            <a:t>, TURP, TURV</a:t>
          </a:r>
        </a:p>
      </dsp:txBody>
      <dsp:txXfrm>
        <a:off x="0" y="2594939"/>
        <a:ext cx="9707880" cy="397440"/>
      </dsp:txXfrm>
    </dsp:sp>
    <dsp:sp modelId="{CD1A3F1B-32E8-4073-86AA-7B3D3028E94E}">
      <dsp:nvSpPr>
        <dsp:cNvPr id="0" name=""/>
        <dsp:cNvSpPr/>
      </dsp:nvSpPr>
      <dsp:spPr>
        <a:xfrm>
          <a:off x="0" y="2992380"/>
          <a:ext cx="9707880" cy="57563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Nőgyógyászat</a:t>
          </a:r>
        </a:p>
      </dsp:txBody>
      <dsp:txXfrm>
        <a:off x="28100" y="3020480"/>
        <a:ext cx="9651680" cy="519439"/>
      </dsp:txXfrm>
    </dsp:sp>
    <dsp:sp modelId="{90D47AC9-3595-43B1-9FA5-2FF6F4102F20}">
      <dsp:nvSpPr>
        <dsp:cNvPr id="0" name=""/>
        <dsp:cNvSpPr/>
      </dsp:nvSpPr>
      <dsp:spPr>
        <a:xfrm>
          <a:off x="0" y="3568019"/>
          <a:ext cx="9707880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8225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1900" kern="1200" dirty="0"/>
            <a:t>Fr.cu., </a:t>
          </a:r>
          <a:r>
            <a:rPr lang="hu-HU" sz="1900" kern="1200" dirty="0" err="1"/>
            <a:t>polipectomia</a:t>
          </a:r>
          <a:r>
            <a:rPr lang="hu-HU" sz="1900" kern="1200" dirty="0"/>
            <a:t>, </a:t>
          </a:r>
          <a:r>
            <a:rPr lang="hu-HU" sz="1900" kern="1200" dirty="0" err="1"/>
            <a:t>incontinencia</a:t>
          </a:r>
          <a:r>
            <a:rPr lang="hu-HU" sz="1900" kern="1200" dirty="0"/>
            <a:t>, plasztika</a:t>
          </a:r>
        </a:p>
      </dsp:txBody>
      <dsp:txXfrm>
        <a:off x="0" y="3568019"/>
        <a:ext cx="9707880" cy="3974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4D47BD-6AEC-4E31-B2CE-C0CF3D828E56}">
      <dsp:nvSpPr>
        <dsp:cNvPr id="0" name=""/>
        <dsp:cNvSpPr/>
      </dsp:nvSpPr>
      <dsp:spPr>
        <a:xfrm>
          <a:off x="2025590" y="2174"/>
          <a:ext cx="1879354" cy="122158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/>
            <a:t>Általános állapot</a:t>
          </a:r>
        </a:p>
      </dsp:txBody>
      <dsp:txXfrm>
        <a:off x="2085223" y="61807"/>
        <a:ext cx="1760088" cy="1102314"/>
      </dsp:txXfrm>
    </dsp:sp>
    <dsp:sp modelId="{81CAF5B1-EECD-41F4-9CB3-DB14C9DB93A4}">
      <dsp:nvSpPr>
        <dsp:cNvPr id="0" name=""/>
        <dsp:cNvSpPr/>
      </dsp:nvSpPr>
      <dsp:spPr>
        <a:xfrm>
          <a:off x="1337278" y="612964"/>
          <a:ext cx="3255979" cy="3255979"/>
        </a:xfrm>
        <a:custGeom>
          <a:avLst/>
          <a:gdLst/>
          <a:ahLst/>
          <a:cxnLst/>
          <a:rect l="0" t="0" r="0" b="0"/>
          <a:pathLst>
            <a:path>
              <a:moveTo>
                <a:pt x="2581294" y="308307"/>
              </a:moveTo>
              <a:arcTo wR="1627989" hR="1627989" stAng="18350603" swAng="3644248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D2D83A-1EC9-4BEC-8F2D-94A067A11684}">
      <dsp:nvSpPr>
        <dsp:cNvPr id="0" name=""/>
        <dsp:cNvSpPr/>
      </dsp:nvSpPr>
      <dsp:spPr>
        <a:xfrm>
          <a:off x="3435471" y="2444159"/>
          <a:ext cx="1879354" cy="122158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/>
            <a:t>Kooperáció</a:t>
          </a:r>
        </a:p>
      </dsp:txBody>
      <dsp:txXfrm>
        <a:off x="3495104" y="2503792"/>
        <a:ext cx="1760088" cy="1102314"/>
      </dsp:txXfrm>
    </dsp:sp>
    <dsp:sp modelId="{50A3B637-ECD4-43B3-9C30-EAF7645F0099}">
      <dsp:nvSpPr>
        <dsp:cNvPr id="0" name=""/>
        <dsp:cNvSpPr/>
      </dsp:nvSpPr>
      <dsp:spPr>
        <a:xfrm>
          <a:off x="1337278" y="612964"/>
          <a:ext cx="3255979" cy="3255979"/>
        </a:xfrm>
        <a:custGeom>
          <a:avLst/>
          <a:gdLst/>
          <a:ahLst/>
          <a:cxnLst/>
          <a:rect l="0" t="0" r="0" b="0"/>
          <a:pathLst>
            <a:path>
              <a:moveTo>
                <a:pt x="2401782" y="3060329"/>
              </a:moveTo>
              <a:arcTo wR="1627989" hR="1627989" stAng="3697245" swAng="3405511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A6516F-D96A-4675-B820-7F02CE6B5A7D}">
      <dsp:nvSpPr>
        <dsp:cNvPr id="0" name=""/>
        <dsp:cNvSpPr/>
      </dsp:nvSpPr>
      <dsp:spPr>
        <a:xfrm>
          <a:off x="615710" y="2444159"/>
          <a:ext cx="1879354" cy="122158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/>
            <a:t>Szociális körülmények</a:t>
          </a:r>
        </a:p>
      </dsp:txBody>
      <dsp:txXfrm>
        <a:off x="675343" y="2503792"/>
        <a:ext cx="1760088" cy="1102314"/>
      </dsp:txXfrm>
    </dsp:sp>
    <dsp:sp modelId="{C2E702A8-9465-47D9-BC56-EA54A9545855}">
      <dsp:nvSpPr>
        <dsp:cNvPr id="0" name=""/>
        <dsp:cNvSpPr/>
      </dsp:nvSpPr>
      <dsp:spPr>
        <a:xfrm>
          <a:off x="1337278" y="612964"/>
          <a:ext cx="3255979" cy="3255979"/>
        </a:xfrm>
        <a:custGeom>
          <a:avLst/>
          <a:gdLst/>
          <a:ahLst/>
          <a:cxnLst/>
          <a:rect l="0" t="0" r="0" b="0"/>
          <a:pathLst>
            <a:path>
              <a:moveTo>
                <a:pt x="10726" y="1814565"/>
              </a:moveTo>
              <a:arcTo wR="1627989" hR="1627989" stAng="10405149" swAng="3644248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E381C1-E3C0-4824-B0D0-6C850FC01F8B}">
      <dsp:nvSpPr>
        <dsp:cNvPr id="0" name=""/>
        <dsp:cNvSpPr/>
      </dsp:nvSpPr>
      <dsp:spPr>
        <a:xfrm rot="21300000">
          <a:off x="17315" y="1681278"/>
          <a:ext cx="5607798" cy="642177"/>
        </a:xfrm>
        <a:prstGeom prst="mathMinus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958EF41D-CAF4-4C76-B544-309BCB055781}">
      <dsp:nvSpPr>
        <dsp:cNvPr id="0" name=""/>
        <dsp:cNvSpPr/>
      </dsp:nvSpPr>
      <dsp:spPr>
        <a:xfrm>
          <a:off x="677091" y="200236"/>
          <a:ext cx="1692728" cy="1601893"/>
        </a:xfrm>
        <a:prstGeom prst="downArrow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9D35FC8-562B-46E2-90B0-8298E49C8D40}">
      <dsp:nvSpPr>
        <dsp:cNvPr id="0" name=""/>
        <dsp:cNvSpPr/>
      </dsp:nvSpPr>
      <dsp:spPr>
        <a:xfrm>
          <a:off x="2990487" y="0"/>
          <a:ext cx="1805577" cy="1681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/>
            <a:t>PONV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/>
            <a:t>POUR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 err="1"/>
            <a:t>Pruritus</a:t>
          </a:r>
          <a:endParaRPr lang="hu-HU" sz="2500" kern="1200" dirty="0"/>
        </a:p>
      </dsp:txBody>
      <dsp:txXfrm>
        <a:off x="2990487" y="0"/>
        <a:ext cx="1805577" cy="1681988"/>
      </dsp:txXfrm>
    </dsp:sp>
    <dsp:sp modelId="{970415E4-4D4D-4DE5-A5AA-CF4DEAFAB335}">
      <dsp:nvSpPr>
        <dsp:cNvPr id="0" name=""/>
        <dsp:cNvSpPr/>
      </dsp:nvSpPr>
      <dsp:spPr>
        <a:xfrm>
          <a:off x="3272608" y="2202603"/>
          <a:ext cx="1692728" cy="1601893"/>
        </a:xfrm>
        <a:prstGeom prst="upArrow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D476155-874B-4789-8F31-9E7ACB356AD1}">
      <dsp:nvSpPr>
        <dsp:cNvPr id="0" name=""/>
        <dsp:cNvSpPr/>
      </dsp:nvSpPr>
      <dsp:spPr>
        <a:xfrm>
          <a:off x="846364" y="2322745"/>
          <a:ext cx="1805577" cy="1681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 err="1"/>
            <a:t>Viszcerális</a:t>
          </a:r>
          <a:r>
            <a:rPr lang="hu-HU" sz="2500" kern="1200" dirty="0"/>
            <a:t> fájdalom</a:t>
          </a:r>
        </a:p>
      </dsp:txBody>
      <dsp:txXfrm>
        <a:off x="846364" y="2322745"/>
        <a:ext cx="1805577" cy="16819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86A15E-E6D5-4E26-A6EE-9456DE070C8A}">
      <dsp:nvSpPr>
        <dsp:cNvPr id="0" name=""/>
        <dsp:cNvSpPr/>
      </dsp:nvSpPr>
      <dsp:spPr>
        <a:xfrm>
          <a:off x="3288547" y="0"/>
          <a:ext cx="4114736" cy="4114736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75380C6-257E-4B69-978D-5FD68E9565E5}">
      <dsp:nvSpPr>
        <dsp:cNvPr id="0" name=""/>
        <dsp:cNvSpPr/>
      </dsp:nvSpPr>
      <dsp:spPr>
        <a:xfrm>
          <a:off x="3395077" y="413683"/>
          <a:ext cx="2674578" cy="97403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/>
            <a:t>Betegszelekció</a:t>
          </a:r>
        </a:p>
      </dsp:txBody>
      <dsp:txXfrm>
        <a:off x="3442625" y="461231"/>
        <a:ext cx="2579482" cy="878939"/>
      </dsp:txXfrm>
    </dsp:sp>
    <dsp:sp modelId="{E09D5686-11A8-40E0-B83A-622877DB4B78}">
      <dsp:nvSpPr>
        <dsp:cNvPr id="0" name=""/>
        <dsp:cNvSpPr/>
      </dsp:nvSpPr>
      <dsp:spPr>
        <a:xfrm>
          <a:off x="3395077" y="1509473"/>
          <a:ext cx="2674578" cy="97403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/>
            <a:t>Előkészítés</a:t>
          </a:r>
        </a:p>
      </dsp:txBody>
      <dsp:txXfrm>
        <a:off x="3442625" y="1557021"/>
        <a:ext cx="2579482" cy="878939"/>
      </dsp:txXfrm>
    </dsp:sp>
    <dsp:sp modelId="{F2F93C36-0B60-43DD-A4AD-C14C42CEEFBF}">
      <dsp:nvSpPr>
        <dsp:cNvPr id="0" name=""/>
        <dsp:cNvSpPr/>
      </dsp:nvSpPr>
      <dsp:spPr>
        <a:xfrm>
          <a:off x="3395077" y="2605262"/>
          <a:ext cx="2674578" cy="97403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/>
            <a:t>Helyes gyakorlat</a:t>
          </a:r>
        </a:p>
      </dsp:txBody>
      <dsp:txXfrm>
        <a:off x="3442625" y="2652810"/>
        <a:ext cx="2579482" cy="8789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99FD4D-7D20-4C3B-B9DC-6F9F63B7642A}" type="datetimeFigureOut">
              <a:rPr lang="hu-HU" smtClean="0"/>
              <a:t>2025. 09. 25.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EBFA2B-A2DC-4D47-9631-DA00DECADD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318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
---
Ebben a prezentációban bemutatjuk a </a:t>
            </a:r>
            <a:r>
              <a:rPr lang="hu-HU" dirty="0" err="1"/>
              <a:t>spinális</a:t>
            </a:r>
            <a:r>
              <a:rPr lang="hu-HU" dirty="0"/>
              <a:t> anesztézia alkalmazását az egynapos sebészetben az ERAS protokoll keretében, különös tekintettel a Szent Pantaleon Kórház tapasztalataira és gyakorlatára.
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F91B-3EF8-457E-9A15-B3444CC63073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0586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F22F7-F66A-6F15-FB70-C21B02CDB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329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90ED2-1325-FC0B-3549-8C6FF6EF8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966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629D3-2B76-821F-43C0-54A817FDA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83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4CDD5-0A24-0A8B-325C-33756B6B5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1675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588DC-CB3B-894D-EAAD-DAB12BF67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711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FA93B-2D93-126C-F932-1867258F1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309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5096E-0D0C-FC8C-794C-A45713CEB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011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F91B-3EF8-457E-9A15-B3444CC63073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0888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
---
Az egynapos sebészet olyan beavatkozások összessége, melyek során a beteg a műtét napján hazaengedhető. Ez a megközelítés csökkenti a kórházi tartózkodás időtartamát és a költségeket, miközben biztonságos ellátást és gyorsabb felépülést tesz lehetővé.
Kép forrása: Microsoft 365 tartalomtár
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01A01-563D-4066-A8DC-34DA50D03A93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6380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
---
Az ERAS protokoll célja a műtéti stressz csökkentése, a posztoperatív szövődmények minimalizálása és a betegek mielőbbi felépülésének támogatása. Fontos elemei közé tartozik a fájdalomcsillapítás optimalizálása, korai mobilizáció és a táplálkozás támogatása.
Kép forrása: Microsoft 365 tartalomtár
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F91B-3EF8-457E-9A15-B3444CC63073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4778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
---
Az ERAS protokoll eredményes alkalmazásához elengedhetetlen az orvosok, ápolók, aneszteziológusok és fizioterapeuták szoros együttműködése, amely biztosítja a beteg átfogó ellátását és a rehabilitáció gördülékenységét.
Kép forrása: Microsoft 365 tartalomtár
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F91B-3EF8-457E-9A15-B3444CC63073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7766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141BB-5BA3-0F08-6573-B3114AFDC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719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50FE7F8B-D1C1-6301-75A5-2EC4374F9AF1}"/>
              </a:ext>
            </a:extLst>
          </p:cNvPr>
          <p:cNvSpPr/>
          <p:nvPr userDrawn="1"/>
        </p:nvSpPr>
        <p:spPr>
          <a:xfrm flipH="1" flipV="1">
            <a:off x="-14449" y="0"/>
            <a:ext cx="12224736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C1D8467A-A1B6-E7E6-CAD4-E63E0FE2CCCB}"/>
              </a:ext>
            </a:extLst>
          </p:cNvPr>
          <p:cNvSpPr/>
          <p:nvPr userDrawn="1"/>
        </p:nvSpPr>
        <p:spPr>
          <a:xfrm flipV="1">
            <a:off x="-7227" y="-5046"/>
            <a:ext cx="12217513" cy="6865568"/>
          </a:xfrm>
          <a:prstGeom prst="rect">
            <a:avLst/>
          </a:prstGeom>
          <a:gradFill>
            <a:gsLst>
              <a:gs pos="0">
                <a:srgbClr val="FF411C">
                  <a:alpha val="66000"/>
                </a:srgbClr>
              </a:gs>
              <a:gs pos="99000">
                <a:srgbClr val="962077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2A9C06E7-BC9C-2F5F-5DD1-D04EB713C63D}"/>
              </a:ext>
            </a:extLst>
          </p:cNvPr>
          <p:cNvSpPr/>
          <p:nvPr userDrawn="1"/>
        </p:nvSpPr>
        <p:spPr>
          <a:xfrm rot="10800000" flipH="1" flipV="1">
            <a:off x="-25514" y="-5045"/>
            <a:ext cx="12217514" cy="6865568"/>
          </a:xfrm>
          <a:prstGeom prst="rect">
            <a:avLst/>
          </a:prstGeom>
          <a:gradFill>
            <a:gsLst>
              <a:gs pos="0">
                <a:srgbClr val="FA0036">
                  <a:alpha val="4000"/>
                </a:srgbClr>
              </a:gs>
              <a:gs pos="99000">
                <a:schemeClr val="accent2">
                  <a:alpha val="98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985261F8-8CD8-F2E0-C386-BE6A16D95BFC}"/>
              </a:ext>
            </a:extLst>
          </p:cNvPr>
          <p:cNvSpPr/>
          <p:nvPr userDrawn="1"/>
        </p:nvSpPr>
        <p:spPr>
          <a:xfrm rot="16200000" flipH="1" flipV="1">
            <a:off x="3802775" y="-3817222"/>
            <a:ext cx="4571999" cy="12206450"/>
          </a:xfrm>
          <a:prstGeom prst="rect">
            <a:avLst/>
          </a:prstGeom>
          <a:gradFill>
            <a:gsLst>
              <a:gs pos="0">
                <a:srgbClr val="D861D4">
                  <a:alpha val="0"/>
                </a:srgbClr>
              </a:gs>
              <a:gs pos="100000">
                <a:srgbClr val="FF7037">
                  <a:alpha val="66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D3D4A82C-6849-A88D-6D57-833E9A7481B9}"/>
              </a:ext>
            </a:extLst>
          </p:cNvPr>
          <p:cNvSpPr/>
          <p:nvPr userDrawn="1"/>
        </p:nvSpPr>
        <p:spPr>
          <a:xfrm rot="13168948" flipH="1" flipV="1">
            <a:off x="1027160" y="609473"/>
            <a:ext cx="5005754" cy="5005754"/>
          </a:xfrm>
          <a:prstGeom prst="ellipse">
            <a:avLst/>
          </a:pr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2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2D55CA38-7F60-D664-4EC0-C54B60C02BCF}"/>
              </a:ext>
            </a:extLst>
          </p:cNvPr>
          <p:cNvSpPr/>
          <p:nvPr userDrawn="1"/>
        </p:nvSpPr>
        <p:spPr>
          <a:xfrm rot="5400000" flipV="1">
            <a:off x="-1913484" y="1896512"/>
            <a:ext cx="6860522" cy="3062447"/>
          </a:xfrm>
          <a:prstGeom prst="rect">
            <a:avLst/>
          </a:prstGeom>
          <a:gradFill>
            <a:gsLst>
              <a:gs pos="0">
                <a:srgbClr val="FA0036">
                  <a:alpha val="62000"/>
                </a:srgbClr>
              </a:gs>
              <a:gs pos="77000">
                <a:srgbClr val="FF907A">
                  <a:alpha val="16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7016" y="987552"/>
            <a:ext cx="7644384" cy="2944368"/>
          </a:xfrm>
        </p:spPr>
        <p:txBody>
          <a:bodyPr rtlCol="0" anchor="b">
            <a:normAutofit/>
          </a:bodyPr>
          <a:lstStyle>
            <a:lvl1pPr algn="l">
              <a:lnSpc>
                <a:spcPct val="110000"/>
              </a:lnSpc>
              <a:defRPr sz="5400" cap="all" spc="7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8728" y="5294376"/>
            <a:ext cx="7644384" cy="1078992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800" cap="all" spc="4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"/>
              <a:t>Alcím mintájának szerkesztése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12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pire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>
            <a:extLst>
              <a:ext uri="{FF2B5EF4-FFF2-40B4-BE49-F238E27FC236}">
                <a16:creationId xmlns:a16="http://schemas.microsoft.com/office/drawing/2014/main" id="{DB5C5E01-6047-09D9-CA8C-ACF771ED4F5F}"/>
              </a:ext>
            </a:extLst>
          </p:cNvPr>
          <p:cNvSpPr/>
          <p:nvPr userDrawn="1"/>
        </p:nvSpPr>
        <p:spPr>
          <a:xfrm>
            <a:off x="-2" y="0"/>
            <a:ext cx="12192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A3735CD2-2790-A02E-C1A3-EB251A110779}"/>
              </a:ext>
            </a:extLst>
          </p:cNvPr>
          <p:cNvSpPr/>
          <p:nvPr userDrawn="1"/>
        </p:nvSpPr>
        <p:spPr>
          <a:xfrm flipH="1">
            <a:off x="-2" y="0"/>
            <a:ext cx="6096000" cy="6858000"/>
          </a:xfrm>
          <a:prstGeom prst="rect">
            <a:avLst/>
          </a:prstGeom>
          <a:gradFill>
            <a:gsLst>
              <a:gs pos="8000">
                <a:srgbClr val="FF907A"/>
              </a:gs>
              <a:gs pos="100000">
                <a:srgbClr val="DA002F">
                  <a:alpha val="88627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C27BCFA5-D41F-08E8-0C59-3B6D1AE8FC85}"/>
              </a:ext>
            </a:extLst>
          </p:cNvPr>
          <p:cNvSpPr/>
          <p:nvPr userDrawn="1"/>
        </p:nvSpPr>
        <p:spPr>
          <a:xfrm flipH="1">
            <a:off x="0" y="17416"/>
            <a:ext cx="5067300" cy="6840156"/>
          </a:xfrm>
          <a:prstGeom prst="rect">
            <a:avLst/>
          </a:prstGeom>
          <a:gradFill>
            <a:gsLst>
              <a:gs pos="22000">
                <a:srgbClr val="FF5076">
                  <a:alpha val="0"/>
                </a:srgbClr>
              </a:gs>
              <a:gs pos="99000">
                <a:srgbClr val="92248E">
                  <a:alpha val="91765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BE833A7D-2BA4-F824-376C-8607C290E93B}"/>
              </a:ext>
            </a:extLst>
          </p:cNvPr>
          <p:cNvSpPr/>
          <p:nvPr userDrawn="1"/>
        </p:nvSpPr>
        <p:spPr>
          <a:xfrm rot="5400000" flipH="1">
            <a:off x="-20998" y="723590"/>
            <a:ext cx="6595192" cy="5638799"/>
          </a:xfrm>
          <a:prstGeom prst="rect">
            <a:avLst/>
          </a:prstGeom>
          <a:gradFill>
            <a:gsLst>
              <a:gs pos="2000">
                <a:srgbClr val="DA002F">
                  <a:alpha val="18824"/>
                </a:srgbClr>
              </a:gs>
              <a:gs pos="57000">
                <a:srgbClr val="FE4A00">
                  <a:alpha val="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DCFC381E-3DA3-22D7-F3CB-6FF3B17D6865}"/>
              </a:ext>
            </a:extLst>
          </p:cNvPr>
          <p:cNvSpPr/>
          <p:nvPr userDrawn="1"/>
        </p:nvSpPr>
        <p:spPr>
          <a:xfrm rot="12508972">
            <a:off x="652110" y="716188"/>
            <a:ext cx="5005754" cy="5005754"/>
          </a:xfrm>
          <a:prstGeom prst="ellipse">
            <a:avLst/>
          </a:pr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22745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029968"/>
            <a:ext cx="4398264" cy="2825496"/>
          </a:xfrm>
        </p:spPr>
        <p:txBody>
          <a:bodyPr rtlCol="0" anchor="ctr">
            <a:noAutofit/>
          </a:bodyPr>
          <a:lstStyle>
            <a:lvl1pPr algn="ctr">
              <a:lnSpc>
                <a:spcPct val="110000"/>
              </a:lnSpc>
              <a:defRPr sz="4000" cap="all" spc="7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04304" y="584688"/>
            <a:ext cx="4517136" cy="5688623"/>
          </a:xfrm>
        </p:spPr>
        <p:txBody>
          <a:bodyPr vert="horz" lIns="91440" tIns="45720" rIns="91440" bIns="45720" rtlCol="0" anchor="ctr">
            <a:normAutofit/>
          </a:bodyPr>
          <a:lstStyle>
            <a:lvl1pPr marL="438912" indent="-347472">
              <a:lnSpc>
                <a:spcPct val="130000"/>
              </a:lnSpc>
              <a:spcBef>
                <a:spcPts val="1000"/>
              </a:spcBef>
              <a:buFont typeface="+mj-lt"/>
              <a:buAutoNum type="arabicPeriod"/>
              <a:defRPr lang="en-US" b="0" cap="none" spc="0" baseline="0" dirty="0"/>
            </a:lvl1pPr>
            <a:lvl2pPr marL="438912" indent="-347472">
              <a:lnSpc>
                <a:spcPct val="130000"/>
              </a:lnSpc>
              <a:spcBef>
                <a:spcPts val="1000"/>
              </a:spcBef>
              <a:buFont typeface="+mj-lt"/>
              <a:buAutoNum type="arabicPeriod"/>
              <a:defRPr lang="en-US" b="1" cap="all" spc="400" baseline="0" dirty="0"/>
            </a:lvl2pPr>
            <a:lvl3pPr marL="438912" indent="-347472">
              <a:lnSpc>
                <a:spcPct val="130000"/>
              </a:lnSpc>
              <a:spcBef>
                <a:spcPts val="1000"/>
              </a:spcBef>
              <a:buFont typeface="+mj-lt"/>
              <a:buAutoNum type="arabicPeriod"/>
              <a:defRPr lang="en-US" b="1" cap="all" spc="400" baseline="0" dirty="0"/>
            </a:lvl3pPr>
            <a:lvl4pPr marL="438912" indent="-347472">
              <a:lnSpc>
                <a:spcPct val="130000"/>
              </a:lnSpc>
              <a:spcBef>
                <a:spcPts val="1000"/>
              </a:spcBef>
              <a:buFont typeface="+mj-lt"/>
              <a:buAutoNum type="arabicPeriod"/>
              <a:defRPr lang="en-US" b="1" cap="all" spc="400" baseline="0" dirty="0"/>
            </a:lvl4pPr>
            <a:lvl5pPr marL="438912" indent="-347472">
              <a:lnSpc>
                <a:spcPct val="130000"/>
              </a:lnSpc>
              <a:spcBef>
                <a:spcPts val="1000"/>
              </a:spcBef>
              <a:buFont typeface="+mj-lt"/>
              <a:buAutoNum type="arabicPeriod"/>
              <a:defRPr lang="en-US" b="1" cap="all" spc="400" baseline="0" dirty="0"/>
            </a:lvl5pPr>
          </a:lstStyle>
          <a:p>
            <a:pPr lvl="0" rtl="0"/>
            <a:r>
              <a:rPr lang="hu"/>
              <a:t>Mintaszöveg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8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pirend fényké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55E51A20-2748-7167-D322-21FEFCFAA8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4CBB6C2A-5CA9-E68C-069E-E0E25559DCC0}"/>
              </a:ext>
            </a:extLst>
          </p:cNvPr>
          <p:cNvSpPr/>
          <p:nvPr userDrawn="1"/>
        </p:nvSpPr>
        <p:spPr>
          <a:xfrm flipH="1">
            <a:off x="-1" y="6408743"/>
            <a:ext cx="12191998" cy="449257"/>
          </a:xfrm>
          <a:prstGeom prst="rect">
            <a:avLst/>
          </a:prstGeom>
          <a:gradFill>
            <a:gsLst>
              <a:gs pos="34000">
                <a:srgbClr val="FE4A00">
                  <a:alpha val="72941"/>
                </a:srgbClr>
              </a:gs>
              <a:gs pos="100000">
                <a:srgbClr val="DA002F">
                  <a:alpha val="88627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1F80550C-DE5E-1065-0630-D03C188FDDD1}"/>
              </a:ext>
            </a:extLst>
          </p:cNvPr>
          <p:cNvSpPr/>
          <p:nvPr userDrawn="1"/>
        </p:nvSpPr>
        <p:spPr>
          <a:xfrm flipH="1">
            <a:off x="-1" y="6408742"/>
            <a:ext cx="6281929" cy="449258"/>
          </a:xfrm>
          <a:prstGeom prst="rect">
            <a:avLst/>
          </a:prstGeom>
          <a:gradFill>
            <a:gsLst>
              <a:gs pos="0">
                <a:srgbClr val="FD5353">
                  <a:alpha val="54902"/>
                </a:srgbClr>
              </a:gs>
              <a:gs pos="99000">
                <a:srgbClr val="972D8F">
                  <a:alpha val="73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0" y="1014984"/>
            <a:ext cx="4489704" cy="1463040"/>
          </a:xfrm>
        </p:spPr>
        <p:txBody>
          <a:bodyPr rtlCol="0" anchor="t">
            <a:noAutofit/>
          </a:bodyPr>
          <a:lstStyle>
            <a:lvl1pPr>
              <a:defRPr sz="4000" cap="all" spc="700" baseline="0"/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14" name="Kép helyőrzője 13">
            <a:extLst>
              <a:ext uri="{FF2B5EF4-FFF2-40B4-BE49-F238E27FC236}">
                <a16:creationId xmlns:a16="http://schemas.microsoft.com/office/drawing/2014/main" id="{446617FE-5546-1330-38DE-729B1DB01C4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-1"/>
            <a:ext cx="6281928" cy="6411311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86600" y="2633472"/>
            <a:ext cx="4498848" cy="2980944"/>
          </a:xfrm>
        </p:spPr>
        <p:txBody>
          <a:bodyPr rtlCol="0" anchor="b">
            <a:normAutofit/>
          </a:bodyPr>
          <a:lstStyle>
            <a:lvl1pPr marL="342900" indent="-342900">
              <a:buFont typeface="+mj-lt"/>
              <a:buAutoNum type="arabicPeriod"/>
              <a:defRPr sz="1800"/>
            </a:lvl1pPr>
            <a:lvl2pPr marL="571500" indent="-342900">
              <a:buFont typeface="+mj-lt"/>
              <a:buAutoNum type="arabicPeriod"/>
              <a:defRPr sz="1600"/>
            </a:lvl2pPr>
            <a:lvl3pPr marL="685800" indent="-228600">
              <a:buFont typeface="+mj-lt"/>
              <a:buAutoNum type="arabicPeriod"/>
              <a:defRPr sz="1400"/>
            </a:lvl3pPr>
            <a:lvl4pPr marL="914400" indent="-228600">
              <a:buFont typeface="+mj-lt"/>
              <a:buAutoNum type="arabicPeriod"/>
              <a:defRPr sz="1200"/>
            </a:lvl4pPr>
            <a:lvl5pPr marL="1143000" indent="-228600">
              <a:buFont typeface="+mj-lt"/>
              <a:buAutoNum type="arabicPeriod"/>
              <a:defRPr sz="1100"/>
            </a:lvl5pPr>
          </a:lstStyle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11" name="Élőláb helye 10">
            <a:extLst>
              <a:ext uri="{FF2B5EF4-FFF2-40B4-BE49-F238E27FC236}">
                <a16:creationId xmlns:a16="http://schemas.microsoft.com/office/drawing/2014/main" id="{A9C33D4E-E2BE-E898-8127-4DC0FEE7EF6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37160" y="6455664"/>
            <a:ext cx="3557016" cy="36576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</a:p>
        </p:txBody>
      </p:sp>
      <p:sp>
        <p:nvSpPr>
          <p:cNvPr id="10" name="Dátum helye 9">
            <a:extLst>
              <a:ext uri="{FF2B5EF4-FFF2-40B4-BE49-F238E27FC236}">
                <a16:creationId xmlns:a16="http://schemas.microsoft.com/office/drawing/2014/main" id="{9153B13C-4F7F-491E-137A-C175D2F3434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12" name="Dia számának helye 11">
            <a:extLst>
              <a:ext uri="{FF2B5EF4-FFF2-40B4-BE49-F238E27FC236}">
                <a16:creationId xmlns:a16="http://schemas.microsoft.com/office/drawing/2014/main" id="{465A4B81-1CBB-716F-B325-C1ECB6BA25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11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, tartalom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</p:spPr>
        <p:txBody>
          <a:bodyPr rtlCol="0" anchor="ctr">
            <a:normAutofit/>
          </a:bodyPr>
          <a:lstStyle>
            <a:lvl1pPr>
              <a:defRPr sz="2400"/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468112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55664"/>
            <a:ext cx="3557016" cy="36576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3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tartalom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5DF79EBA-019D-E771-8953-67B53160FD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29450"/>
            <a:ext cx="11924209" cy="6199100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55664"/>
            <a:ext cx="3557016" cy="36576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2025. február 14., péntek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, tartalo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72" y="347472"/>
            <a:ext cx="9985248" cy="960120"/>
          </a:xfrm>
        </p:spPr>
        <p:txBody>
          <a:bodyPr rtlCol="0"/>
          <a:lstStyle/>
          <a:p>
            <a:pPr rtl="0"/>
            <a:r>
              <a:rPr lang="hu"/>
              <a:t>Mintacím szerkesztése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272" y="1563624"/>
            <a:ext cx="9985248" cy="4572000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3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, tartalo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349FF914-ECFF-A4E1-AD86-108676B324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E98606AF-234E-F01C-E350-3E326E5ABE30}"/>
              </a:ext>
            </a:extLst>
          </p:cNvPr>
          <p:cNvSpPr/>
          <p:nvPr userDrawn="1"/>
        </p:nvSpPr>
        <p:spPr>
          <a:xfrm>
            <a:off x="-11209" y="0"/>
            <a:ext cx="12203208" cy="1698952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FF8463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5FE6AE3A-A1C7-E9CA-615A-87942C8FD35D}"/>
              </a:ext>
            </a:extLst>
          </p:cNvPr>
          <p:cNvSpPr/>
          <p:nvPr userDrawn="1"/>
        </p:nvSpPr>
        <p:spPr>
          <a:xfrm>
            <a:off x="-11210" y="4199"/>
            <a:ext cx="8126510" cy="1694753"/>
          </a:xfrm>
          <a:prstGeom prst="rect">
            <a:avLst/>
          </a:prstGeom>
          <a:gradFill>
            <a:gsLst>
              <a:gs pos="37000">
                <a:srgbClr val="FF6C4F">
                  <a:alpha val="41961"/>
                </a:srgbClr>
              </a:gs>
              <a:gs pos="99000">
                <a:srgbClr val="DA002F">
                  <a:alpha val="5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9C082EBC-AF50-5C78-B731-0C4380660AF5}"/>
              </a:ext>
            </a:extLst>
          </p:cNvPr>
          <p:cNvSpPr/>
          <p:nvPr userDrawn="1"/>
        </p:nvSpPr>
        <p:spPr>
          <a:xfrm>
            <a:off x="5466" y="-6046"/>
            <a:ext cx="12197741" cy="1694753"/>
          </a:xfrm>
          <a:prstGeom prst="rect">
            <a:avLst/>
          </a:prstGeom>
          <a:gradFill>
            <a:gsLst>
              <a:gs pos="32000">
                <a:srgbClr val="D861D4">
                  <a:alpha val="0"/>
                </a:srgbClr>
              </a:gs>
              <a:gs pos="100000">
                <a:srgbClr val="93258E">
                  <a:alpha val="65882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72" y="347472"/>
            <a:ext cx="9875520" cy="1033272"/>
          </a:xfrm>
        </p:spPr>
        <p:txBody>
          <a:bodyPr rtlCol="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272" y="2203703"/>
            <a:ext cx="9875520" cy="4067623"/>
          </a:xfrm>
        </p:spPr>
        <p:txBody>
          <a:bodyPr rtlCol="0" anchor="ctr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55664"/>
            <a:ext cx="3557016" cy="36576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8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, tartalo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72" y="2103120"/>
            <a:ext cx="4325112" cy="2454796"/>
          </a:xfrm>
        </p:spPr>
        <p:txBody>
          <a:bodyPr rtlCol="0" anchor="t">
            <a:normAutofit/>
          </a:bodyPr>
          <a:lstStyle>
            <a:lvl1pPr>
              <a:defRPr sz="4400"/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103120"/>
            <a:ext cx="4325112" cy="24597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000" dirty="0"/>
            </a:lvl1pPr>
            <a:lvl2pPr marL="228600" indent="0">
              <a:buNone/>
              <a:defRPr lang="en-US" sz="1800" dirty="0"/>
            </a:lvl2pPr>
            <a:lvl3pPr marL="457200" indent="0">
              <a:buNone/>
              <a:defRPr lang="en-US" sz="1600" dirty="0"/>
            </a:lvl3pPr>
            <a:lvl4pPr marL="685800" indent="0">
              <a:buNone/>
              <a:defRPr lang="en-US" sz="1400" dirty="0"/>
            </a:lvl4pPr>
            <a:lvl5pPr marL="914400" indent="0">
              <a:buNone/>
              <a:defRPr lang="en-US" sz="1200" dirty="0"/>
            </a:lvl5pPr>
          </a:lstStyle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, tartalo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600200"/>
            <a:ext cx="3813048" cy="2999232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11371" y="1600200"/>
            <a:ext cx="4892656" cy="36576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0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, tartalom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600200"/>
            <a:ext cx="3611880" cy="2999232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65776" y="1600200"/>
            <a:ext cx="6135624" cy="429768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, tartalom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04088"/>
            <a:ext cx="3547872" cy="4965192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65776" y="704088"/>
            <a:ext cx="6394704" cy="521208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Téglalap 3">
            <a:extLst>
              <a:ext uri="{FF2B5EF4-FFF2-40B4-BE49-F238E27FC236}">
                <a16:creationId xmlns:a16="http://schemas.microsoft.com/office/drawing/2014/main" id="{344B8E2B-A9B5-DCE0-5C06-E99F762397C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A8C38FEA-146D-53B3-36B0-5CBD8040636E}"/>
              </a:ext>
            </a:extLst>
          </p:cNvPr>
          <p:cNvSpPr/>
          <p:nvPr userDrawn="1"/>
        </p:nvSpPr>
        <p:spPr>
          <a:xfrm flipH="1">
            <a:off x="9143995" y="0"/>
            <a:ext cx="3076356" cy="6858000"/>
          </a:xfrm>
          <a:prstGeom prst="rect">
            <a:avLst/>
          </a:prstGeom>
          <a:gradFill>
            <a:gsLst>
              <a:gs pos="0">
                <a:srgbClr val="FF907A"/>
              </a:gs>
              <a:gs pos="100000">
                <a:srgbClr val="DA002F">
                  <a:alpha val="85882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1684D35E-A520-CA7A-97CB-6D815AB4CC5D}"/>
              </a:ext>
            </a:extLst>
          </p:cNvPr>
          <p:cNvSpPr/>
          <p:nvPr userDrawn="1"/>
        </p:nvSpPr>
        <p:spPr>
          <a:xfrm flipH="1">
            <a:off x="9143990" y="-1"/>
            <a:ext cx="3076355" cy="4572001"/>
          </a:xfrm>
          <a:prstGeom prst="rect">
            <a:avLst/>
          </a:prstGeom>
          <a:gradFill>
            <a:gsLst>
              <a:gs pos="26000">
                <a:srgbClr val="FE4A00">
                  <a:alpha val="0"/>
                </a:srgbClr>
              </a:gs>
              <a:gs pos="100000">
                <a:srgbClr val="DA002F">
                  <a:alpha val="65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F85E890B-58C1-DD36-E90B-FFF0BE0CB5CB}"/>
              </a:ext>
            </a:extLst>
          </p:cNvPr>
          <p:cNvSpPr/>
          <p:nvPr userDrawn="1"/>
        </p:nvSpPr>
        <p:spPr>
          <a:xfrm rot="5400000" flipH="1">
            <a:off x="7253161" y="1890822"/>
            <a:ext cx="6858001" cy="3076355"/>
          </a:xfrm>
          <a:prstGeom prst="rect">
            <a:avLst/>
          </a:prstGeom>
          <a:gradFill>
            <a:gsLst>
              <a:gs pos="2000">
                <a:srgbClr val="9B3597"/>
              </a:gs>
              <a:gs pos="60000">
                <a:srgbClr val="D861D4">
                  <a:alpha val="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6" name="Szabadkézi sokszög: Alakzat 15">
            <a:extLst>
              <a:ext uri="{FF2B5EF4-FFF2-40B4-BE49-F238E27FC236}">
                <a16:creationId xmlns:a16="http://schemas.microsoft.com/office/drawing/2014/main" id="{ABCD52CC-E8F2-3220-AE19-8A482DD1F236}"/>
              </a:ext>
            </a:extLst>
          </p:cNvPr>
          <p:cNvSpPr/>
          <p:nvPr userDrawn="1"/>
        </p:nvSpPr>
        <p:spPr>
          <a:xfrm rot="12508972">
            <a:off x="7949750" y="1673989"/>
            <a:ext cx="3201591" cy="4397456"/>
          </a:xfrm>
          <a:custGeom>
            <a:avLst/>
            <a:gdLst>
              <a:gd name="connsiteX0" fmla="*/ 3201591 w 3201591"/>
              <a:gd name="connsiteY0" fmla="*/ 4296647 h 4397456"/>
              <a:gd name="connsiteX1" fmla="*/ 3007294 w 3201591"/>
              <a:gd name="connsiteY1" fmla="*/ 4346606 h 4397456"/>
              <a:gd name="connsiteX2" fmla="*/ 2502877 w 3201591"/>
              <a:gd name="connsiteY2" fmla="*/ 4397456 h 4397456"/>
              <a:gd name="connsiteX3" fmla="*/ 0 w 3201591"/>
              <a:gd name="connsiteY3" fmla="*/ 1894579 h 4397456"/>
              <a:gd name="connsiteX4" fmla="*/ 733076 w 3201591"/>
              <a:gd name="connsiteY4" fmla="*/ 124777 h 4397456"/>
              <a:gd name="connsiteX5" fmla="*/ 870365 w 3201591"/>
              <a:gd name="connsiteY5" fmla="*/ 0 h 4397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1591" h="4397456">
                <a:moveTo>
                  <a:pt x="3201591" y="4296647"/>
                </a:moveTo>
                <a:lnTo>
                  <a:pt x="3007294" y="4346606"/>
                </a:lnTo>
                <a:cubicBezTo>
                  <a:pt x="2844362" y="4379947"/>
                  <a:pt x="2675664" y="4397456"/>
                  <a:pt x="2502877" y="4397456"/>
                </a:cubicBezTo>
                <a:cubicBezTo>
                  <a:pt x="1120576" y="4397456"/>
                  <a:pt x="0" y="3276880"/>
                  <a:pt x="0" y="1894579"/>
                </a:cubicBezTo>
                <a:cubicBezTo>
                  <a:pt x="0" y="1203428"/>
                  <a:pt x="280144" y="577709"/>
                  <a:pt x="733076" y="124777"/>
                </a:cubicBezTo>
                <a:lnTo>
                  <a:pt x="870365" y="0"/>
                </a:lnTo>
                <a:close/>
              </a:path>
            </a:pathLst>
          </a:cu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1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612648"/>
            <a:ext cx="7004304" cy="3557016"/>
          </a:xfrm>
        </p:spPr>
        <p:txBody>
          <a:bodyPr rtlCol="0" anchor="t">
            <a:normAutofit/>
          </a:bodyPr>
          <a:lstStyle>
            <a:lvl1pPr algn="l">
              <a:lnSpc>
                <a:spcPct val="110000"/>
              </a:lnSpc>
              <a:defRPr sz="4800" cap="all" spc="55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4965192"/>
            <a:ext cx="6391656" cy="1490472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800" cap="all" spc="4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"/>
              <a:t>Alcím mintájának szerkesztése</a:t>
            </a:r>
          </a:p>
        </p:txBody>
      </p:sp>
      <p:sp>
        <p:nvSpPr>
          <p:cNvPr id="13" name="Élőláb helye 12">
            <a:extLst>
              <a:ext uri="{FF2B5EF4-FFF2-40B4-BE49-F238E27FC236}">
                <a16:creationId xmlns:a16="http://schemas.microsoft.com/office/drawing/2014/main" id="{FED2F463-51E0-AB87-A5B5-6942461AD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12" name="Dátum helye 11">
            <a:extLst>
              <a:ext uri="{FF2B5EF4-FFF2-40B4-BE49-F238E27FC236}">
                <a16:creationId xmlns:a16="http://schemas.microsoft.com/office/drawing/2014/main" id="{30796B80-FA43-2B89-5F9F-72443F8E5C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4909" y="6455664"/>
            <a:ext cx="3472868" cy="36576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14" name="Dia számának helye 13">
            <a:extLst>
              <a:ext uri="{FF2B5EF4-FFF2-40B4-BE49-F238E27FC236}">
                <a16:creationId xmlns:a16="http://schemas.microsoft.com/office/drawing/2014/main" id="{FC1096F3-B460-B6B3-0D52-AEFDD7F69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09489" y="6455664"/>
            <a:ext cx="548640" cy="36576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953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, tartalom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04088"/>
            <a:ext cx="2916936" cy="2916936"/>
          </a:xfrm>
        </p:spPr>
        <p:txBody>
          <a:bodyPr rtlCol="0" anchor="t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88626" y="704088"/>
            <a:ext cx="7132320" cy="55778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50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, tartalom fénykép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7168DFF7-84C4-DA92-2628-88F515669E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E8358C6A-FFB7-7F91-94AA-423822AA8C38}"/>
              </a:ext>
            </a:extLst>
          </p:cNvPr>
          <p:cNvSpPr/>
          <p:nvPr userDrawn="1"/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D861D4">
                  <a:alpha val="58824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FF7B507E-31E7-16F8-CF5C-A1250BA873D8}"/>
              </a:ext>
            </a:extLst>
          </p:cNvPr>
          <p:cNvSpPr/>
          <p:nvPr userDrawn="1"/>
        </p:nvSpPr>
        <p:spPr>
          <a:xfrm flipH="1">
            <a:off x="8022440" y="6406116"/>
            <a:ext cx="4169557" cy="461774"/>
          </a:xfrm>
          <a:prstGeom prst="rect">
            <a:avLst/>
          </a:prstGeom>
          <a:gradFill>
            <a:gsLst>
              <a:gs pos="19000">
                <a:srgbClr val="FF411C">
                  <a:alpha val="60784"/>
                </a:srgbClr>
              </a:gs>
              <a:gs pos="99000">
                <a:srgbClr val="FF907A">
                  <a:alpha val="86667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475488"/>
            <a:ext cx="6400800" cy="1197864"/>
          </a:xfrm>
        </p:spPr>
        <p:txBody>
          <a:bodyPr rtlCol="0" anchor="b"/>
          <a:lstStyle/>
          <a:p>
            <a:pPr rtl="0"/>
            <a:r>
              <a:rPr lang="hu"/>
              <a:t>Mintacím szerkesztése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hu"/>
              <a:t>Minta élőláb szövege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1520" y="1856232"/>
            <a:ext cx="6400800" cy="4005072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12" name="Kép helyőrzője 11">
            <a:extLst>
              <a:ext uri="{FF2B5EF4-FFF2-40B4-BE49-F238E27FC236}">
                <a16:creationId xmlns:a16="http://schemas.microsoft.com/office/drawing/2014/main" id="{33F47ADC-E381-68F6-8F09-4B69A1B925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22440" y="603504"/>
            <a:ext cx="3553863" cy="520293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58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, tartalom fénykép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>
            <a:extLst>
              <a:ext uri="{FF2B5EF4-FFF2-40B4-BE49-F238E27FC236}">
                <a16:creationId xmlns:a16="http://schemas.microsoft.com/office/drawing/2014/main" id="{6371C36B-E56C-A499-1D3F-AC8DC09B0A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7BC72D07-FB95-F16C-6535-C8AEB3ACAFA0}"/>
              </a:ext>
            </a:extLst>
          </p:cNvPr>
          <p:cNvSpPr/>
          <p:nvPr userDrawn="1"/>
        </p:nvSpPr>
        <p:spPr>
          <a:xfrm rot="10800000" flipH="1">
            <a:off x="0" y="6408316"/>
            <a:ext cx="12192000" cy="449684"/>
          </a:xfrm>
          <a:prstGeom prst="rect">
            <a:avLst/>
          </a:prstGeom>
          <a:gradFill>
            <a:gsLst>
              <a:gs pos="14000">
                <a:srgbClr val="FE4A00">
                  <a:alpha val="27843"/>
                </a:srgbClr>
              </a:gs>
              <a:gs pos="100000">
                <a:srgbClr val="DA002F">
                  <a:alpha val="84706"/>
                </a:srgb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2CAA119A-27E9-C86D-0929-AC7B5A35BD16}"/>
              </a:ext>
            </a:extLst>
          </p:cNvPr>
          <p:cNvSpPr/>
          <p:nvPr userDrawn="1"/>
        </p:nvSpPr>
        <p:spPr>
          <a:xfrm flipH="1">
            <a:off x="3807553" y="6408316"/>
            <a:ext cx="8384444" cy="449684"/>
          </a:xfrm>
          <a:prstGeom prst="rect">
            <a:avLst/>
          </a:prstGeom>
          <a:gradFill>
            <a:gsLst>
              <a:gs pos="9000">
                <a:srgbClr val="D861D4">
                  <a:alpha val="67843"/>
                </a:srgbClr>
              </a:gs>
              <a:gs pos="99000">
                <a:srgbClr val="92248E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8304" y="310896"/>
            <a:ext cx="6858000" cy="923544"/>
          </a:xfrm>
        </p:spPr>
        <p:txBody>
          <a:bodyPr rtlCol="0" anchor="b"/>
          <a:lstStyle/>
          <a:p>
            <a:pPr rtl="0"/>
            <a:r>
              <a:rPr lang="hu"/>
              <a:t>Mintacím szerkesztése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11" name="Kép helyőrzője 10">
            <a:extLst>
              <a:ext uri="{FF2B5EF4-FFF2-40B4-BE49-F238E27FC236}">
                <a16:creationId xmlns:a16="http://schemas.microsoft.com/office/drawing/2014/main" id="{B6DF379E-0D41-B503-1F7F-4E6B2B90CC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3503" y="603504"/>
            <a:ext cx="3192563" cy="520293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18304" y="1380744"/>
            <a:ext cx="6858000" cy="4608576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, tartalom fénykép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7">
            <a:extLst>
              <a:ext uri="{FF2B5EF4-FFF2-40B4-BE49-F238E27FC236}">
                <a16:creationId xmlns:a16="http://schemas.microsoft.com/office/drawing/2014/main" id="{4541EC5E-2E3A-29A5-7F01-3D098A93FA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FCDB1A6A-A82E-C28C-BC71-E59067A1D47F}"/>
              </a:ext>
            </a:extLst>
          </p:cNvPr>
          <p:cNvSpPr/>
          <p:nvPr userDrawn="1"/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D861D4">
                  <a:alpha val="58824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E2B683A0-4783-F398-8347-7EAF3DEE633C}"/>
              </a:ext>
            </a:extLst>
          </p:cNvPr>
          <p:cNvSpPr/>
          <p:nvPr userDrawn="1"/>
        </p:nvSpPr>
        <p:spPr>
          <a:xfrm flipH="1">
            <a:off x="8491125" y="6406116"/>
            <a:ext cx="3700874" cy="461774"/>
          </a:xfrm>
          <a:prstGeom prst="rect">
            <a:avLst/>
          </a:prstGeom>
          <a:gradFill>
            <a:gsLst>
              <a:gs pos="19000">
                <a:srgbClr val="FF411C">
                  <a:alpha val="60784"/>
                </a:srgbClr>
              </a:gs>
              <a:gs pos="99000">
                <a:srgbClr val="FF907A">
                  <a:alpha val="86667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12572"/>
            <a:ext cx="6858000" cy="923544"/>
          </a:xfrm>
        </p:spPr>
        <p:txBody>
          <a:bodyPr rtlCol="0" anchor="b"/>
          <a:lstStyle/>
          <a:p>
            <a:pPr rtl="0"/>
            <a:r>
              <a:rPr lang="hu"/>
              <a:t>Mintacím szerkesztése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hu"/>
              <a:t>Minta élőláb szövege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1520" y="1380744"/>
            <a:ext cx="6858000" cy="4608576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11" name="Kép helyőrzője 10">
            <a:extLst>
              <a:ext uri="{FF2B5EF4-FFF2-40B4-BE49-F238E27FC236}">
                <a16:creationId xmlns:a16="http://schemas.microsoft.com/office/drawing/2014/main" id="{86917188-FC72-8B54-8EBD-7107C6956DB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91126" y="603504"/>
            <a:ext cx="3085177" cy="520293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4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, tartalom fénykép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5500FDF4-E04E-45E3-73D7-9BD1BD2BCA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29DCA41D-9DCB-DD45-31CF-2ACE1D2C681B}"/>
              </a:ext>
            </a:extLst>
          </p:cNvPr>
          <p:cNvSpPr/>
          <p:nvPr userDrawn="1"/>
        </p:nvSpPr>
        <p:spPr>
          <a:xfrm rot="10800000" flipH="1">
            <a:off x="0" y="6400798"/>
            <a:ext cx="12192000" cy="457202"/>
          </a:xfrm>
          <a:prstGeom prst="rect">
            <a:avLst/>
          </a:prstGeom>
          <a:gradFill>
            <a:gsLst>
              <a:gs pos="25000">
                <a:srgbClr val="FE4A00">
                  <a:alpha val="66667"/>
                </a:srgbClr>
              </a:gs>
              <a:gs pos="100000">
                <a:srgbClr val="DA002F">
                  <a:alpha val="84706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C21F0C67-B5B9-BA90-0D30-7132F7490891}"/>
              </a:ext>
            </a:extLst>
          </p:cNvPr>
          <p:cNvSpPr/>
          <p:nvPr userDrawn="1"/>
        </p:nvSpPr>
        <p:spPr>
          <a:xfrm flipH="1">
            <a:off x="5247320" y="6400799"/>
            <a:ext cx="6944677" cy="456772"/>
          </a:xfrm>
          <a:prstGeom prst="rect">
            <a:avLst/>
          </a:prstGeom>
          <a:gradFill>
            <a:gsLst>
              <a:gs pos="9000">
                <a:srgbClr val="E349BB">
                  <a:alpha val="61961"/>
                </a:srgbClr>
              </a:gs>
              <a:gs pos="99000">
                <a:srgbClr val="92248E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3912" y="475488"/>
            <a:ext cx="5440680" cy="1197864"/>
          </a:xfrm>
        </p:spPr>
        <p:txBody>
          <a:bodyPr rtlCol="0" anchor="b"/>
          <a:lstStyle/>
          <a:p>
            <a:pPr rtl="0"/>
            <a:r>
              <a:rPr lang="hu"/>
              <a:t>Mintacím szerkesztése</a:t>
            </a:r>
          </a:p>
        </p:txBody>
      </p:sp>
      <p:sp>
        <p:nvSpPr>
          <p:cNvPr id="16" name="Élőláb helye 15">
            <a:extLst>
              <a:ext uri="{FF2B5EF4-FFF2-40B4-BE49-F238E27FC236}">
                <a16:creationId xmlns:a16="http://schemas.microsoft.com/office/drawing/2014/main" id="{4567FAE1-288E-FD4A-3F64-DC3B7101D93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11" name="Kép helyőrzője 10">
            <a:extLst>
              <a:ext uri="{FF2B5EF4-FFF2-40B4-BE49-F238E27FC236}">
                <a16:creationId xmlns:a16="http://schemas.microsoft.com/office/drawing/2014/main" id="{C7A5FBC8-9F7C-5DDE-5C2A-6D231CC88D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3504" y="603504"/>
            <a:ext cx="4643816" cy="520293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53912" y="1856232"/>
            <a:ext cx="5440680" cy="4005072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15" name="Dátum helye 14">
            <a:extLst>
              <a:ext uri="{FF2B5EF4-FFF2-40B4-BE49-F238E27FC236}">
                <a16:creationId xmlns:a16="http://schemas.microsoft.com/office/drawing/2014/main" id="{35913992-B8EA-FD20-FD4D-5B72B7A440D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17" name="Dia számának helye 16">
            <a:extLst>
              <a:ext uri="{FF2B5EF4-FFF2-40B4-BE49-F238E27FC236}">
                <a16:creationId xmlns:a16="http://schemas.microsoft.com/office/drawing/2014/main" id="{D5201357-21DD-EA1C-08A2-FA2DAB22507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4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, tartalom fénykép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58205052-C3B6-6D2C-A5A8-3EFDF993E7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981E3123-7D9E-2A08-F196-CDF340945D9D}"/>
              </a:ext>
            </a:extLst>
          </p:cNvPr>
          <p:cNvSpPr/>
          <p:nvPr userDrawn="1"/>
        </p:nvSpPr>
        <p:spPr>
          <a:xfrm rot="10800000" flipH="1">
            <a:off x="0" y="6400798"/>
            <a:ext cx="12192000" cy="457202"/>
          </a:xfrm>
          <a:prstGeom prst="rect">
            <a:avLst/>
          </a:prstGeom>
          <a:gradFill>
            <a:gsLst>
              <a:gs pos="25000">
                <a:srgbClr val="FE4A00">
                  <a:alpha val="66667"/>
                </a:srgbClr>
              </a:gs>
              <a:gs pos="100000">
                <a:srgbClr val="DA002F">
                  <a:alpha val="84706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7FF22AD7-5E04-F73B-69E6-5FA92F998C90}"/>
              </a:ext>
            </a:extLst>
          </p:cNvPr>
          <p:cNvSpPr/>
          <p:nvPr userDrawn="1"/>
        </p:nvSpPr>
        <p:spPr>
          <a:xfrm flipH="1">
            <a:off x="7284615" y="6400799"/>
            <a:ext cx="4907382" cy="456772"/>
          </a:xfrm>
          <a:prstGeom prst="rect">
            <a:avLst/>
          </a:prstGeom>
          <a:gradFill>
            <a:gsLst>
              <a:gs pos="9000">
                <a:srgbClr val="E349BB">
                  <a:alpha val="61961"/>
                </a:srgbClr>
              </a:gs>
              <a:gs pos="99000">
                <a:srgbClr val="92248E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736" y="475488"/>
            <a:ext cx="3401568" cy="1197864"/>
          </a:xfrm>
        </p:spPr>
        <p:txBody>
          <a:bodyPr rtlCol="0" anchor="b"/>
          <a:lstStyle/>
          <a:p>
            <a:pPr rtl="0"/>
            <a:r>
              <a:rPr lang="hu"/>
              <a:t>Mintacím szerkesztése</a:t>
            </a:r>
          </a:p>
        </p:txBody>
      </p:sp>
      <p:sp>
        <p:nvSpPr>
          <p:cNvPr id="12" name="Élőláb helye 11">
            <a:extLst>
              <a:ext uri="{FF2B5EF4-FFF2-40B4-BE49-F238E27FC236}">
                <a16:creationId xmlns:a16="http://schemas.microsoft.com/office/drawing/2014/main" id="{B6E8A78A-1F40-EF49-1E08-D6397550623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10" name="Kép helyőrzője 9">
            <a:extLst>
              <a:ext uri="{FF2B5EF4-FFF2-40B4-BE49-F238E27FC236}">
                <a16:creationId xmlns:a16="http://schemas.microsoft.com/office/drawing/2014/main" id="{7DC519FC-A3E9-4C11-0C12-6C530C7375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3504" y="603504"/>
            <a:ext cx="6681111" cy="520293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74736" y="1856232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11" name="Dátum helye 10">
            <a:extLst>
              <a:ext uri="{FF2B5EF4-FFF2-40B4-BE49-F238E27FC236}">
                <a16:creationId xmlns:a16="http://schemas.microsoft.com/office/drawing/2014/main" id="{D89D3850-0B82-7481-3C6F-0BDFA5DB557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13" name="Dia számának helye 12">
            <a:extLst>
              <a:ext uri="{FF2B5EF4-FFF2-40B4-BE49-F238E27FC236}">
                <a16:creationId xmlns:a16="http://schemas.microsoft.com/office/drawing/2014/main" id="{64DFD1F8-B2A4-E3EB-CFCC-88A8CB48722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43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, tartalom fénykép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6EF18C7C-1969-9C01-D038-301F240DE5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5B92EA85-E779-E444-F045-AF74D3205F21}"/>
              </a:ext>
            </a:extLst>
          </p:cNvPr>
          <p:cNvSpPr/>
          <p:nvPr userDrawn="1"/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D861D4">
                  <a:alpha val="58824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DBB930F6-9FDA-0841-96E2-360254453D93}"/>
              </a:ext>
            </a:extLst>
          </p:cNvPr>
          <p:cNvSpPr/>
          <p:nvPr userDrawn="1"/>
        </p:nvSpPr>
        <p:spPr>
          <a:xfrm flipH="1">
            <a:off x="7562434" y="6406116"/>
            <a:ext cx="4629564" cy="461774"/>
          </a:xfrm>
          <a:prstGeom prst="rect">
            <a:avLst/>
          </a:prstGeom>
          <a:gradFill>
            <a:gsLst>
              <a:gs pos="19000">
                <a:srgbClr val="FF411C">
                  <a:alpha val="60784"/>
                </a:srgbClr>
              </a:gs>
              <a:gs pos="99000">
                <a:srgbClr val="FF907A">
                  <a:alpha val="86667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704087"/>
            <a:ext cx="2907792" cy="2377440"/>
          </a:xfrm>
        </p:spPr>
        <p:txBody>
          <a:bodyPr rtlCol="0" anchor="t"/>
          <a:lstStyle/>
          <a:p>
            <a:pPr rtl="0"/>
            <a:r>
              <a:rPr lang="hu"/>
              <a:t>Mintacím szerkesztése</a:t>
            </a:r>
          </a:p>
        </p:txBody>
      </p:sp>
      <p:sp>
        <p:nvSpPr>
          <p:cNvPr id="12" name="Élőláb helye 11">
            <a:extLst>
              <a:ext uri="{FF2B5EF4-FFF2-40B4-BE49-F238E27FC236}">
                <a16:creationId xmlns:a16="http://schemas.microsoft.com/office/drawing/2014/main" id="{B6E8A78A-1F40-EF49-1E08-D6397550623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23360" y="704088"/>
            <a:ext cx="2843784" cy="511149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10" name="Kép helyőrzője 9">
            <a:extLst>
              <a:ext uri="{FF2B5EF4-FFF2-40B4-BE49-F238E27FC236}">
                <a16:creationId xmlns:a16="http://schemas.microsoft.com/office/drawing/2014/main" id="{7DC519FC-A3E9-4C11-0C12-6C530C7375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62436" y="0"/>
            <a:ext cx="4629564" cy="6409944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11" name="Dátum helye 10">
            <a:extLst>
              <a:ext uri="{FF2B5EF4-FFF2-40B4-BE49-F238E27FC236}">
                <a16:creationId xmlns:a16="http://schemas.microsoft.com/office/drawing/2014/main" id="{D89D3850-0B82-7481-3C6F-0BDFA5DB557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13" name="Dia számának helye 12">
            <a:extLst>
              <a:ext uri="{FF2B5EF4-FFF2-40B4-BE49-F238E27FC236}">
                <a16:creationId xmlns:a16="http://schemas.microsoft.com/office/drawing/2014/main" id="{64DFD1F8-B2A4-E3EB-CFCC-88A8CB48722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06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, tartalom fénykép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6EF18C7C-1969-9C01-D038-301F240DE5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5B92EA85-E779-E444-F045-AF74D3205F21}"/>
              </a:ext>
            </a:extLst>
          </p:cNvPr>
          <p:cNvSpPr/>
          <p:nvPr userDrawn="1"/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D861D4">
                  <a:alpha val="58824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DBB930F6-9FDA-0841-96E2-360254453D93}"/>
              </a:ext>
            </a:extLst>
          </p:cNvPr>
          <p:cNvSpPr/>
          <p:nvPr userDrawn="1"/>
        </p:nvSpPr>
        <p:spPr>
          <a:xfrm flipH="1">
            <a:off x="8305800" y="6406116"/>
            <a:ext cx="3886200" cy="461774"/>
          </a:xfrm>
          <a:prstGeom prst="rect">
            <a:avLst/>
          </a:prstGeom>
          <a:gradFill>
            <a:gsLst>
              <a:gs pos="19000">
                <a:srgbClr val="FF411C">
                  <a:alpha val="60784"/>
                </a:srgbClr>
              </a:gs>
              <a:gs pos="99000">
                <a:srgbClr val="FF907A">
                  <a:alpha val="86667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704088"/>
            <a:ext cx="2907792" cy="2377440"/>
          </a:xfrm>
        </p:spPr>
        <p:txBody>
          <a:bodyPr rtlCol="0" anchor="t"/>
          <a:lstStyle/>
          <a:p>
            <a:pPr rtl="0"/>
            <a:r>
              <a:rPr lang="hu"/>
              <a:t>Mintacím szerkesztése</a:t>
            </a:r>
          </a:p>
        </p:txBody>
      </p:sp>
      <p:sp>
        <p:nvSpPr>
          <p:cNvPr id="12" name="Élőláb helye 11">
            <a:extLst>
              <a:ext uri="{FF2B5EF4-FFF2-40B4-BE49-F238E27FC236}">
                <a16:creationId xmlns:a16="http://schemas.microsoft.com/office/drawing/2014/main" id="{B6E8A78A-1F40-EF49-1E08-D6397550623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23360" y="704088"/>
            <a:ext cx="3776472" cy="534770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10" name="Kép helyőrzője 9">
            <a:extLst>
              <a:ext uri="{FF2B5EF4-FFF2-40B4-BE49-F238E27FC236}">
                <a16:creationId xmlns:a16="http://schemas.microsoft.com/office/drawing/2014/main" id="{7DC519FC-A3E9-4C11-0C12-6C530C7375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05800" y="0"/>
            <a:ext cx="3886200" cy="640611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11" name="Dátum helye 10">
            <a:extLst>
              <a:ext uri="{FF2B5EF4-FFF2-40B4-BE49-F238E27FC236}">
                <a16:creationId xmlns:a16="http://schemas.microsoft.com/office/drawing/2014/main" id="{D89D3850-0B82-7481-3C6F-0BDFA5DB557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13" name="Dia számának helye 12">
            <a:extLst>
              <a:ext uri="{FF2B5EF4-FFF2-40B4-BE49-F238E27FC236}">
                <a16:creationId xmlns:a16="http://schemas.microsoft.com/office/drawing/2014/main" id="{64DFD1F8-B2A4-E3EB-CFCC-88A8CB48722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98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, tartalom fénykép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AE270C72-937F-4EEB-59FB-6FC29DF45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4DBABC61-0C94-EB2C-729D-13A2A74C04A2}"/>
              </a:ext>
            </a:extLst>
          </p:cNvPr>
          <p:cNvSpPr/>
          <p:nvPr userDrawn="1"/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D861D4">
                  <a:alpha val="58824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1FF3E17B-3D55-4567-37F8-1842ADBFD144}"/>
              </a:ext>
            </a:extLst>
          </p:cNvPr>
          <p:cNvSpPr/>
          <p:nvPr userDrawn="1"/>
        </p:nvSpPr>
        <p:spPr>
          <a:xfrm flipH="1">
            <a:off x="5029200" y="6406116"/>
            <a:ext cx="7162798" cy="461774"/>
          </a:xfrm>
          <a:prstGeom prst="rect">
            <a:avLst/>
          </a:prstGeom>
          <a:gradFill>
            <a:gsLst>
              <a:gs pos="19000">
                <a:srgbClr val="FF411C">
                  <a:alpha val="60784"/>
                </a:srgbClr>
              </a:gs>
              <a:gs pos="99000">
                <a:srgbClr val="FF907A">
                  <a:alpha val="86667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923544"/>
            <a:ext cx="3840480" cy="2505456"/>
          </a:xfrm>
        </p:spPr>
        <p:txBody>
          <a:bodyPr rtlCol="0" anchor="b"/>
          <a:lstStyle>
            <a:lvl1pPr algn="r">
              <a:defRPr/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9" name="Élőláb helye 8">
            <a:extLst>
              <a:ext uri="{FF2B5EF4-FFF2-40B4-BE49-F238E27FC236}">
                <a16:creationId xmlns:a16="http://schemas.microsoft.com/office/drawing/2014/main" id="{E44DBEB0-C6B6-5CB8-ABF9-1B2039BB0E5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12" name="Kép helyőrzője 11">
            <a:extLst>
              <a:ext uri="{FF2B5EF4-FFF2-40B4-BE49-F238E27FC236}">
                <a16:creationId xmlns:a16="http://schemas.microsoft.com/office/drawing/2014/main" id="{4FFF810E-C78F-40FB-2AAF-2EF21D0EC3A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65776" y="0"/>
            <a:ext cx="6135624" cy="329184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0" y="3511295"/>
            <a:ext cx="6172200" cy="260628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397A2D71-C1A3-7AD4-8B7D-05B964D2B9E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10" name="Dia számának helye 9">
            <a:extLst>
              <a:ext uri="{FF2B5EF4-FFF2-40B4-BE49-F238E27FC236}">
                <a16:creationId xmlns:a16="http://schemas.microsoft.com/office/drawing/2014/main" id="{0776449E-1F63-DCB9-E493-5C6901BE3C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88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, tartalom fénykép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2016717-EA73-3C76-64BF-8AA29BC563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30460BC6-378A-8F4F-1D44-FA6677F92D4E}"/>
              </a:ext>
            </a:extLst>
          </p:cNvPr>
          <p:cNvSpPr/>
          <p:nvPr userDrawn="1"/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DA002F"/>
              </a:gs>
              <a:gs pos="100000">
                <a:srgbClr val="D861D4">
                  <a:alpha val="58824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A4AC97FE-4F82-FCF7-08CC-137F322BADB5}"/>
              </a:ext>
            </a:extLst>
          </p:cNvPr>
          <p:cNvSpPr/>
          <p:nvPr userDrawn="1"/>
        </p:nvSpPr>
        <p:spPr>
          <a:xfrm flipH="1">
            <a:off x="5029200" y="6406116"/>
            <a:ext cx="7162798" cy="461774"/>
          </a:xfrm>
          <a:prstGeom prst="rect">
            <a:avLst/>
          </a:prstGeom>
          <a:gradFill>
            <a:gsLst>
              <a:gs pos="19000">
                <a:srgbClr val="FF411C">
                  <a:alpha val="60784"/>
                </a:srgbClr>
              </a:gs>
              <a:gs pos="99000">
                <a:srgbClr val="FF907A">
                  <a:alpha val="86667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932688"/>
            <a:ext cx="3392424" cy="3182112"/>
          </a:xfrm>
        </p:spPr>
        <p:txBody>
          <a:bodyPr rtlCol="0" anchor="b"/>
          <a:lstStyle>
            <a:lvl1pPr algn="r">
              <a:defRPr/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9" name="Élőláb helye 8">
            <a:extLst>
              <a:ext uri="{FF2B5EF4-FFF2-40B4-BE49-F238E27FC236}">
                <a16:creationId xmlns:a16="http://schemas.microsoft.com/office/drawing/2014/main" id="{E44DBEB0-C6B6-5CB8-ABF9-1B2039BB0E5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12" name="Kép helyőrzője 11">
            <a:extLst>
              <a:ext uri="{FF2B5EF4-FFF2-40B4-BE49-F238E27FC236}">
                <a16:creationId xmlns:a16="http://schemas.microsoft.com/office/drawing/2014/main" id="{4FFF810E-C78F-40FB-2AAF-2EF21D0EC3A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65776" y="0"/>
            <a:ext cx="6135624" cy="3959352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0" y="4206240"/>
            <a:ext cx="6172200" cy="164592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397A2D71-C1A3-7AD4-8B7D-05B964D2B9E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10" name="Dia számának helye 9">
            <a:extLst>
              <a:ext uri="{FF2B5EF4-FFF2-40B4-BE49-F238E27FC236}">
                <a16:creationId xmlns:a16="http://schemas.microsoft.com/office/drawing/2014/main" id="{0776449E-1F63-DCB9-E493-5C6901BE3C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97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F7F7CFA0-C3A1-5564-DD4B-90674874B0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D4E2F783-0ED7-1F0B-219A-198549E350DD}"/>
              </a:ext>
            </a:extLst>
          </p:cNvPr>
          <p:cNvSpPr/>
          <p:nvPr userDrawn="1"/>
        </p:nvSpPr>
        <p:spPr>
          <a:xfrm>
            <a:off x="-6" y="-25866"/>
            <a:ext cx="12192005" cy="4589428"/>
          </a:xfrm>
          <a:prstGeom prst="rect">
            <a:avLst/>
          </a:prstGeom>
          <a:gradFill>
            <a:gsLst>
              <a:gs pos="8000">
                <a:srgbClr val="D861D4"/>
              </a:gs>
              <a:gs pos="100000">
                <a:srgbClr val="DA002F">
                  <a:alpha val="85000"/>
                </a:srgb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12F09062-D41B-0E2E-C1C0-F27562ED9597}"/>
              </a:ext>
            </a:extLst>
          </p:cNvPr>
          <p:cNvSpPr/>
          <p:nvPr userDrawn="1"/>
        </p:nvSpPr>
        <p:spPr>
          <a:xfrm rot="16200000">
            <a:off x="3805950" y="-3822495"/>
            <a:ext cx="4580101" cy="12191999"/>
          </a:xfrm>
          <a:prstGeom prst="rect">
            <a:avLst/>
          </a:prstGeom>
          <a:gradFill>
            <a:gsLst>
              <a:gs pos="0">
                <a:srgbClr val="FE4A00">
                  <a:alpha val="50000"/>
                </a:srgbClr>
              </a:gs>
              <a:gs pos="99000">
                <a:srgbClr val="A3299D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1BA6D366-64E2-13D3-2734-861E811E1F1A}"/>
              </a:ext>
            </a:extLst>
          </p:cNvPr>
          <p:cNvSpPr/>
          <p:nvPr userDrawn="1"/>
        </p:nvSpPr>
        <p:spPr>
          <a:xfrm rot="10800000">
            <a:off x="8150806" y="-25872"/>
            <a:ext cx="4041192" cy="4589427"/>
          </a:xfrm>
          <a:prstGeom prst="rect">
            <a:avLst/>
          </a:prstGeom>
          <a:gradFill>
            <a:gsLst>
              <a:gs pos="0">
                <a:srgbClr val="DA002F">
                  <a:alpha val="0"/>
                </a:srgbClr>
              </a:gs>
              <a:gs pos="84000">
                <a:srgbClr val="FF907A">
                  <a:alpha val="32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1" name="Szabadkézi sokszög: Alakzat 10">
            <a:extLst>
              <a:ext uri="{FF2B5EF4-FFF2-40B4-BE49-F238E27FC236}">
                <a16:creationId xmlns:a16="http://schemas.microsoft.com/office/drawing/2014/main" id="{AE5B9BA8-AE27-B639-DB51-7E498FA9422B}"/>
              </a:ext>
            </a:extLst>
          </p:cNvPr>
          <p:cNvSpPr/>
          <p:nvPr userDrawn="1"/>
        </p:nvSpPr>
        <p:spPr>
          <a:xfrm rot="12508972">
            <a:off x="5485611" y="-1118641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41000">
                <a:srgbClr val="FF907A">
                  <a:alpha val="0"/>
                </a:srgbClr>
              </a:gs>
              <a:gs pos="100000">
                <a:srgbClr val="FFBCAF">
                  <a:alpha val="33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3272" y="585216"/>
            <a:ext cx="6556248" cy="3200400"/>
          </a:xfrm>
        </p:spPr>
        <p:txBody>
          <a:bodyPr rtlCol="0" anchor="b">
            <a:normAutofit/>
          </a:bodyPr>
          <a:lstStyle>
            <a:lvl1pPr algn="l">
              <a:lnSpc>
                <a:spcPct val="110000"/>
              </a:lnSpc>
              <a:defRPr sz="4800" cap="all" spc="5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4965192"/>
            <a:ext cx="6391656" cy="1490472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800" cap="all" spc="4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"/>
              <a:t>Alcím mintájának szerkesztése</a:t>
            </a:r>
          </a:p>
        </p:txBody>
      </p:sp>
      <p:sp>
        <p:nvSpPr>
          <p:cNvPr id="18" name="Élőláb helye 17">
            <a:extLst>
              <a:ext uri="{FF2B5EF4-FFF2-40B4-BE49-F238E27FC236}">
                <a16:creationId xmlns:a16="http://schemas.microsoft.com/office/drawing/2014/main" id="{EEDD729C-2F42-9729-3280-C90669970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17" name="Dátum helye 16">
            <a:extLst>
              <a:ext uri="{FF2B5EF4-FFF2-40B4-BE49-F238E27FC236}">
                <a16:creationId xmlns:a16="http://schemas.microsoft.com/office/drawing/2014/main" id="{7911B295-8CBE-7949-8048-EBF41461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19" name="Dia számának helye 18">
            <a:extLst>
              <a:ext uri="{FF2B5EF4-FFF2-40B4-BE49-F238E27FC236}">
                <a16:creationId xmlns:a16="http://schemas.microsoft.com/office/drawing/2014/main" id="{036F8F79-3CDB-6415-DDB2-2D674522D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393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, tartalom fénykép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55E51A20-2748-7167-D322-21FEFCFAA8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4CBB6C2A-5CA9-E68C-069E-E0E25559DCC0}"/>
              </a:ext>
            </a:extLst>
          </p:cNvPr>
          <p:cNvSpPr/>
          <p:nvPr userDrawn="1"/>
        </p:nvSpPr>
        <p:spPr>
          <a:xfrm flipH="1">
            <a:off x="-1" y="6408741"/>
            <a:ext cx="12191998" cy="449259"/>
          </a:xfrm>
          <a:prstGeom prst="rect">
            <a:avLst/>
          </a:prstGeom>
          <a:gradFill>
            <a:gsLst>
              <a:gs pos="34000">
                <a:srgbClr val="FE4A00">
                  <a:alpha val="72941"/>
                </a:srgbClr>
              </a:gs>
              <a:gs pos="100000">
                <a:srgbClr val="DA002F">
                  <a:alpha val="88627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1F80550C-DE5E-1065-0630-D03C188FDDD1}"/>
              </a:ext>
            </a:extLst>
          </p:cNvPr>
          <p:cNvSpPr/>
          <p:nvPr userDrawn="1"/>
        </p:nvSpPr>
        <p:spPr>
          <a:xfrm flipH="1">
            <a:off x="-1" y="6408314"/>
            <a:ext cx="7783998" cy="449686"/>
          </a:xfrm>
          <a:prstGeom prst="rect">
            <a:avLst/>
          </a:prstGeom>
          <a:gradFill>
            <a:gsLst>
              <a:gs pos="0">
                <a:srgbClr val="FD5353">
                  <a:alpha val="54902"/>
                </a:srgbClr>
              </a:gs>
              <a:gs pos="99000">
                <a:srgbClr val="972D8F">
                  <a:alpha val="73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832104"/>
            <a:ext cx="3273552" cy="1947672"/>
          </a:xfrm>
        </p:spPr>
        <p:txBody>
          <a:bodyPr rtlCol="0" anchor="b"/>
          <a:lstStyle/>
          <a:p>
            <a:pPr rtl="0"/>
            <a:r>
              <a:rPr lang="hu"/>
              <a:t>Mintacím szerkesztése</a:t>
            </a:r>
          </a:p>
        </p:txBody>
      </p:sp>
      <p:sp>
        <p:nvSpPr>
          <p:cNvPr id="14" name="Kép helyőrzője 13">
            <a:extLst>
              <a:ext uri="{FF2B5EF4-FFF2-40B4-BE49-F238E27FC236}">
                <a16:creationId xmlns:a16="http://schemas.microsoft.com/office/drawing/2014/main" id="{446617FE-5546-1330-38DE-729B1DB01C4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-1"/>
            <a:ext cx="7783999" cy="6411311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11" name="Élőláb helye 10">
            <a:extLst>
              <a:ext uri="{FF2B5EF4-FFF2-40B4-BE49-F238E27FC236}">
                <a16:creationId xmlns:a16="http://schemas.microsoft.com/office/drawing/2014/main" id="{A9C33D4E-E2BE-E898-8127-4DC0FEE7EF6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7056" y="6455664"/>
            <a:ext cx="3557016" cy="36576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1896" y="2852928"/>
            <a:ext cx="3273552" cy="2953512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10" name="Dátum helye 9">
            <a:extLst>
              <a:ext uri="{FF2B5EF4-FFF2-40B4-BE49-F238E27FC236}">
                <a16:creationId xmlns:a16="http://schemas.microsoft.com/office/drawing/2014/main" id="{9153B13C-4F7F-491E-137A-C175D2F3434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12" name="Dia számának helye 11">
            <a:extLst>
              <a:ext uri="{FF2B5EF4-FFF2-40B4-BE49-F238E27FC236}">
                <a16:creationId xmlns:a16="http://schemas.microsoft.com/office/drawing/2014/main" id="{465A4B81-1CBB-716F-B325-C1ECB6BA25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87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, tartalom fénykép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71471F3A-3E6D-0DF1-74AB-CC9D04CFAE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4CBED10C-5619-54D2-5D2D-E5D0A3E26E93}"/>
              </a:ext>
            </a:extLst>
          </p:cNvPr>
          <p:cNvSpPr/>
          <p:nvPr userDrawn="1"/>
        </p:nvSpPr>
        <p:spPr>
          <a:xfrm rot="10800000" flipH="1">
            <a:off x="0" y="6400798"/>
            <a:ext cx="12192000" cy="457202"/>
          </a:xfrm>
          <a:prstGeom prst="rect">
            <a:avLst/>
          </a:prstGeom>
          <a:gradFill>
            <a:gsLst>
              <a:gs pos="25000">
                <a:srgbClr val="FE4A00">
                  <a:alpha val="66667"/>
                </a:srgbClr>
              </a:gs>
              <a:gs pos="100000">
                <a:srgbClr val="DA002F">
                  <a:alpha val="84706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AF596777-297F-86C7-883A-2CA5E5F7CD86}"/>
              </a:ext>
            </a:extLst>
          </p:cNvPr>
          <p:cNvSpPr/>
          <p:nvPr userDrawn="1"/>
        </p:nvSpPr>
        <p:spPr>
          <a:xfrm flipH="1">
            <a:off x="6158536" y="6400799"/>
            <a:ext cx="6033460" cy="456772"/>
          </a:xfrm>
          <a:prstGeom prst="rect">
            <a:avLst/>
          </a:prstGeom>
          <a:gradFill>
            <a:gsLst>
              <a:gs pos="9000">
                <a:srgbClr val="E349BB">
                  <a:alpha val="61961"/>
                </a:srgbClr>
              </a:gs>
              <a:gs pos="99000">
                <a:srgbClr val="92248E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12064"/>
            <a:ext cx="10844784" cy="1170432"/>
          </a:xfrm>
        </p:spPr>
        <p:txBody>
          <a:bodyPr rtlCol="0" anchor="b"/>
          <a:lstStyle/>
          <a:p>
            <a:pPr rtl="0"/>
            <a:r>
              <a:rPr lang="hu"/>
              <a:t>Mintacím szerkesztése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4" name="Kép helyőrzője 3">
            <a:extLst>
              <a:ext uri="{FF2B5EF4-FFF2-40B4-BE49-F238E27FC236}">
                <a16:creationId xmlns:a16="http://schemas.microsoft.com/office/drawing/2014/main" id="{BC6A79F2-1363-2482-D116-A2760202AE8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1520" y="1984247"/>
            <a:ext cx="6214110" cy="3879839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99959" y="1984248"/>
            <a:ext cx="3876346" cy="3879839"/>
          </a:xfrm>
        </p:spPr>
        <p:txBody>
          <a:bodyPr rtlCol="0" anchor="ctr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, tartalom fénykép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1EE99FD1-4C4F-942E-5C24-C7F30C3E106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A2093A5D-CF9E-656F-6E4D-BBE26617BBEC}"/>
              </a:ext>
            </a:extLst>
          </p:cNvPr>
          <p:cNvSpPr/>
          <p:nvPr userDrawn="1"/>
        </p:nvSpPr>
        <p:spPr>
          <a:xfrm rot="10800000" flipH="1">
            <a:off x="0" y="6400798"/>
            <a:ext cx="12192000" cy="457202"/>
          </a:xfrm>
          <a:prstGeom prst="rect">
            <a:avLst/>
          </a:prstGeom>
          <a:gradFill>
            <a:gsLst>
              <a:gs pos="25000">
                <a:srgbClr val="FE4A00">
                  <a:alpha val="66667"/>
                </a:srgbClr>
              </a:gs>
              <a:gs pos="100000">
                <a:srgbClr val="DA002F">
                  <a:alpha val="84706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07D037C8-31EA-E42D-7880-3FC907A897D8}"/>
              </a:ext>
            </a:extLst>
          </p:cNvPr>
          <p:cNvSpPr/>
          <p:nvPr userDrawn="1"/>
        </p:nvSpPr>
        <p:spPr>
          <a:xfrm flipH="1">
            <a:off x="4380987" y="6400799"/>
            <a:ext cx="7811009" cy="456772"/>
          </a:xfrm>
          <a:prstGeom prst="rect">
            <a:avLst/>
          </a:prstGeom>
          <a:gradFill>
            <a:gsLst>
              <a:gs pos="9000">
                <a:srgbClr val="E349BB">
                  <a:alpha val="61961"/>
                </a:srgbClr>
              </a:gs>
              <a:gs pos="99000">
                <a:srgbClr val="92248E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886200"/>
            <a:ext cx="3649468" cy="2048256"/>
          </a:xfrm>
        </p:spPr>
        <p:txBody>
          <a:bodyPr rtlCol="0" anchor="t"/>
          <a:lstStyle/>
          <a:p>
            <a:pPr rtl="0"/>
            <a:r>
              <a:rPr lang="hu"/>
              <a:t>Mintacím szerkesztése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4" name="Kép helyőrzője 3">
            <a:extLst>
              <a:ext uri="{FF2B5EF4-FFF2-40B4-BE49-F238E27FC236}">
                <a16:creationId xmlns:a16="http://schemas.microsoft.com/office/drawing/2014/main" id="{DC72D447-6660-458A-13D3-C4FF0703865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1518" y="0"/>
            <a:ext cx="3520440" cy="3648456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48072" y="704088"/>
            <a:ext cx="6428232" cy="5230368"/>
          </a:xfrm>
        </p:spPr>
        <p:txBody>
          <a:bodyPr rtlCol="0" anchor="ctr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1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, tartalom fénykép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BE75F419-3BE9-4269-E538-DB069E0C3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7FEA2F20-DFC9-8EAE-10DC-BC89113C2D4F}"/>
              </a:ext>
            </a:extLst>
          </p:cNvPr>
          <p:cNvSpPr/>
          <p:nvPr userDrawn="1"/>
        </p:nvSpPr>
        <p:spPr>
          <a:xfrm rot="10800000" flipH="1">
            <a:off x="0" y="6400798"/>
            <a:ext cx="12192000" cy="457202"/>
          </a:xfrm>
          <a:prstGeom prst="rect">
            <a:avLst/>
          </a:prstGeom>
          <a:gradFill>
            <a:gsLst>
              <a:gs pos="25000">
                <a:srgbClr val="FE4A00">
                  <a:alpha val="66667"/>
                </a:srgbClr>
              </a:gs>
              <a:gs pos="100000">
                <a:srgbClr val="DA002F">
                  <a:alpha val="84706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0B4C5968-63F8-AF79-49F2-4D9E9C22DD6B}"/>
              </a:ext>
            </a:extLst>
          </p:cNvPr>
          <p:cNvSpPr/>
          <p:nvPr userDrawn="1"/>
        </p:nvSpPr>
        <p:spPr>
          <a:xfrm flipH="1">
            <a:off x="3626812" y="6400799"/>
            <a:ext cx="8565184" cy="456772"/>
          </a:xfrm>
          <a:prstGeom prst="rect">
            <a:avLst/>
          </a:prstGeom>
          <a:gradFill>
            <a:gsLst>
              <a:gs pos="9000">
                <a:srgbClr val="E349BB">
                  <a:alpha val="61961"/>
                </a:srgbClr>
              </a:gs>
              <a:gs pos="99000">
                <a:srgbClr val="92248E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04088"/>
            <a:ext cx="2895292" cy="1581912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4" name="Kép helyőrzője 3">
            <a:extLst>
              <a:ext uri="{FF2B5EF4-FFF2-40B4-BE49-F238E27FC236}">
                <a16:creationId xmlns:a16="http://schemas.microsoft.com/office/drawing/2014/main" id="{4A3F22A9-E31A-48F3-DD64-8A17645324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1520" y="2368296"/>
            <a:ext cx="2788920" cy="3429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53128" y="704088"/>
            <a:ext cx="7123176" cy="5175504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y szá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4FF8A6B7-2D8C-63A2-A927-9D156073902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grpSp>
        <p:nvGrpSpPr>
          <p:cNvPr id="9" name="Csoport 8">
            <a:extLst>
              <a:ext uri="{FF2B5EF4-FFF2-40B4-BE49-F238E27FC236}">
                <a16:creationId xmlns:a16="http://schemas.microsoft.com/office/drawing/2014/main" id="{36C547E4-090D-61A6-A70A-A7394C4B8BCC}"/>
              </a:ext>
            </a:extLst>
          </p:cNvPr>
          <p:cNvGrpSpPr/>
          <p:nvPr userDrawn="1"/>
        </p:nvGrpSpPr>
        <p:grpSpPr>
          <a:xfrm flipH="1" flipV="1">
            <a:off x="-12756" y="2522"/>
            <a:ext cx="12217513" cy="6863044"/>
            <a:chOff x="585170" y="-169430"/>
            <a:chExt cx="12217513" cy="6863044"/>
          </a:xfrm>
        </p:grpSpPr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D49E45A1-0191-47CB-E377-68C1AC0A2DE3}"/>
                </a:ext>
              </a:extLst>
            </p:cNvPr>
            <p:cNvSpPr/>
            <p:nvPr/>
          </p:nvSpPr>
          <p:spPr>
            <a:xfrm>
              <a:off x="585170" y="-169430"/>
              <a:ext cx="12217513" cy="6860523"/>
            </a:xfrm>
            <a:prstGeom prst="rect">
              <a:avLst/>
            </a:prstGeom>
            <a:gradFill>
              <a:gsLst>
                <a:gs pos="0">
                  <a:srgbClr val="FF411C">
                    <a:alpha val="66000"/>
                  </a:srgbClr>
                </a:gs>
                <a:gs pos="99000">
                  <a:srgbClr val="962077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Téglalap 10">
              <a:extLst>
                <a:ext uri="{FF2B5EF4-FFF2-40B4-BE49-F238E27FC236}">
                  <a16:creationId xmlns:a16="http://schemas.microsoft.com/office/drawing/2014/main" id="{CDE34BC8-3326-BC2B-D01A-8C91C7395DCA}"/>
                </a:ext>
              </a:extLst>
            </p:cNvPr>
            <p:cNvSpPr/>
            <p:nvPr/>
          </p:nvSpPr>
          <p:spPr>
            <a:xfrm rot="10800000" flipH="1">
              <a:off x="585170" y="-169430"/>
              <a:ext cx="12203060" cy="6863044"/>
            </a:xfrm>
            <a:prstGeom prst="rect">
              <a:avLst/>
            </a:prstGeom>
            <a:gradFill>
              <a:gsLst>
                <a:gs pos="0">
                  <a:srgbClr val="FA0036">
                    <a:alpha val="3922"/>
                  </a:srgbClr>
                </a:gs>
                <a:gs pos="99000">
                  <a:srgbClr val="92248E">
                    <a:alpha val="97647"/>
                  </a:srgbClr>
                </a:gs>
              </a:gsLst>
              <a:lin ang="16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F2405019-1737-F9AB-BD9E-3F8D0085B513}"/>
                </a:ext>
              </a:extLst>
            </p:cNvPr>
            <p:cNvSpPr/>
            <p:nvPr/>
          </p:nvSpPr>
          <p:spPr>
            <a:xfrm rot="5400000" flipH="1">
              <a:off x="5550927" y="-5130142"/>
              <a:ext cx="2286000" cy="12217513"/>
            </a:xfrm>
            <a:prstGeom prst="rect">
              <a:avLst/>
            </a:prstGeom>
            <a:gradFill>
              <a:gsLst>
                <a:gs pos="20000">
                  <a:srgbClr val="D861D4">
                    <a:alpha val="0"/>
                  </a:srgbClr>
                </a:gs>
                <a:gs pos="100000">
                  <a:srgbClr val="FF7037">
                    <a:alpha val="66000"/>
                  </a:srgbClr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Téglalap 12">
              <a:extLst>
                <a:ext uri="{FF2B5EF4-FFF2-40B4-BE49-F238E27FC236}">
                  <a16:creationId xmlns:a16="http://schemas.microsoft.com/office/drawing/2014/main" id="{7BFB3610-94F0-0922-79C5-70BCBF09EFE4}"/>
                </a:ext>
              </a:extLst>
            </p:cNvPr>
            <p:cNvSpPr/>
            <p:nvPr/>
          </p:nvSpPr>
          <p:spPr>
            <a:xfrm rot="16200000">
              <a:off x="-1313867" y="1732127"/>
              <a:ext cx="6860522" cy="3062447"/>
            </a:xfrm>
            <a:prstGeom prst="rect">
              <a:avLst/>
            </a:prstGeom>
            <a:gradFill>
              <a:gsLst>
                <a:gs pos="0">
                  <a:srgbClr val="FA0036">
                    <a:alpha val="31000"/>
                  </a:srgbClr>
                </a:gs>
                <a:gs pos="43000">
                  <a:srgbClr val="FF907A">
                    <a:alpha val="16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4" name="Téglalap 13">
            <a:extLst>
              <a:ext uri="{FF2B5EF4-FFF2-40B4-BE49-F238E27FC236}">
                <a16:creationId xmlns:a16="http://schemas.microsoft.com/office/drawing/2014/main" id="{1976F318-4116-0BC4-0865-8D81CAEF1747}"/>
              </a:ext>
            </a:extLst>
          </p:cNvPr>
          <p:cNvSpPr/>
          <p:nvPr userDrawn="1"/>
        </p:nvSpPr>
        <p:spPr>
          <a:xfrm>
            <a:off x="-18286" y="4719145"/>
            <a:ext cx="12221346" cy="2148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0704" y="704088"/>
            <a:ext cx="10661904" cy="3849624"/>
          </a:xfrm>
        </p:spPr>
        <p:txBody>
          <a:bodyPr rtlCol="0">
            <a:normAutofit/>
          </a:bodyPr>
          <a:lstStyle>
            <a:lvl1pPr algn="ctr">
              <a:defRPr sz="27000"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##%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60704" y="4974336"/>
            <a:ext cx="10433304" cy="144475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800" cap="all" spc="300" baseline="0">
                <a:solidFill>
                  <a:schemeClr val="tx1"/>
                </a:solidFill>
              </a:defRPr>
            </a:lvl1pPr>
            <a:lvl2pPr marL="228600" indent="0" algn="ctr">
              <a:buNone/>
              <a:defRPr sz="2400" cap="all" spc="300" baseline="0">
                <a:solidFill>
                  <a:schemeClr val="tx1"/>
                </a:solidFill>
              </a:defRPr>
            </a:lvl2pPr>
            <a:lvl3pPr marL="457200" indent="0" algn="ctr">
              <a:buNone/>
              <a:defRPr sz="2000" cap="all" spc="300" baseline="0">
                <a:solidFill>
                  <a:schemeClr val="tx1"/>
                </a:solidFill>
              </a:defRPr>
            </a:lvl3pPr>
            <a:lvl4pPr marL="685800" indent="0" algn="ctr">
              <a:buNone/>
              <a:defRPr sz="1800" cap="all" spc="300" baseline="0">
                <a:solidFill>
                  <a:schemeClr val="tx1"/>
                </a:solidFill>
              </a:defRPr>
            </a:lvl4pPr>
            <a:lvl5pPr marL="914400" indent="0" algn="ctr">
              <a:buNone/>
              <a:defRPr sz="1600" cap="all" spc="300" baseline="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87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y szám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5B8F4E7D-2CBF-7D3D-EC68-0BA269C5018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70E65F67-D8BF-6B5A-60A6-74138D401C3E}"/>
              </a:ext>
            </a:extLst>
          </p:cNvPr>
          <p:cNvSpPr/>
          <p:nvPr userDrawn="1"/>
        </p:nvSpPr>
        <p:spPr>
          <a:xfrm flipH="1">
            <a:off x="18287" y="-2522"/>
            <a:ext cx="12192000" cy="686556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51885776-AA1C-A8E8-3C91-50C8678829BC}"/>
              </a:ext>
            </a:extLst>
          </p:cNvPr>
          <p:cNvSpPr/>
          <p:nvPr userDrawn="1"/>
        </p:nvSpPr>
        <p:spPr>
          <a:xfrm>
            <a:off x="-7227" y="-5045"/>
            <a:ext cx="12217513" cy="6868091"/>
          </a:xfrm>
          <a:prstGeom prst="rect">
            <a:avLst/>
          </a:prstGeom>
          <a:gradFill>
            <a:gsLst>
              <a:gs pos="0">
                <a:srgbClr val="FF411C">
                  <a:alpha val="66000"/>
                </a:srgbClr>
              </a:gs>
              <a:gs pos="99000">
                <a:srgbClr val="962077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EE9D27DA-7C82-C0D5-B772-858188F46514}"/>
              </a:ext>
            </a:extLst>
          </p:cNvPr>
          <p:cNvSpPr/>
          <p:nvPr userDrawn="1"/>
        </p:nvSpPr>
        <p:spPr>
          <a:xfrm rot="10800000" flipH="1">
            <a:off x="429475" y="-5045"/>
            <a:ext cx="11788038" cy="6863044"/>
          </a:xfrm>
          <a:prstGeom prst="rect">
            <a:avLst/>
          </a:prstGeom>
          <a:gradFill>
            <a:gsLst>
              <a:gs pos="0">
                <a:srgbClr val="FA0036">
                  <a:alpha val="3922"/>
                </a:srgbClr>
              </a:gs>
              <a:gs pos="99000">
                <a:srgbClr val="92248E">
                  <a:alpha val="97647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id="{C568FA2C-1841-F047-F23F-3C0330C4F62E}"/>
              </a:ext>
            </a:extLst>
          </p:cNvPr>
          <p:cNvSpPr/>
          <p:nvPr userDrawn="1"/>
        </p:nvSpPr>
        <p:spPr>
          <a:xfrm rot="5400000" flipH="1">
            <a:off x="4958529" y="-4965758"/>
            <a:ext cx="2286000" cy="12217514"/>
          </a:xfrm>
          <a:prstGeom prst="rect">
            <a:avLst/>
          </a:prstGeom>
          <a:gradFill>
            <a:gsLst>
              <a:gs pos="20000">
                <a:srgbClr val="D861D4">
                  <a:alpha val="0"/>
                </a:srgbClr>
              </a:gs>
              <a:gs pos="100000">
                <a:srgbClr val="FF7037">
                  <a:alpha val="66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6A7243A5-51CC-8BF1-A7F6-81D9B6FBFEE9}"/>
              </a:ext>
            </a:extLst>
          </p:cNvPr>
          <p:cNvSpPr/>
          <p:nvPr userDrawn="1"/>
        </p:nvSpPr>
        <p:spPr>
          <a:xfrm rot="16200000">
            <a:off x="-900224" y="892997"/>
            <a:ext cx="6860522" cy="5074531"/>
          </a:xfrm>
          <a:prstGeom prst="rect">
            <a:avLst/>
          </a:prstGeom>
          <a:gradFill>
            <a:gsLst>
              <a:gs pos="0">
                <a:srgbClr val="FA0036">
                  <a:alpha val="31000"/>
                </a:srgbClr>
              </a:gs>
              <a:gs pos="43000">
                <a:srgbClr val="FF907A">
                  <a:alpha val="16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603504"/>
            <a:ext cx="10543032" cy="4114800"/>
          </a:xfrm>
        </p:spPr>
        <p:txBody>
          <a:bodyPr rtlCol="0">
            <a:normAutofit/>
          </a:bodyPr>
          <a:lstStyle>
            <a:lvl1pPr algn="ctr">
              <a:defRPr sz="25000"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##%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57400" y="4809744"/>
            <a:ext cx="8156448" cy="1545336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800" cap="all" spc="300" baseline="0">
                <a:solidFill>
                  <a:schemeClr val="bg1"/>
                </a:solidFill>
              </a:defRPr>
            </a:lvl1pPr>
            <a:lvl2pPr marL="228600" indent="0" algn="ctr">
              <a:buNone/>
              <a:defRPr sz="2400" cap="all" spc="300" baseline="0">
                <a:solidFill>
                  <a:schemeClr val="bg1"/>
                </a:solidFill>
              </a:defRPr>
            </a:lvl2pPr>
            <a:lvl3pPr marL="457200" indent="0" algn="ctr">
              <a:buNone/>
              <a:defRPr sz="2000" cap="all" spc="300" baseline="0">
                <a:solidFill>
                  <a:schemeClr val="bg1"/>
                </a:solidFill>
              </a:defRPr>
            </a:lvl3pPr>
            <a:lvl4pPr marL="685800" indent="0" algn="ctr">
              <a:buNone/>
              <a:defRPr sz="1800" cap="all" spc="300" baseline="0">
                <a:solidFill>
                  <a:schemeClr val="bg1"/>
                </a:solidFill>
              </a:defRPr>
            </a:lvl4pPr>
            <a:lvl5pPr marL="914400" indent="0" algn="ctr">
              <a:buNone/>
              <a:defRPr sz="1600" cap="all" spc="30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70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y szám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" y="603504"/>
            <a:ext cx="10863072" cy="4206240"/>
          </a:xfrm>
        </p:spPr>
        <p:txBody>
          <a:bodyPr rtlCol="0">
            <a:normAutofit/>
          </a:bodyPr>
          <a:lstStyle>
            <a:lvl1pPr algn="l">
              <a:defRPr sz="27800">
                <a:solidFill>
                  <a:schemeClr val="tx1"/>
                </a:solidFill>
              </a:defRPr>
            </a:lvl1pPr>
          </a:lstStyle>
          <a:p>
            <a:pPr rtl="0"/>
            <a:r>
              <a:rPr lang="hu"/>
              <a:t>##%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1520" y="4809744"/>
            <a:ext cx="5897880" cy="1353312"/>
          </a:xfrm>
        </p:spPr>
        <p:txBody>
          <a:bodyPr rtlCol="0"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228600" indent="0" algn="l">
              <a:buNone/>
              <a:defRPr sz="2400">
                <a:solidFill>
                  <a:schemeClr val="tx1"/>
                </a:solidFill>
              </a:defRPr>
            </a:lvl2pPr>
            <a:lvl3pPr marL="457200" indent="0" algn="l">
              <a:buNone/>
              <a:defRPr sz="2000">
                <a:solidFill>
                  <a:schemeClr val="tx1"/>
                </a:solidFill>
              </a:defRPr>
            </a:lvl3pPr>
            <a:lvl4pPr marL="685800" indent="0" algn="l">
              <a:buNone/>
              <a:defRPr sz="1800">
                <a:solidFill>
                  <a:schemeClr val="tx1"/>
                </a:solidFill>
              </a:defRPr>
            </a:lvl4pPr>
            <a:lvl5pPr marL="914400" indent="0" algn="l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14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von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Téglalap 7">
            <a:extLst>
              <a:ext uri="{FF2B5EF4-FFF2-40B4-BE49-F238E27FC236}">
                <a16:creationId xmlns:a16="http://schemas.microsoft.com/office/drawing/2014/main" id="{93AFD00E-68E4-2C52-ADE7-B3CCEEF5D30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0FA70C64-A82F-539E-FA22-E9EDFA88F0CB}"/>
              </a:ext>
            </a:extLst>
          </p:cNvPr>
          <p:cNvSpPr/>
          <p:nvPr userDrawn="1"/>
        </p:nvSpPr>
        <p:spPr>
          <a:xfrm flipH="1">
            <a:off x="-1" y="0"/>
            <a:ext cx="3076356" cy="6858000"/>
          </a:xfrm>
          <a:prstGeom prst="rect">
            <a:avLst/>
          </a:prstGeom>
          <a:gradFill>
            <a:gsLst>
              <a:gs pos="0">
                <a:srgbClr val="FF907A"/>
              </a:gs>
              <a:gs pos="100000">
                <a:srgbClr val="DA002F">
                  <a:alpha val="85882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A5B51035-B1FE-075C-1780-50D3B30B2326}"/>
              </a:ext>
            </a:extLst>
          </p:cNvPr>
          <p:cNvSpPr/>
          <p:nvPr userDrawn="1"/>
        </p:nvSpPr>
        <p:spPr>
          <a:xfrm flipH="1">
            <a:off x="-6" y="-1"/>
            <a:ext cx="3076355" cy="4572001"/>
          </a:xfrm>
          <a:prstGeom prst="rect">
            <a:avLst/>
          </a:prstGeom>
          <a:gradFill>
            <a:gsLst>
              <a:gs pos="26000">
                <a:srgbClr val="FE4A00">
                  <a:alpha val="0"/>
                </a:srgbClr>
              </a:gs>
              <a:gs pos="100000">
                <a:srgbClr val="DA002F">
                  <a:alpha val="65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1B1594AB-F53B-583B-B352-D96F6BEA3EAE}"/>
              </a:ext>
            </a:extLst>
          </p:cNvPr>
          <p:cNvSpPr/>
          <p:nvPr userDrawn="1"/>
        </p:nvSpPr>
        <p:spPr>
          <a:xfrm rot="5400000" flipH="1">
            <a:off x="-1890835" y="1890822"/>
            <a:ext cx="6858001" cy="3076355"/>
          </a:xfrm>
          <a:prstGeom prst="rect">
            <a:avLst/>
          </a:prstGeom>
          <a:gradFill>
            <a:gsLst>
              <a:gs pos="2000">
                <a:srgbClr val="9B3597"/>
              </a:gs>
              <a:gs pos="60000">
                <a:srgbClr val="D861D4">
                  <a:alpha val="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4" name="Szabadkézi sokszög: Alakzat 13">
            <a:extLst>
              <a:ext uri="{FF2B5EF4-FFF2-40B4-BE49-F238E27FC236}">
                <a16:creationId xmlns:a16="http://schemas.microsoft.com/office/drawing/2014/main" id="{516DC94B-3BDB-1A55-CF02-E0ACF543DF06}"/>
              </a:ext>
            </a:extLst>
          </p:cNvPr>
          <p:cNvSpPr/>
          <p:nvPr userDrawn="1"/>
        </p:nvSpPr>
        <p:spPr>
          <a:xfrm rot="10800000">
            <a:off x="-25" y="875999"/>
            <a:ext cx="2609262" cy="4648800"/>
          </a:xfrm>
          <a:custGeom>
            <a:avLst/>
            <a:gdLst>
              <a:gd name="connsiteX0" fmla="*/ 2324400 w 2609262"/>
              <a:gd name="connsiteY0" fmla="*/ 4648800 h 4648800"/>
              <a:gd name="connsiteX1" fmla="*/ 0 w 2609262"/>
              <a:gd name="connsiteY1" fmla="*/ 2324400 h 4648800"/>
              <a:gd name="connsiteX2" fmla="*/ 2324400 w 2609262"/>
              <a:gd name="connsiteY2" fmla="*/ 0 h 4648800"/>
              <a:gd name="connsiteX3" fmla="*/ 2562056 w 2609262"/>
              <a:gd name="connsiteY3" fmla="*/ 12001 h 4648800"/>
              <a:gd name="connsiteX4" fmla="*/ 2609262 w 2609262"/>
              <a:gd name="connsiteY4" fmla="*/ 19205 h 4648800"/>
              <a:gd name="connsiteX5" fmla="*/ 2609262 w 2609262"/>
              <a:gd name="connsiteY5" fmla="*/ 4629595 h 4648800"/>
              <a:gd name="connsiteX6" fmla="*/ 2562056 w 2609262"/>
              <a:gd name="connsiteY6" fmla="*/ 4636799 h 4648800"/>
              <a:gd name="connsiteX7" fmla="*/ 2324400 w 2609262"/>
              <a:gd name="connsiteY7" fmla="*/ 4648800 h 464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9262" h="4648800">
                <a:moveTo>
                  <a:pt x="2324400" y="4648800"/>
                </a:moveTo>
                <a:cubicBezTo>
                  <a:pt x="1040669" y="4648800"/>
                  <a:pt x="0" y="3608131"/>
                  <a:pt x="0" y="2324400"/>
                </a:cubicBezTo>
                <a:cubicBezTo>
                  <a:pt x="0" y="1040669"/>
                  <a:pt x="1040669" y="0"/>
                  <a:pt x="2324400" y="0"/>
                </a:cubicBezTo>
                <a:cubicBezTo>
                  <a:pt x="2404633" y="0"/>
                  <a:pt x="2483917" y="4065"/>
                  <a:pt x="2562056" y="12001"/>
                </a:cubicBezTo>
                <a:lnTo>
                  <a:pt x="2609262" y="19205"/>
                </a:lnTo>
                <a:lnTo>
                  <a:pt x="2609262" y="4629595"/>
                </a:lnTo>
                <a:lnTo>
                  <a:pt x="2562056" y="4636799"/>
                </a:lnTo>
                <a:cubicBezTo>
                  <a:pt x="2483917" y="4644735"/>
                  <a:pt x="2404633" y="4648800"/>
                  <a:pt x="2324400" y="4648800"/>
                </a:cubicBezTo>
                <a:close/>
              </a:path>
            </a:pathLst>
          </a:cu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12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 rtlCol="0"/>
          <a:lstStyle/>
          <a:p>
            <a:pPr rtl="0"/>
            <a:r>
              <a:rPr lang="hu"/>
              <a:t>Mintacím szerkesztése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897458" y="731520"/>
            <a:ext cx="6794097" cy="5559552"/>
          </a:xfrm>
        </p:spPr>
        <p:txBody>
          <a:bodyPr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4800" b="1">
                <a:latin typeface="+mj-lt"/>
              </a:defRPr>
            </a:lvl1pPr>
            <a:lvl2pPr marL="228600" indent="0">
              <a:lnSpc>
                <a:spcPct val="100000"/>
              </a:lnSpc>
              <a:buNone/>
              <a:defRPr sz="4400" b="1">
                <a:latin typeface="+mj-lt"/>
              </a:defRPr>
            </a:lvl2pPr>
            <a:lvl3pPr marL="457200" indent="0">
              <a:lnSpc>
                <a:spcPct val="100000"/>
              </a:lnSpc>
              <a:buNone/>
              <a:defRPr sz="4000" b="1">
                <a:latin typeface="+mj-lt"/>
              </a:defRPr>
            </a:lvl3pPr>
            <a:lvl4pPr marL="685800" indent="0">
              <a:lnSpc>
                <a:spcPct val="100000"/>
              </a:lnSpc>
              <a:buNone/>
              <a:defRPr sz="3600" b="1">
                <a:latin typeface="+mj-lt"/>
              </a:defRPr>
            </a:lvl4pPr>
            <a:lvl5pPr marL="914400" indent="0">
              <a:lnSpc>
                <a:spcPct val="100000"/>
              </a:lnSpc>
              <a:buNone/>
              <a:defRPr sz="3200" b="1">
                <a:latin typeface="+mj-lt"/>
              </a:defRPr>
            </a:lvl5pPr>
          </a:lstStyle>
          <a:p>
            <a:pPr lvl="0" rtl="0"/>
            <a:r>
              <a:rPr lang="hu"/>
              <a:t>Kattintson ide a kivonat szerkesztéséhez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1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vona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F909A4D1-63C5-2E23-5C6B-F8AF947821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grpSp>
        <p:nvGrpSpPr>
          <p:cNvPr id="8" name="Csoport 7">
            <a:extLst>
              <a:ext uri="{FF2B5EF4-FFF2-40B4-BE49-F238E27FC236}">
                <a16:creationId xmlns:a16="http://schemas.microsoft.com/office/drawing/2014/main" id="{42070271-1317-4457-72C3-9560AF9D7416}"/>
              </a:ext>
            </a:extLst>
          </p:cNvPr>
          <p:cNvGrpSpPr/>
          <p:nvPr userDrawn="1"/>
        </p:nvGrpSpPr>
        <p:grpSpPr>
          <a:xfrm flipH="1" flipV="1">
            <a:off x="-12756" y="2522"/>
            <a:ext cx="12217513" cy="6863044"/>
            <a:chOff x="585170" y="-169430"/>
            <a:chExt cx="12217513" cy="6863044"/>
          </a:xfrm>
        </p:grpSpPr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A3EA2358-7C35-E7F3-E8C3-3D28909E4016}"/>
                </a:ext>
              </a:extLst>
            </p:cNvPr>
            <p:cNvSpPr/>
            <p:nvPr/>
          </p:nvSpPr>
          <p:spPr>
            <a:xfrm>
              <a:off x="585170" y="-169430"/>
              <a:ext cx="12217513" cy="6860523"/>
            </a:xfrm>
            <a:prstGeom prst="rect">
              <a:avLst/>
            </a:prstGeom>
            <a:gradFill>
              <a:gsLst>
                <a:gs pos="0">
                  <a:srgbClr val="FF411C">
                    <a:alpha val="66000"/>
                  </a:srgbClr>
                </a:gs>
                <a:gs pos="99000">
                  <a:srgbClr val="962077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8E347F1A-F45E-1DB5-00F2-8254D6979D46}"/>
                </a:ext>
              </a:extLst>
            </p:cNvPr>
            <p:cNvSpPr/>
            <p:nvPr/>
          </p:nvSpPr>
          <p:spPr>
            <a:xfrm rot="10800000" flipH="1">
              <a:off x="585170" y="-169430"/>
              <a:ext cx="12203060" cy="6863044"/>
            </a:xfrm>
            <a:prstGeom prst="rect">
              <a:avLst/>
            </a:prstGeom>
            <a:gradFill>
              <a:gsLst>
                <a:gs pos="0">
                  <a:srgbClr val="FA0036">
                    <a:alpha val="3922"/>
                  </a:srgbClr>
                </a:gs>
                <a:gs pos="99000">
                  <a:srgbClr val="92248E">
                    <a:alpha val="97647"/>
                  </a:srgbClr>
                </a:gs>
              </a:gsLst>
              <a:lin ang="16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" name="Téglalap 10">
              <a:extLst>
                <a:ext uri="{FF2B5EF4-FFF2-40B4-BE49-F238E27FC236}">
                  <a16:creationId xmlns:a16="http://schemas.microsoft.com/office/drawing/2014/main" id="{B4CF8B62-DFD0-EBF8-5BB9-282EB5B6124B}"/>
                </a:ext>
              </a:extLst>
            </p:cNvPr>
            <p:cNvSpPr/>
            <p:nvPr/>
          </p:nvSpPr>
          <p:spPr>
            <a:xfrm rot="5400000" flipH="1">
              <a:off x="5550927" y="-5130142"/>
              <a:ext cx="2286000" cy="12217513"/>
            </a:xfrm>
            <a:prstGeom prst="rect">
              <a:avLst/>
            </a:prstGeom>
            <a:gradFill>
              <a:gsLst>
                <a:gs pos="20000">
                  <a:srgbClr val="D861D4">
                    <a:alpha val="0"/>
                  </a:srgbClr>
                </a:gs>
                <a:gs pos="100000">
                  <a:srgbClr val="FF7037">
                    <a:alpha val="66000"/>
                  </a:srgbClr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3EBCED88-F67D-F1DB-27DB-72BF0D6DDBFF}"/>
                </a:ext>
              </a:extLst>
            </p:cNvPr>
            <p:cNvSpPr/>
            <p:nvPr/>
          </p:nvSpPr>
          <p:spPr>
            <a:xfrm rot="16200000">
              <a:off x="-1313867" y="1732127"/>
              <a:ext cx="6860522" cy="3062447"/>
            </a:xfrm>
            <a:prstGeom prst="rect">
              <a:avLst/>
            </a:prstGeom>
            <a:gradFill>
              <a:gsLst>
                <a:gs pos="0">
                  <a:srgbClr val="FA0036">
                    <a:alpha val="31000"/>
                  </a:srgbClr>
                </a:gs>
                <a:gs pos="43000">
                  <a:srgbClr val="FF907A">
                    <a:alpha val="16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4" name="Szabadkézi sokszög: Alakzat 13">
            <a:extLst>
              <a:ext uri="{FF2B5EF4-FFF2-40B4-BE49-F238E27FC236}">
                <a16:creationId xmlns:a16="http://schemas.microsoft.com/office/drawing/2014/main" id="{D6EBBFD2-5112-E929-5402-0348DC2938AB}"/>
              </a:ext>
            </a:extLst>
          </p:cNvPr>
          <p:cNvSpPr/>
          <p:nvPr userDrawn="1"/>
        </p:nvSpPr>
        <p:spPr>
          <a:xfrm rot="12508972">
            <a:off x="5465204" y="1877618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41000">
                <a:srgbClr val="FF907A">
                  <a:alpha val="0"/>
                </a:srgbClr>
              </a:gs>
              <a:gs pos="100000">
                <a:srgbClr val="FFBCAF">
                  <a:alpha val="33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7069311F-FD36-C119-8B93-522F477634FB}"/>
              </a:ext>
            </a:extLst>
          </p:cNvPr>
          <p:cNvSpPr/>
          <p:nvPr userDrawn="1"/>
        </p:nvSpPr>
        <p:spPr>
          <a:xfrm flipV="1">
            <a:off x="-18286" y="-5046"/>
            <a:ext cx="12221346" cy="5094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 rtlCol="0"/>
          <a:lstStyle/>
          <a:p>
            <a:pPr rtl="0"/>
            <a:r>
              <a:rPr lang="hu"/>
              <a:t>Mintacím szerkesztése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31519" y="731520"/>
            <a:ext cx="9181224" cy="3806425"/>
          </a:xfrm>
        </p:spPr>
        <p:txBody>
          <a:bodyPr rtlCol="0" anchor="t">
            <a:noAutofit/>
          </a:bodyPr>
          <a:lstStyle>
            <a:lvl1pPr marL="0" indent="0">
              <a:lnSpc>
                <a:spcPct val="110000"/>
              </a:lnSpc>
              <a:buNone/>
              <a:defRPr sz="4600" b="1" cap="none" spc="100" baseline="0">
                <a:latin typeface="+mj-lt"/>
              </a:defRPr>
            </a:lvl1pPr>
            <a:lvl2pPr marL="228600" indent="0">
              <a:lnSpc>
                <a:spcPct val="110000"/>
              </a:lnSpc>
              <a:buNone/>
              <a:defRPr sz="3600" b="1" cap="none" spc="100" baseline="0">
                <a:latin typeface="+mj-lt"/>
              </a:defRPr>
            </a:lvl2pPr>
            <a:lvl3pPr marL="457200" indent="0">
              <a:lnSpc>
                <a:spcPct val="110000"/>
              </a:lnSpc>
              <a:buNone/>
              <a:defRPr sz="3200" b="1" cap="none" spc="100" baseline="0">
                <a:latin typeface="+mj-lt"/>
              </a:defRPr>
            </a:lvl3pPr>
            <a:lvl4pPr marL="685800" indent="0">
              <a:lnSpc>
                <a:spcPct val="110000"/>
              </a:lnSpc>
              <a:buNone/>
              <a:defRPr sz="2800" b="1" cap="none" spc="100" baseline="0">
                <a:latin typeface="+mj-lt"/>
              </a:defRPr>
            </a:lvl4pPr>
            <a:lvl5pPr marL="914400" indent="0">
              <a:lnSpc>
                <a:spcPct val="110000"/>
              </a:lnSpc>
              <a:buNone/>
              <a:defRPr sz="2400" b="1" cap="none" spc="100" baseline="0">
                <a:latin typeface="+mj-lt"/>
              </a:defRPr>
            </a:lvl5pPr>
          </a:lstStyle>
          <a:p>
            <a:pPr lvl="0" rtl="0"/>
            <a:r>
              <a:rPr lang="hu"/>
              <a:t>Kattintson ide a kivonat szerkesztéséhez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1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éz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9DFC56EE-453D-5604-2E61-F764A3FDA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57E8987B-30CC-703A-B6CB-AB5A46C75EEE}"/>
              </a:ext>
            </a:extLst>
          </p:cNvPr>
          <p:cNvSpPr/>
          <p:nvPr userDrawn="1"/>
        </p:nvSpPr>
        <p:spPr>
          <a:xfrm>
            <a:off x="1009651" y="1028701"/>
            <a:ext cx="10172700" cy="48005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5335B987-327A-F416-7CAE-DBC2ADFD14CC}"/>
              </a:ext>
            </a:extLst>
          </p:cNvPr>
          <p:cNvSpPr/>
          <p:nvPr userDrawn="1"/>
        </p:nvSpPr>
        <p:spPr>
          <a:xfrm rot="10800000" flipH="1">
            <a:off x="1009651" y="4853253"/>
            <a:ext cx="10172700" cy="976045"/>
          </a:xfrm>
          <a:prstGeom prst="rect">
            <a:avLst/>
          </a:prstGeom>
          <a:gradFill>
            <a:gsLst>
              <a:gs pos="0">
                <a:srgbClr val="FE4A00">
                  <a:alpha val="66667"/>
                </a:srgbClr>
              </a:gs>
              <a:gs pos="100000">
                <a:srgbClr val="9C2C97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7CC65A21-2227-80AA-BCC4-DA2AD5381941}"/>
              </a:ext>
            </a:extLst>
          </p:cNvPr>
          <p:cNvSpPr/>
          <p:nvPr userDrawn="1"/>
        </p:nvSpPr>
        <p:spPr>
          <a:xfrm flipH="1">
            <a:off x="1009648" y="4853256"/>
            <a:ext cx="7105652" cy="976043"/>
          </a:xfrm>
          <a:prstGeom prst="rect">
            <a:avLst/>
          </a:prstGeom>
          <a:gradFill>
            <a:gsLst>
              <a:gs pos="0">
                <a:srgbClr val="FF6753">
                  <a:alpha val="0"/>
                </a:srgbClr>
              </a:gs>
              <a:gs pos="99000">
                <a:srgbClr val="D6002E">
                  <a:alpha val="44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0824" y="1737360"/>
            <a:ext cx="8156448" cy="2569464"/>
          </a:xfrm>
        </p:spPr>
        <p:txBody>
          <a:bodyPr rtlCol="0" anchor="ctr">
            <a:normAutofit/>
          </a:bodyPr>
          <a:lstStyle>
            <a:lvl1pPr algn="ctr">
              <a:lnSpc>
                <a:spcPct val="110000"/>
              </a:lnSpc>
              <a:defRPr sz="3600" b="0" cap="none" spc="0" baseline="0"/>
            </a:lvl1pPr>
          </a:lstStyle>
          <a:p>
            <a:pPr rtl="0"/>
            <a:r>
              <a:rPr lang="hu"/>
              <a:t>Árajánlat szerkesztéséhez kattintson ide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5020056"/>
            <a:ext cx="9198864" cy="649224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600" b="1" cap="all" spc="400" baseline="0">
                <a:solidFill>
                  <a:schemeClr val="bg1"/>
                </a:solidFill>
              </a:defRPr>
            </a:lvl1pPr>
            <a:lvl2pPr marL="228600" indent="0" algn="ctr">
              <a:buNone/>
              <a:defRPr sz="1400" b="1" cap="all" spc="400">
                <a:solidFill>
                  <a:schemeClr val="bg1"/>
                </a:solidFill>
              </a:defRPr>
            </a:lvl2pPr>
            <a:lvl3pPr marL="457200" indent="0" algn="ctr">
              <a:buNone/>
              <a:defRPr sz="1200" b="1" cap="all" spc="400">
                <a:solidFill>
                  <a:schemeClr val="bg1"/>
                </a:solidFill>
              </a:defRPr>
            </a:lvl3pPr>
            <a:lvl4pPr marL="685800" indent="0" algn="ctr">
              <a:buNone/>
              <a:defRPr sz="1100" b="1" cap="all" spc="400">
                <a:solidFill>
                  <a:schemeClr val="bg1"/>
                </a:solidFill>
              </a:defRPr>
            </a:lvl4pPr>
            <a:lvl5pPr marL="914400" indent="0" algn="ctr">
              <a:buNone/>
              <a:defRPr sz="1050" b="1" cap="all" spc="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hu"/>
              <a:t>Idézet szerzője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2025. február 14., péntek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3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, fénykép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5BCCAF72-A322-2B88-2E9E-10B288C831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EA2EF993-7F0D-4ECF-FD85-4AAFAAAF91C6}"/>
              </a:ext>
            </a:extLst>
          </p:cNvPr>
          <p:cNvSpPr/>
          <p:nvPr userDrawn="1"/>
        </p:nvSpPr>
        <p:spPr>
          <a:xfrm rot="10800000" flipH="1">
            <a:off x="0" y="4571999"/>
            <a:ext cx="12192003" cy="2286219"/>
          </a:xfrm>
          <a:prstGeom prst="rect">
            <a:avLst/>
          </a:prstGeom>
          <a:gradFill>
            <a:gsLst>
              <a:gs pos="0">
                <a:srgbClr val="FF907A"/>
              </a:gs>
              <a:gs pos="100000">
                <a:srgbClr val="DA002F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C6D141E1-516D-D7D9-7CAC-EBABCB077CDD}"/>
              </a:ext>
            </a:extLst>
          </p:cNvPr>
          <p:cNvSpPr/>
          <p:nvPr userDrawn="1"/>
        </p:nvSpPr>
        <p:spPr>
          <a:xfrm rot="10800000" flipH="1">
            <a:off x="4038600" y="4571779"/>
            <a:ext cx="8151938" cy="2286329"/>
          </a:xfrm>
          <a:prstGeom prst="rect">
            <a:avLst/>
          </a:prstGeom>
          <a:gradFill>
            <a:gsLst>
              <a:gs pos="0">
                <a:srgbClr val="FF5076">
                  <a:alpha val="0"/>
                </a:srgbClr>
              </a:gs>
              <a:gs pos="99000">
                <a:srgbClr val="91049C">
                  <a:alpha val="81961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Szabadkézi sokszög: Alakzat 10">
            <a:extLst>
              <a:ext uri="{FF2B5EF4-FFF2-40B4-BE49-F238E27FC236}">
                <a16:creationId xmlns:a16="http://schemas.microsoft.com/office/drawing/2014/main" id="{D973ECF1-2707-D092-89EA-AC6D4B79E56F}"/>
              </a:ext>
            </a:extLst>
          </p:cNvPr>
          <p:cNvSpPr/>
          <p:nvPr userDrawn="1"/>
        </p:nvSpPr>
        <p:spPr>
          <a:xfrm rot="14834054">
            <a:off x="3015414" y="2996601"/>
            <a:ext cx="2352194" cy="3826944"/>
          </a:xfrm>
          <a:custGeom>
            <a:avLst/>
            <a:gdLst>
              <a:gd name="connsiteX0" fmla="*/ 2352194 w 2352194"/>
              <a:gd name="connsiteY0" fmla="*/ 8624 h 3826944"/>
              <a:gd name="connsiteX1" fmla="*/ 749804 w 2352194"/>
              <a:gd name="connsiteY1" fmla="*/ 3826944 h 3826944"/>
              <a:gd name="connsiteX2" fmla="*/ 566692 w 2352194"/>
              <a:gd name="connsiteY2" fmla="*/ 3648149 h 3826944"/>
              <a:gd name="connsiteX3" fmla="*/ 0 w 2352194"/>
              <a:gd name="connsiteY3" fmla="*/ 2181415 h 3826944"/>
              <a:gd name="connsiteX4" fmla="*/ 2181415 w 2352194"/>
              <a:gd name="connsiteY4" fmla="*/ 0 h 3826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2194" h="3826944">
                <a:moveTo>
                  <a:pt x="2352194" y="8624"/>
                </a:moveTo>
                <a:lnTo>
                  <a:pt x="749804" y="3826944"/>
                </a:lnTo>
                <a:lnTo>
                  <a:pt x="566692" y="3648149"/>
                </a:lnTo>
                <a:cubicBezTo>
                  <a:pt x="214596" y="3260758"/>
                  <a:pt x="0" y="2746147"/>
                  <a:pt x="0" y="2181415"/>
                </a:cubicBezTo>
                <a:cubicBezTo>
                  <a:pt x="0" y="976653"/>
                  <a:pt x="976652" y="0"/>
                  <a:pt x="2181415" y="0"/>
                </a:cubicBezTo>
                <a:close/>
              </a:path>
            </a:pathLst>
          </a:custGeom>
          <a:gradFill>
            <a:gsLst>
              <a:gs pos="0">
                <a:srgbClr val="FFBCAF">
                  <a:alpha val="33725"/>
                </a:srgbClr>
              </a:gs>
              <a:gs pos="100000">
                <a:srgbClr val="FF907A">
                  <a:alpha val="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/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F09FDFDA-46A6-DCC7-FA34-612FC4BF8109}"/>
              </a:ext>
            </a:extLst>
          </p:cNvPr>
          <p:cNvSpPr/>
          <p:nvPr userDrawn="1"/>
        </p:nvSpPr>
        <p:spPr>
          <a:xfrm flipH="1">
            <a:off x="3047998" y="4571999"/>
            <a:ext cx="9143999" cy="1841109"/>
          </a:xfrm>
          <a:prstGeom prst="rect">
            <a:avLst/>
          </a:prstGeom>
          <a:gradFill>
            <a:gsLst>
              <a:gs pos="0">
                <a:srgbClr val="FF411C">
                  <a:alpha val="29804"/>
                </a:srgbClr>
              </a:gs>
              <a:gs pos="78000">
                <a:srgbClr val="DA002F">
                  <a:alpha val="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4791456"/>
            <a:ext cx="10570464" cy="1170432"/>
          </a:xfrm>
        </p:spPr>
        <p:txBody>
          <a:bodyPr rtlCol="0" anchor="b">
            <a:noAutofit/>
          </a:bodyPr>
          <a:lstStyle>
            <a:lvl1pPr algn="l">
              <a:lnSpc>
                <a:spcPct val="110000"/>
              </a:lnSpc>
              <a:defRPr sz="4000" cap="all" spc="7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6025896"/>
            <a:ext cx="10579608" cy="429768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 spc="4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"/>
              <a:t>Alcím mintájának szerkesztése</a:t>
            </a:r>
          </a:p>
        </p:txBody>
      </p:sp>
      <p:sp>
        <p:nvSpPr>
          <p:cNvPr id="17" name="Kép helyőrzője 16">
            <a:extLst>
              <a:ext uri="{FF2B5EF4-FFF2-40B4-BE49-F238E27FC236}">
                <a16:creationId xmlns:a16="http://schemas.microsoft.com/office/drawing/2014/main" id="{CC20621E-D3A1-DE2F-A48A-0A5F279572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572000"/>
          </a:xfr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19" name="Élőláb helye 18">
            <a:extLst>
              <a:ext uri="{FF2B5EF4-FFF2-40B4-BE49-F238E27FC236}">
                <a16:creationId xmlns:a16="http://schemas.microsoft.com/office/drawing/2014/main" id="{382602B3-F8C3-D957-5C3F-DF1749FA853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1520" y="6455664"/>
            <a:ext cx="3557016" cy="36576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18" name="Dátum helye 17">
            <a:extLst>
              <a:ext uri="{FF2B5EF4-FFF2-40B4-BE49-F238E27FC236}">
                <a16:creationId xmlns:a16="http://schemas.microsoft.com/office/drawing/2014/main" id="{A0E38CC7-EEB9-1AD7-7B03-603746FE3FF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20" name="Dia számának helye 19">
            <a:extLst>
              <a:ext uri="{FF2B5EF4-FFF2-40B4-BE49-F238E27FC236}">
                <a16:creationId xmlns:a16="http://schemas.microsoft.com/office/drawing/2014/main" id="{B153FF4E-D18A-13B0-6B0A-CF7AF0A523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388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éze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0F96CF6D-CD12-544A-2FFA-9EA21D92072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68519C3D-ECDE-2787-3717-DA29A112F6F9}"/>
              </a:ext>
            </a:extLst>
          </p:cNvPr>
          <p:cNvSpPr/>
          <p:nvPr userDrawn="1"/>
        </p:nvSpPr>
        <p:spPr>
          <a:xfrm>
            <a:off x="1009651" y="1028698"/>
            <a:ext cx="10172706" cy="48006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4EC3966D-F5E1-07D2-79E3-99BF7F5B5407}"/>
              </a:ext>
            </a:extLst>
          </p:cNvPr>
          <p:cNvSpPr/>
          <p:nvPr userDrawn="1"/>
        </p:nvSpPr>
        <p:spPr>
          <a:xfrm flipH="1">
            <a:off x="1009649" y="1028699"/>
            <a:ext cx="10174534" cy="4800598"/>
          </a:xfrm>
          <a:prstGeom prst="rect">
            <a:avLst/>
          </a:prstGeom>
          <a:gradFill>
            <a:gsLst>
              <a:gs pos="9000">
                <a:srgbClr val="FF9265"/>
              </a:gs>
              <a:gs pos="95000">
                <a:srgbClr val="DA002F">
                  <a:alpha val="7900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853FF58-C1F8-FA09-074D-AB8E9FBA1FDD}"/>
              </a:ext>
            </a:extLst>
          </p:cNvPr>
          <p:cNvSpPr/>
          <p:nvPr userDrawn="1"/>
        </p:nvSpPr>
        <p:spPr>
          <a:xfrm rot="10800000" flipH="1">
            <a:off x="1005991" y="4421079"/>
            <a:ext cx="10176358" cy="1408215"/>
          </a:xfrm>
          <a:prstGeom prst="rect">
            <a:avLst/>
          </a:prstGeom>
          <a:gradFill>
            <a:gsLst>
              <a:gs pos="26000">
                <a:srgbClr val="BA0267">
                  <a:alpha val="0"/>
                </a:srgbClr>
              </a:gs>
              <a:gs pos="95000">
                <a:srgbClr val="9B3597">
                  <a:alpha val="62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1A190FAB-1CE4-606E-199A-287AA035D1DB}"/>
              </a:ext>
            </a:extLst>
          </p:cNvPr>
          <p:cNvSpPr/>
          <p:nvPr userDrawn="1"/>
        </p:nvSpPr>
        <p:spPr>
          <a:xfrm rot="5400000" flipH="1">
            <a:off x="3568444" y="-1531928"/>
            <a:ext cx="4800598" cy="9921854"/>
          </a:xfrm>
          <a:prstGeom prst="rect">
            <a:avLst/>
          </a:prstGeom>
          <a:gradFill>
            <a:gsLst>
              <a:gs pos="22000">
                <a:srgbClr val="A60296">
                  <a:alpha val="49000"/>
                </a:srgbClr>
              </a:gs>
              <a:gs pos="99000">
                <a:srgbClr val="DA002F">
                  <a:alpha val="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55064" y="1481328"/>
            <a:ext cx="8001000" cy="2752344"/>
          </a:xfrm>
        </p:spPr>
        <p:txBody>
          <a:bodyPr rtlCol="0" anchor="ctr">
            <a:normAutofit/>
          </a:bodyPr>
          <a:lstStyle>
            <a:lvl1pPr marL="128016" indent="-137160">
              <a:lnSpc>
                <a:spcPct val="110000"/>
              </a:lnSpc>
              <a:defRPr sz="3200" b="0" cap="none" spc="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Idézet szerkesztéséhez kattintson ide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91262" y="4736592"/>
            <a:ext cx="8842248" cy="795528"/>
          </a:xfrm>
        </p:spPr>
        <p:txBody>
          <a:bodyPr rtlCol="0" anchor="ctr">
            <a:normAutofit/>
          </a:bodyPr>
          <a:lstStyle>
            <a:lvl1pPr marL="0" indent="0">
              <a:buNone/>
              <a:defRPr sz="2200" b="1" cap="all" spc="400" baseline="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 sz="2000" b="1" cap="all" spc="400" baseline="0">
                <a:solidFill>
                  <a:schemeClr val="bg1"/>
                </a:solidFill>
                <a:latin typeface="+mj-lt"/>
              </a:defRPr>
            </a:lvl2pPr>
            <a:lvl3pPr marL="457200" indent="0">
              <a:buNone/>
              <a:defRPr sz="1800" b="1" cap="all" spc="400" baseline="0">
                <a:solidFill>
                  <a:schemeClr val="bg1"/>
                </a:solidFill>
                <a:latin typeface="+mj-lt"/>
              </a:defRPr>
            </a:lvl3pPr>
            <a:lvl4pPr marL="685800" indent="0">
              <a:buNone/>
              <a:defRPr sz="1600" b="1" cap="all" spc="400" baseline="0">
                <a:solidFill>
                  <a:schemeClr val="bg1"/>
                </a:solidFill>
                <a:latin typeface="+mj-lt"/>
              </a:defRPr>
            </a:lvl4pPr>
            <a:lvl5pPr marL="914400" indent="0">
              <a:buNone/>
              <a:defRPr sz="1400" b="1" cap="all" spc="40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 rtl="0"/>
            <a:r>
              <a:rPr lang="hu"/>
              <a:t>Idézet szerzője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2025. február 14., péntek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27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éze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7BA1F90E-DB4C-5EE4-753F-1A3C96013E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040A7D6A-F901-6FD5-62E6-38FBE76E0278}"/>
              </a:ext>
            </a:extLst>
          </p:cNvPr>
          <p:cNvSpPr/>
          <p:nvPr userDrawn="1"/>
        </p:nvSpPr>
        <p:spPr>
          <a:xfrm>
            <a:off x="1009651" y="1028701"/>
            <a:ext cx="10172700" cy="4800598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3FFF0D5C-853B-2749-E5BC-06E387EA5FC0}"/>
              </a:ext>
            </a:extLst>
          </p:cNvPr>
          <p:cNvSpPr/>
          <p:nvPr userDrawn="1"/>
        </p:nvSpPr>
        <p:spPr>
          <a:xfrm flipH="1">
            <a:off x="8115303" y="1028698"/>
            <a:ext cx="3086100" cy="4800599"/>
          </a:xfrm>
          <a:prstGeom prst="rect">
            <a:avLst/>
          </a:prstGeom>
          <a:gradFill>
            <a:gsLst>
              <a:gs pos="0">
                <a:srgbClr val="FE4A00">
                  <a:alpha val="81000"/>
                </a:srgbClr>
              </a:gs>
              <a:gs pos="100000">
                <a:srgbClr val="9C2C97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B25369D9-EA61-DE2F-90F2-D94E3501FA02}"/>
              </a:ext>
            </a:extLst>
          </p:cNvPr>
          <p:cNvSpPr/>
          <p:nvPr userDrawn="1"/>
        </p:nvSpPr>
        <p:spPr>
          <a:xfrm rot="10800000" flipH="1">
            <a:off x="8124832" y="1028696"/>
            <a:ext cx="3076572" cy="3584648"/>
          </a:xfrm>
          <a:prstGeom prst="rect">
            <a:avLst/>
          </a:prstGeom>
          <a:gradFill>
            <a:gsLst>
              <a:gs pos="0">
                <a:srgbClr val="FF6753">
                  <a:alpha val="0"/>
                </a:srgbClr>
              </a:gs>
              <a:gs pos="99000">
                <a:srgbClr val="D6002E">
                  <a:alpha val="44000"/>
                </a:srgb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7360" y="1399032"/>
            <a:ext cx="5751576" cy="4041648"/>
          </a:xfrm>
        </p:spPr>
        <p:txBody>
          <a:bodyPr rtlCol="0" anchor="ctr">
            <a:normAutofit/>
          </a:bodyPr>
          <a:lstStyle>
            <a:lvl1pPr marL="182880" indent="-182880">
              <a:lnSpc>
                <a:spcPct val="110000"/>
              </a:lnSpc>
              <a:defRPr sz="3600"/>
            </a:lvl1pPr>
          </a:lstStyle>
          <a:p>
            <a:pPr rtl="0"/>
            <a:r>
              <a:rPr lang="hu"/>
              <a:t>Idézet szerkesztéséhez kattintson ide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531352" y="1792224"/>
            <a:ext cx="2322576" cy="3465576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600" b="0" cap="all" spc="400" baseline="0">
                <a:solidFill>
                  <a:schemeClr val="bg1"/>
                </a:solidFill>
              </a:defRPr>
            </a:lvl1pPr>
            <a:lvl2pPr marL="228600" indent="0" algn="ctr">
              <a:buNone/>
              <a:defRPr sz="1400" b="0" cap="all" spc="400">
                <a:solidFill>
                  <a:schemeClr val="bg1"/>
                </a:solidFill>
              </a:defRPr>
            </a:lvl2pPr>
            <a:lvl3pPr marL="457200" indent="0" algn="ctr">
              <a:buNone/>
              <a:defRPr sz="1200" b="0" cap="all" spc="400">
                <a:solidFill>
                  <a:schemeClr val="bg1"/>
                </a:solidFill>
              </a:defRPr>
            </a:lvl3pPr>
            <a:lvl4pPr marL="685800" indent="0" algn="ctr">
              <a:buNone/>
              <a:defRPr sz="1100" b="0" cap="all" spc="400">
                <a:solidFill>
                  <a:schemeClr val="bg1"/>
                </a:solidFill>
              </a:defRPr>
            </a:lvl4pPr>
            <a:lvl5pPr marL="914400" indent="0" algn="ctr">
              <a:buNone/>
              <a:defRPr sz="1050" b="0" cap="all" spc="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hu"/>
              <a:t>Idézet szerzője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2025. február 14., péntek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3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294248"/>
            <a:ext cx="10844784" cy="958480"/>
          </a:xfrm>
        </p:spPr>
        <p:txBody>
          <a:bodyPr rtlCol="0"/>
          <a:lstStyle/>
          <a:p>
            <a:pPr rtl="0"/>
            <a:r>
              <a:rPr lang="hu"/>
              <a:t>Mintacím szerkesztése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521" y="1563624"/>
            <a:ext cx="5074920" cy="4572000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01384" y="1563624"/>
            <a:ext cx="5074920" cy="4572000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2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92608"/>
            <a:ext cx="10844784" cy="960120"/>
          </a:xfrm>
        </p:spPr>
        <p:txBody>
          <a:bodyPr rtlCol="0"/>
          <a:lstStyle/>
          <a:p>
            <a:pPr rtl="0"/>
            <a:r>
              <a:rPr lang="hu"/>
              <a:t>Mintacím szerkesztése</a:t>
            </a:r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074" y="1380744"/>
            <a:ext cx="5074920" cy="559834"/>
          </a:xfrm>
        </p:spPr>
        <p:txBody>
          <a:bodyPr rtlCol="0"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"/>
              <a:t>Mintaszöveg szerkesztése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520" y="2020888"/>
            <a:ext cx="5074920" cy="4114736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01384" y="1380744"/>
            <a:ext cx="5074920" cy="559834"/>
          </a:xfrm>
        </p:spPr>
        <p:txBody>
          <a:bodyPr rtlCol="0"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"/>
              <a:t>Mintaszöveg szerkesztése</a:t>
            </a:r>
          </a:p>
        </p:txBody>
      </p:sp>
      <p:sp>
        <p:nvSpPr>
          <p:cNvPr id="13" name="Szöveg helye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00622" y="2020888"/>
            <a:ext cx="5074920" cy="4114736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0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92608"/>
            <a:ext cx="9985248" cy="960120"/>
          </a:xfrm>
        </p:spPr>
        <p:txBody>
          <a:bodyPr rtlCol="0"/>
          <a:lstStyle/>
          <a:p>
            <a:pPr rtl="0"/>
            <a:r>
              <a:rPr lang="hu"/>
              <a:t>Mintacím szerkesztése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6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lőláb helye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2" name="Dátum helye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2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53616"/>
            <a:ext cx="3595634" cy="1757505"/>
          </a:xfrm>
        </p:spPr>
        <p:txBody>
          <a:bodyPr rtlCol="0" anchor="t">
            <a:normAutofit/>
          </a:bodyPr>
          <a:lstStyle>
            <a:lvl1pPr>
              <a:defRPr sz="2800"/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1520" y="2311121"/>
            <a:ext cx="3309608" cy="3993263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"/>
              <a:t>Mintaszöveg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5" y="553616"/>
            <a:ext cx="6439309" cy="5752566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2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57784"/>
            <a:ext cx="3713996" cy="2212313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1520" y="2826137"/>
            <a:ext cx="3310128" cy="3153877"/>
          </a:xfrm>
        </p:spPr>
        <p:txBody>
          <a:bodyPr rtlCol="0"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"/>
              <a:t>Mintaszöveg szerkesztése</a:t>
            </a:r>
          </a:p>
        </p:txBody>
      </p:sp>
      <p:sp>
        <p:nvSpPr>
          <p:cNvPr id="9" name="Kép helyőrzője 8">
            <a:extLst>
              <a:ext uri="{FF2B5EF4-FFF2-40B4-BE49-F238E27FC236}">
                <a16:creationId xmlns:a16="http://schemas.microsoft.com/office/drawing/2014/main" id="{6E5A5D34-8853-9D0F-8F1B-90E5CC5A7D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21313" y="603504"/>
            <a:ext cx="6154737" cy="537651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9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övetkezteté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églalap 2">
            <a:extLst>
              <a:ext uri="{FF2B5EF4-FFF2-40B4-BE49-F238E27FC236}">
                <a16:creationId xmlns:a16="http://schemas.microsoft.com/office/drawing/2014/main" id="{80E46A2F-19F0-DFCD-9CE3-04C79F793D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C51DC8D0-ECB3-9C81-4ADA-D2C30B00B146}"/>
              </a:ext>
            </a:extLst>
          </p:cNvPr>
          <p:cNvSpPr/>
          <p:nvPr userDrawn="1"/>
        </p:nvSpPr>
        <p:spPr>
          <a:xfrm>
            <a:off x="-6" y="1"/>
            <a:ext cx="12192006" cy="3200400"/>
          </a:xfrm>
          <a:prstGeom prst="rect">
            <a:avLst/>
          </a:prstGeom>
          <a:gradFill>
            <a:gsLst>
              <a:gs pos="8000">
                <a:srgbClr val="D861D4"/>
              </a:gs>
              <a:gs pos="100000">
                <a:srgbClr val="DA002F">
                  <a:alpha val="77647"/>
                </a:srgb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E2A9673D-65B2-D6C4-C53F-8652E7E8A8A2}"/>
              </a:ext>
            </a:extLst>
          </p:cNvPr>
          <p:cNvSpPr/>
          <p:nvPr userDrawn="1"/>
        </p:nvSpPr>
        <p:spPr>
          <a:xfrm rot="16200000">
            <a:off x="4495799" y="-4495803"/>
            <a:ext cx="3200402" cy="12192003"/>
          </a:xfrm>
          <a:prstGeom prst="rect">
            <a:avLst/>
          </a:prstGeom>
          <a:gradFill>
            <a:gsLst>
              <a:gs pos="0">
                <a:srgbClr val="FE4A00">
                  <a:alpha val="49804"/>
                </a:srgbClr>
              </a:gs>
              <a:gs pos="99000">
                <a:srgbClr val="92248E">
                  <a:alpha val="62353"/>
                </a:srgb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632E07E3-56CC-285D-C461-695C95F6ECD4}"/>
              </a:ext>
            </a:extLst>
          </p:cNvPr>
          <p:cNvSpPr/>
          <p:nvPr userDrawn="1"/>
        </p:nvSpPr>
        <p:spPr>
          <a:xfrm rot="10800000">
            <a:off x="8115300" y="-1"/>
            <a:ext cx="4076700" cy="3200400"/>
          </a:xfrm>
          <a:prstGeom prst="rect">
            <a:avLst/>
          </a:prstGeom>
          <a:gradFill>
            <a:gsLst>
              <a:gs pos="0">
                <a:srgbClr val="DA002F">
                  <a:alpha val="12941"/>
                </a:srgbClr>
              </a:gs>
              <a:gs pos="84000">
                <a:srgbClr val="FF907A">
                  <a:alpha val="20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1" name="Szabadkézi sokszög: Alakzat 10">
            <a:extLst>
              <a:ext uri="{FF2B5EF4-FFF2-40B4-BE49-F238E27FC236}">
                <a16:creationId xmlns:a16="http://schemas.microsoft.com/office/drawing/2014/main" id="{F013C450-5422-C684-DC49-499D1A1B957B}"/>
              </a:ext>
            </a:extLst>
          </p:cNvPr>
          <p:cNvSpPr/>
          <p:nvPr userDrawn="1"/>
        </p:nvSpPr>
        <p:spPr>
          <a:xfrm rot="12508972">
            <a:off x="5601200" y="-1241452"/>
            <a:ext cx="4600694" cy="3518859"/>
          </a:xfrm>
          <a:custGeom>
            <a:avLst/>
            <a:gdLst>
              <a:gd name="connsiteX0" fmla="*/ 4600694 w 4600694"/>
              <a:gd name="connsiteY0" fmla="*/ 1140993 h 3518859"/>
              <a:gd name="connsiteX1" fmla="*/ 218087 w 4600694"/>
              <a:gd name="connsiteY1" fmla="*/ 3518859 h 3518859"/>
              <a:gd name="connsiteX2" fmla="*/ 141518 w 4600694"/>
              <a:gd name="connsiteY2" fmla="*/ 3334617 h 3518859"/>
              <a:gd name="connsiteX3" fmla="*/ 0 w 4600694"/>
              <a:gd name="connsiteY3" fmla="*/ 2502877 h 3518859"/>
              <a:gd name="connsiteX4" fmla="*/ 2502877 w 4600694"/>
              <a:gd name="connsiteY4" fmla="*/ 0 h 3518859"/>
              <a:gd name="connsiteX5" fmla="*/ 4526396 w 4600694"/>
              <a:gd name="connsiteY5" fmla="*/ 1029569 h 3518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00694" h="3518859">
                <a:moveTo>
                  <a:pt x="4600694" y="1140993"/>
                </a:moveTo>
                <a:lnTo>
                  <a:pt x="218087" y="3518859"/>
                </a:lnTo>
                <a:lnTo>
                  <a:pt x="141518" y="3334617"/>
                </a:lnTo>
                <a:cubicBezTo>
                  <a:pt x="49860" y="3074390"/>
                  <a:pt x="0" y="2794456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334417" y="0"/>
                  <a:pt x="4071245" y="405511"/>
                  <a:pt x="4526396" y="1029569"/>
                </a:cubicBezTo>
                <a:close/>
              </a:path>
            </a:pathLst>
          </a:cu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23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179576"/>
            <a:ext cx="9601200" cy="1728216"/>
          </a:xfrm>
        </p:spPr>
        <p:txBody>
          <a:bodyPr rtlCol="0" anchor="b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1520" y="3657600"/>
            <a:ext cx="10881360" cy="27432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49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övetkeztetés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E3875154-47EA-9315-F160-02DA5541D6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9617130E-6216-789E-BE08-6D1E3E75622B}"/>
              </a:ext>
            </a:extLst>
          </p:cNvPr>
          <p:cNvSpPr/>
          <p:nvPr userDrawn="1"/>
        </p:nvSpPr>
        <p:spPr>
          <a:xfrm>
            <a:off x="-6" y="1"/>
            <a:ext cx="12192006" cy="3200400"/>
          </a:xfrm>
          <a:prstGeom prst="rect">
            <a:avLst/>
          </a:prstGeom>
          <a:gradFill>
            <a:gsLst>
              <a:gs pos="8000">
                <a:srgbClr val="D861D4"/>
              </a:gs>
              <a:gs pos="100000">
                <a:srgbClr val="DA002F">
                  <a:alpha val="77647"/>
                </a:srgb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17499983-7B9C-7C3D-25C2-1715A4226DE4}"/>
              </a:ext>
            </a:extLst>
          </p:cNvPr>
          <p:cNvSpPr/>
          <p:nvPr userDrawn="1"/>
        </p:nvSpPr>
        <p:spPr>
          <a:xfrm rot="16200000">
            <a:off x="4495799" y="-4495803"/>
            <a:ext cx="3200402" cy="12192003"/>
          </a:xfrm>
          <a:prstGeom prst="rect">
            <a:avLst/>
          </a:prstGeom>
          <a:gradFill>
            <a:gsLst>
              <a:gs pos="0">
                <a:srgbClr val="FE4A00">
                  <a:alpha val="49804"/>
                </a:srgbClr>
              </a:gs>
              <a:gs pos="99000">
                <a:srgbClr val="92248E">
                  <a:alpha val="62353"/>
                </a:srgb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00492B90-6109-F01B-1ABB-6BED7A1F1389}"/>
              </a:ext>
            </a:extLst>
          </p:cNvPr>
          <p:cNvSpPr/>
          <p:nvPr userDrawn="1"/>
        </p:nvSpPr>
        <p:spPr>
          <a:xfrm rot="10800000">
            <a:off x="8115300" y="-5"/>
            <a:ext cx="4076700" cy="3200404"/>
          </a:xfrm>
          <a:prstGeom prst="rect">
            <a:avLst/>
          </a:prstGeom>
          <a:gradFill>
            <a:gsLst>
              <a:gs pos="0">
                <a:srgbClr val="DA002F">
                  <a:alpha val="12941"/>
                </a:srgbClr>
              </a:gs>
              <a:gs pos="84000">
                <a:srgbClr val="FF907A">
                  <a:alpha val="20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1" name="Szabadkézi sokszög: Alakzat 10">
            <a:extLst>
              <a:ext uri="{FF2B5EF4-FFF2-40B4-BE49-F238E27FC236}">
                <a16:creationId xmlns:a16="http://schemas.microsoft.com/office/drawing/2014/main" id="{A8F1BDFB-261A-F796-17BC-584DAB2E77B1}"/>
              </a:ext>
            </a:extLst>
          </p:cNvPr>
          <p:cNvSpPr/>
          <p:nvPr userDrawn="1"/>
        </p:nvSpPr>
        <p:spPr>
          <a:xfrm rot="12508972">
            <a:off x="5601200" y="-1241452"/>
            <a:ext cx="4600694" cy="3518859"/>
          </a:xfrm>
          <a:custGeom>
            <a:avLst/>
            <a:gdLst>
              <a:gd name="connsiteX0" fmla="*/ 4600694 w 4600694"/>
              <a:gd name="connsiteY0" fmla="*/ 1140993 h 3518859"/>
              <a:gd name="connsiteX1" fmla="*/ 218087 w 4600694"/>
              <a:gd name="connsiteY1" fmla="*/ 3518859 h 3518859"/>
              <a:gd name="connsiteX2" fmla="*/ 141518 w 4600694"/>
              <a:gd name="connsiteY2" fmla="*/ 3334617 h 3518859"/>
              <a:gd name="connsiteX3" fmla="*/ 0 w 4600694"/>
              <a:gd name="connsiteY3" fmla="*/ 2502877 h 3518859"/>
              <a:gd name="connsiteX4" fmla="*/ 2502877 w 4600694"/>
              <a:gd name="connsiteY4" fmla="*/ 0 h 3518859"/>
              <a:gd name="connsiteX5" fmla="*/ 4526396 w 4600694"/>
              <a:gd name="connsiteY5" fmla="*/ 1029569 h 3518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00694" h="3518859">
                <a:moveTo>
                  <a:pt x="4600694" y="1140993"/>
                </a:moveTo>
                <a:lnTo>
                  <a:pt x="218087" y="3518859"/>
                </a:lnTo>
                <a:lnTo>
                  <a:pt x="141518" y="3334617"/>
                </a:lnTo>
                <a:cubicBezTo>
                  <a:pt x="49860" y="3074390"/>
                  <a:pt x="0" y="2794456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334417" y="0"/>
                  <a:pt x="4071245" y="405511"/>
                  <a:pt x="4526396" y="1029569"/>
                </a:cubicBezTo>
                <a:close/>
              </a:path>
            </a:pathLst>
          </a:cu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23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179576"/>
            <a:ext cx="8741664" cy="1728216"/>
          </a:xfrm>
        </p:spPr>
        <p:txBody>
          <a:bodyPr rtlCol="0"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1520" y="3931920"/>
            <a:ext cx="9994392" cy="180672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400" dirty="0"/>
            </a:lvl1pPr>
            <a:lvl2pPr marL="228600" indent="0">
              <a:buNone/>
              <a:defRPr lang="en-US" sz="2000" dirty="0"/>
            </a:lvl2pPr>
            <a:lvl3pPr marL="457200" indent="0">
              <a:buNone/>
              <a:defRPr lang="en-US" sz="1800" dirty="0"/>
            </a:lvl3pPr>
            <a:lvl4pPr marL="685800" indent="0">
              <a:buNone/>
              <a:defRPr lang="en-US" sz="1600" dirty="0"/>
            </a:lvl4pPr>
            <a:lvl5pPr marL="914400" indent="0">
              <a:buNone/>
              <a:defRPr lang="en-US" sz="1400" dirty="0"/>
            </a:lvl5pPr>
          </a:lstStyle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68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, fénykép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7595EAD1-9200-DDD9-8F6D-AD5C90E1D9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AFA13483-A24C-97DB-1FAB-B1EE383D6793}"/>
              </a:ext>
            </a:extLst>
          </p:cNvPr>
          <p:cNvSpPr/>
          <p:nvPr userDrawn="1"/>
        </p:nvSpPr>
        <p:spPr>
          <a:xfrm>
            <a:off x="5067300" y="-429"/>
            <a:ext cx="7142987" cy="6857571"/>
          </a:xfrm>
          <a:prstGeom prst="rect">
            <a:avLst/>
          </a:prstGeom>
          <a:gradFill>
            <a:gsLst>
              <a:gs pos="0">
                <a:srgbClr val="FF411C"/>
              </a:gs>
              <a:gs pos="100000">
                <a:srgbClr val="92248E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30CBF15A-228E-7325-6D7D-982EA5375DC4}"/>
              </a:ext>
            </a:extLst>
          </p:cNvPr>
          <p:cNvSpPr/>
          <p:nvPr userDrawn="1"/>
        </p:nvSpPr>
        <p:spPr>
          <a:xfrm>
            <a:off x="5067301" y="0"/>
            <a:ext cx="7158340" cy="6858000"/>
          </a:xfrm>
          <a:prstGeom prst="rect">
            <a:avLst/>
          </a:prstGeom>
          <a:gradFill>
            <a:gsLst>
              <a:gs pos="27000">
                <a:srgbClr val="DA002F">
                  <a:alpha val="6000"/>
                </a:srgbClr>
              </a:gs>
              <a:gs pos="98000">
                <a:srgbClr val="9B3597">
                  <a:alpha val="72941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EBBC545E-CFDF-A40B-046E-AEC9E529B81C}"/>
              </a:ext>
            </a:extLst>
          </p:cNvPr>
          <p:cNvSpPr/>
          <p:nvPr userDrawn="1"/>
        </p:nvSpPr>
        <p:spPr>
          <a:xfrm rot="10800000">
            <a:off x="5067300" y="4571999"/>
            <a:ext cx="7158340" cy="2286000"/>
          </a:xfrm>
          <a:prstGeom prst="rect">
            <a:avLst/>
          </a:prstGeom>
          <a:gradFill>
            <a:gsLst>
              <a:gs pos="28000">
                <a:srgbClr val="FF907A">
                  <a:alpha val="40000"/>
                </a:srgbClr>
              </a:gs>
              <a:gs pos="100000">
                <a:srgbClr val="DA002F">
                  <a:alpha val="20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B90503D3-D62B-0038-E24C-05C4B676AF66}"/>
              </a:ext>
            </a:extLst>
          </p:cNvPr>
          <p:cNvSpPr/>
          <p:nvPr userDrawn="1"/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rgbClr val="FFDBCC">
                  <a:alpha val="0"/>
                </a:srgbClr>
              </a:gs>
              <a:gs pos="100000">
                <a:srgbClr val="FF907A">
                  <a:alpha val="20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7568" y="1270535"/>
            <a:ext cx="5513832" cy="2889504"/>
          </a:xfrm>
        </p:spPr>
        <p:txBody>
          <a:bodyPr rtlCol="0" anchor="b">
            <a:normAutofit/>
          </a:bodyPr>
          <a:lstStyle>
            <a:lvl1pPr algn="l">
              <a:lnSpc>
                <a:spcPct val="110000"/>
              </a:lnSpc>
              <a:defRPr sz="3600" cap="all" spc="7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7568" y="4974336"/>
            <a:ext cx="5715000" cy="1481328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800" cap="all" spc="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"/>
              <a:t>Alcím mintájának szerkesztése</a:t>
            </a:r>
          </a:p>
        </p:txBody>
      </p:sp>
      <p:sp>
        <p:nvSpPr>
          <p:cNvPr id="20" name="Kép helyőrzője 19">
            <a:extLst>
              <a:ext uri="{FF2B5EF4-FFF2-40B4-BE49-F238E27FC236}">
                <a16:creationId xmlns:a16="http://schemas.microsoft.com/office/drawing/2014/main" id="{60A6A082-894A-7F2D-AA57-EBD48EAFBD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067300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87566" y="6455664"/>
            <a:ext cx="2902571" cy="36576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8425" y="6455664"/>
            <a:ext cx="2986167" cy="36576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56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pire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>
            <a:extLst>
              <a:ext uri="{FF2B5EF4-FFF2-40B4-BE49-F238E27FC236}">
                <a16:creationId xmlns:a16="http://schemas.microsoft.com/office/drawing/2014/main" id="{DB5C5E01-6047-09D9-CA8C-ACF771ED4F5F}"/>
              </a:ext>
            </a:extLst>
          </p:cNvPr>
          <p:cNvSpPr/>
          <p:nvPr userDrawn="1"/>
        </p:nvSpPr>
        <p:spPr>
          <a:xfrm>
            <a:off x="-2" y="0"/>
            <a:ext cx="12192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A3735CD2-2790-A02E-C1A3-EB251A110779}"/>
              </a:ext>
            </a:extLst>
          </p:cNvPr>
          <p:cNvSpPr/>
          <p:nvPr userDrawn="1"/>
        </p:nvSpPr>
        <p:spPr>
          <a:xfrm flipH="1">
            <a:off x="-2" y="0"/>
            <a:ext cx="6096000" cy="6858000"/>
          </a:xfrm>
          <a:prstGeom prst="rect">
            <a:avLst/>
          </a:prstGeom>
          <a:gradFill>
            <a:gsLst>
              <a:gs pos="8000">
                <a:srgbClr val="FF907A"/>
              </a:gs>
              <a:gs pos="100000">
                <a:srgbClr val="DA002F">
                  <a:alpha val="88627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C27BCFA5-D41F-08E8-0C59-3B6D1AE8FC85}"/>
              </a:ext>
            </a:extLst>
          </p:cNvPr>
          <p:cNvSpPr/>
          <p:nvPr userDrawn="1"/>
        </p:nvSpPr>
        <p:spPr>
          <a:xfrm flipH="1">
            <a:off x="0" y="17416"/>
            <a:ext cx="5067300" cy="6840156"/>
          </a:xfrm>
          <a:prstGeom prst="rect">
            <a:avLst/>
          </a:prstGeom>
          <a:gradFill>
            <a:gsLst>
              <a:gs pos="22000">
                <a:srgbClr val="FF5076">
                  <a:alpha val="0"/>
                </a:srgbClr>
              </a:gs>
              <a:gs pos="99000">
                <a:srgbClr val="92248E">
                  <a:alpha val="91765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BE833A7D-2BA4-F824-376C-8607C290E93B}"/>
              </a:ext>
            </a:extLst>
          </p:cNvPr>
          <p:cNvSpPr/>
          <p:nvPr userDrawn="1"/>
        </p:nvSpPr>
        <p:spPr>
          <a:xfrm rot="5400000" flipH="1">
            <a:off x="-20998" y="723590"/>
            <a:ext cx="6595192" cy="5638799"/>
          </a:xfrm>
          <a:prstGeom prst="rect">
            <a:avLst/>
          </a:prstGeom>
          <a:gradFill>
            <a:gsLst>
              <a:gs pos="2000">
                <a:srgbClr val="DA002F">
                  <a:alpha val="18824"/>
                </a:srgbClr>
              </a:gs>
              <a:gs pos="57000">
                <a:srgbClr val="FE4A00">
                  <a:alpha val="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DCFC381E-3DA3-22D7-F3CB-6FF3B17D6865}"/>
              </a:ext>
            </a:extLst>
          </p:cNvPr>
          <p:cNvSpPr/>
          <p:nvPr userDrawn="1"/>
        </p:nvSpPr>
        <p:spPr>
          <a:xfrm rot="12508972">
            <a:off x="652110" y="716188"/>
            <a:ext cx="5005754" cy="5005754"/>
          </a:xfrm>
          <a:prstGeom prst="ellipse">
            <a:avLst/>
          </a:pr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22745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029968"/>
            <a:ext cx="4398264" cy="2825496"/>
          </a:xfrm>
        </p:spPr>
        <p:txBody>
          <a:bodyPr rtlCol="0" anchor="ctr">
            <a:noAutofit/>
          </a:bodyPr>
          <a:lstStyle>
            <a:lvl1pPr algn="ctr">
              <a:lnSpc>
                <a:spcPct val="110000"/>
              </a:lnSpc>
              <a:defRPr sz="4000" cap="all" spc="7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04304" y="584688"/>
            <a:ext cx="4517136" cy="5688623"/>
          </a:xfrm>
        </p:spPr>
        <p:txBody>
          <a:bodyPr vert="horz" lIns="91440" tIns="45720" rIns="91440" bIns="45720" rtlCol="0" anchor="ctr">
            <a:normAutofit/>
          </a:bodyPr>
          <a:lstStyle>
            <a:lvl1pPr marL="438912" indent="-347472">
              <a:lnSpc>
                <a:spcPct val="130000"/>
              </a:lnSpc>
              <a:spcBef>
                <a:spcPts val="1000"/>
              </a:spcBef>
              <a:buFont typeface="+mj-lt"/>
              <a:buAutoNum type="arabicPeriod"/>
              <a:defRPr lang="en-US" b="0" cap="none" spc="0" baseline="0" dirty="0"/>
            </a:lvl1pPr>
            <a:lvl2pPr marL="438912" indent="-347472">
              <a:lnSpc>
                <a:spcPct val="130000"/>
              </a:lnSpc>
              <a:spcBef>
                <a:spcPts val="1000"/>
              </a:spcBef>
              <a:buFont typeface="+mj-lt"/>
              <a:buAutoNum type="arabicPeriod"/>
              <a:defRPr lang="en-US" b="1" cap="all" spc="400" baseline="0" dirty="0"/>
            </a:lvl2pPr>
            <a:lvl3pPr marL="438912" indent="-347472">
              <a:lnSpc>
                <a:spcPct val="130000"/>
              </a:lnSpc>
              <a:spcBef>
                <a:spcPts val="1000"/>
              </a:spcBef>
              <a:buFont typeface="+mj-lt"/>
              <a:buAutoNum type="arabicPeriod"/>
              <a:defRPr lang="en-US" b="1" cap="all" spc="400" baseline="0" dirty="0"/>
            </a:lvl3pPr>
            <a:lvl4pPr marL="438912" indent="-347472">
              <a:lnSpc>
                <a:spcPct val="130000"/>
              </a:lnSpc>
              <a:spcBef>
                <a:spcPts val="1000"/>
              </a:spcBef>
              <a:buFont typeface="+mj-lt"/>
              <a:buAutoNum type="arabicPeriod"/>
              <a:defRPr lang="en-US" b="1" cap="all" spc="400" baseline="0" dirty="0"/>
            </a:lvl4pPr>
            <a:lvl5pPr marL="438912" indent="-347472">
              <a:lnSpc>
                <a:spcPct val="130000"/>
              </a:lnSpc>
              <a:spcBef>
                <a:spcPts val="1000"/>
              </a:spcBef>
              <a:buFont typeface="+mj-lt"/>
              <a:buAutoNum type="arabicPeriod"/>
              <a:defRPr lang="en-US" b="1" cap="all" spc="400" baseline="0" dirty="0"/>
            </a:lvl5pPr>
          </a:lstStyle>
          <a:p>
            <a:pPr lvl="0" rtl="0"/>
            <a:r>
              <a:rPr lang="hu"/>
              <a:t>Mintaszöveg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093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pirend fényké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55E51A20-2748-7167-D322-21FEFCFAA8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4CBB6C2A-5CA9-E68C-069E-E0E25559DCC0}"/>
              </a:ext>
            </a:extLst>
          </p:cNvPr>
          <p:cNvSpPr/>
          <p:nvPr userDrawn="1"/>
        </p:nvSpPr>
        <p:spPr>
          <a:xfrm flipH="1">
            <a:off x="-1" y="6408743"/>
            <a:ext cx="12191998" cy="449257"/>
          </a:xfrm>
          <a:prstGeom prst="rect">
            <a:avLst/>
          </a:prstGeom>
          <a:gradFill>
            <a:gsLst>
              <a:gs pos="34000">
                <a:srgbClr val="FE4A00">
                  <a:alpha val="72941"/>
                </a:srgbClr>
              </a:gs>
              <a:gs pos="100000">
                <a:srgbClr val="DA002F">
                  <a:alpha val="88627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1F80550C-DE5E-1065-0630-D03C188FDDD1}"/>
              </a:ext>
            </a:extLst>
          </p:cNvPr>
          <p:cNvSpPr/>
          <p:nvPr userDrawn="1"/>
        </p:nvSpPr>
        <p:spPr>
          <a:xfrm flipH="1">
            <a:off x="-1" y="6408742"/>
            <a:ext cx="6281929" cy="449258"/>
          </a:xfrm>
          <a:prstGeom prst="rect">
            <a:avLst/>
          </a:prstGeom>
          <a:gradFill>
            <a:gsLst>
              <a:gs pos="0">
                <a:srgbClr val="FD5353">
                  <a:alpha val="54902"/>
                </a:srgbClr>
              </a:gs>
              <a:gs pos="99000">
                <a:srgbClr val="972D8F">
                  <a:alpha val="73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0" y="1014984"/>
            <a:ext cx="4489704" cy="1463040"/>
          </a:xfrm>
        </p:spPr>
        <p:txBody>
          <a:bodyPr rtlCol="0" anchor="t">
            <a:noAutofit/>
          </a:bodyPr>
          <a:lstStyle>
            <a:lvl1pPr>
              <a:defRPr sz="4000" cap="all" spc="700" baseline="0"/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14" name="Kép helyőrzője 13">
            <a:extLst>
              <a:ext uri="{FF2B5EF4-FFF2-40B4-BE49-F238E27FC236}">
                <a16:creationId xmlns:a16="http://schemas.microsoft.com/office/drawing/2014/main" id="{446617FE-5546-1330-38DE-729B1DB01C4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-1"/>
            <a:ext cx="6281928" cy="6411311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86600" y="2633472"/>
            <a:ext cx="4498848" cy="2980944"/>
          </a:xfrm>
        </p:spPr>
        <p:txBody>
          <a:bodyPr rtlCol="0" anchor="b">
            <a:normAutofit/>
          </a:bodyPr>
          <a:lstStyle>
            <a:lvl1pPr marL="342900" indent="-342900">
              <a:buFont typeface="+mj-lt"/>
              <a:buAutoNum type="arabicPeriod"/>
              <a:defRPr sz="1800"/>
            </a:lvl1pPr>
            <a:lvl2pPr marL="571500" indent="-342900">
              <a:buFont typeface="+mj-lt"/>
              <a:buAutoNum type="arabicPeriod"/>
              <a:defRPr sz="1600"/>
            </a:lvl2pPr>
            <a:lvl3pPr marL="685800" indent="-228600">
              <a:buFont typeface="+mj-lt"/>
              <a:buAutoNum type="arabicPeriod"/>
              <a:defRPr sz="1400"/>
            </a:lvl3pPr>
            <a:lvl4pPr marL="914400" indent="-228600">
              <a:buFont typeface="+mj-lt"/>
              <a:buAutoNum type="arabicPeriod"/>
              <a:defRPr sz="1200"/>
            </a:lvl4pPr>
            <a:lvl5pPr marL="1143000" indent="-228600">
              <a:buFont typeface="+mj-lt"/>
              <a:buAutoNum type="arabicPeriod"/>
              <a:defRPr sz="1100"/>
            </a:lvl5pPr>
          </a:lstStyle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11" name="Élőláb helye 10">
            <a:extLst>
              <a:ext uri="{FF2B5EF4-FFF2-40B4-BE49-F238E27FC236}">
                <a16:creationId xmlns:a16="http://schemas.microsoft.com/office/drawing/2014/main" id="{A9C33D4E-E2BE-E898-8127-4DC0FEE7EF6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37160" y="6455664"/>
            <a:ext cx="3557016" cy="36576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</a:p>
        </p:txBody>
      </p:sp>
      <p:sp>
        <p:nvSpPr>
          <p:cNvPr id="10" name="Dátum helye 9">
            <a:extLst>
              <a:ext uri="{FF2B5EF4-FFF2-40B4-BE49-F238E27FC236}">
                <a16:creationId xmlns:a16="http://schemas.microsoft.com/office/drawing/2014/main" id="{9153B13C-4F7F-491E-137A-C175D2F3434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12" name="Dia számának helye 11">
            <a:extLst>
              <a:ext uri="{FF2B5EF4-FFF2-40B4-BE49-F238E27FC236}">
                <a16:creationId xmlns:a16="http://schemas.microsoft.com/office/drawing/2014/main" id="{465A4B81-1CBB-716F-B325-C1ECB6BA25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93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ím, tartalom fénykép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55E51A20-2748-7167-D322-21FEFCFAA8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4CBB6C2A-5CA9-E68C-069E-E0E25559DCC0}"/>
              </a:ext>
            </a:extLst>
          </p:cNvPr>
          <p:cNvSpPr/>
          <p:nvPr userDrawn="1"/>
        </p:nvSpPr>
        <p:spPr>
          <a:xfrm flipH="1">
            <a:off x="-1" y="6408741"/>
            <a:ext cx="12191998" cy="449259"/>
          </a:xfrm>
          <a:prstGeom prst="rect">
            <a:avLst/>
          </a:prstGeom>
          <a:gradFill>
            <a:gsLst>
              <a:gs pos="34000">
                <a:srgbClr val="FE4A00">
                  <a:alpha val="72941"/>
                </a:srgbClr>
              </a:gs>
              <a:gs pos="100000">
                <a:srgbClr val="DA002F">
                  <a:alpha val="88627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1F80550C-DE5E-1065-0630-D03C188FDDD1}"/>
              </a:ext>
            </a:extLst>
          </p:cNvPr>
          <p:cNvSpPr/>
          <p:nvPr userDrawn="1"/>
        </p:nvSpPr>
        <p:spPr>
          <a:xfrm flipH="1">
            <a:off x="-1" y="6408314"/>
            <a:ext cx="7783998" cy="449686"/>
          </a:xfrm>
          <a:prstGeom prst="rect">
            <a:avLst/>
          </a:prstGeom>
          <a:gradFill>
            <a:gsLst>
              <a:gs pos="0">
                <a:srgbClr val="FD5353">
                  <a:alpha val="54902"/>
                </a:srgbClr>
              </a:gs>
              <a:gs pos="99000">
                <a:srgbClr val="972D8F">
                  <a:alpha val="73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832104"/>
            <a:ext cx="3273552" cy="1947672"/>
          </a:xfrm>
        </p:spPr>
        <p:txBody>
          <a:bodyPr rtlCol="0" anchor="b"/>
          <a:lstStyle/>
          <a:p>
            <a:pPr rtl="0"/>
            <a:r>
              <a:rPr lang="hu"/>
              <a:t>Mintacím szerkesztése</a:t>
            </a:r>
          </a:p>
        </p:txBody>
      </p:sp>
      <p:sp>
        <p:nvSpPr>
          <p:cNvPr id="14" name="Kép helyőrzője 13">
            <a:extLst>
              <a:ext uri="{FF2B5EF4-FFF2-40B4-BE49-F238E27FC236}">
                <a16:creationId xmlns:a16="http://schemas.microsoft.com/office/drawing/2014/main" id="{446617FE-5546-1330-38DE-729B1DB01C4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-1"/>
            <a:ext cx="7783999" cy="6411311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11" name="Élőláb helye 10">
            <a:extLst>
              <a:ext uri="{FF2B5EF4-FFF2-40B4-BE49-F238E27FC236}">
                <a16:creationId xmlns:a16="http://schemas.microsoft.com/office/drawing/2014/main" id="{A9C33D4E-E2BE-E898-8127-4DC0FEE7EF6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7056" y="6455664"/>
            <a:ext cx="3557016" cy="36576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1896" y="2852928"/>
            <a:ext cx="3273552" cy="2953512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10" name="Dátum helye 9">
            <a:extLst>
              <a:ext uri="{FF2B5EF4-FFF2-40B4-BE49-F238E27FC236}">
                <a16:creationId xmlns:a16="http://schemas.microsoft.com/office/drawing/2014/main" id="{9153B13C-4F7F-491E-137A-C175D2F3434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12" name="Dia számának helye 11">
            <a:extLst>
              <a:ext uri="{FF2B5EF4-FFF2-40B4-BE49-F238E27FC236}">
                <a16:creationId xmlns:a16="http://schemas.microsoft.com/office/drawing/2014/main" id="{465A4B81-1CBB-716F-B325-C1ECB6BA25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44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2_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1257A24-F719-DB44-983F-5DD9B6211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8684837-92B2-F422-DFAF-FBC3766A5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44704FE-1293-383B-0F71-2A104E3EB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FFDFAF3-0D62-4D1D-BD8E-B3574060A218}" type="datetime1">
              <a:rPr lang="hu-HU" smtClean="0"/>
              <a:t>2025. 09. 25.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7762040-74CB-EE6E-8A7C-EFA3BBA9E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6AAEA57-D726-2B0E-F468-1E8F45EC1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79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6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3B3C7E-BC2D-4436-8B03-AC421FA66787}"/>
              </a:ext>
            </a:extLst>
          </p:cNvPr>
          <p:cNvSpPr/>
          <p:nvPr/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6887E-4265-46F7-9DE0-605FFFC907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5130" y="1066800"/>
            <a:ext cx="8112369" cy="2073119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 cap="all" spc="39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B1A74-54F5-45CA-8922-87FFD5751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5804" y="4876802"/>
            <a:ext cx="7821637" cy="102869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BE6EF-9D0F-4ABF-B92C-E967FE3F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AB150-954C-4F02-89AC-DA7163D7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9965" y="6245352"/>
            <a:ext cx="4114800" cy="365125"/>
          </a:xfrm>
        </p:spPr>
        <p:txBody>
          <a:bodyPr/>
          <a:lstStyle/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16270-CBD7-4ACC-BFC5-9CADE722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B5D0C1-066E-4C02-A6B8-59FAE4A19724}"/>
              </a:ext>
            </a:extLst>
          </p:cNvPr>
          <p:cNvGrpSpPr/>
          <p:nvPr/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468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DC87-4B97-4A7C-BC4C-6E772456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9FD9-57FD-4ABA-9FCD-79540525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BD40E-B0AA-47B8-900F-488A8AEC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E623C-1E35-4485-A5B4-A71969BE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6BB9-EF4F-465E-985B-34521F68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20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F5577-D71B-4279-B07A-62F703E5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367D-C35C-4023-BEBE-F834D033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FCF8A-B8C6-496A-98A5-BBB52DB7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CDE45C10-227D-42DF-A888-EEFD3784F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3900" y="750338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214944-8898-48BC-AE6F-065DA7BBB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80478" y="4714704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B3AAB-30C4-441D-B481-D253F8325953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DCB6176-5585-40BC-BC9C-CA625F989F1B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C4F1D9-97D8-43DD-A319-C56367F97FCE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5E64ED-B373-4866-B5A2-E805D316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91" y="1274475"/>
            <a:ext cx="3761832" cy="2823913"/>
          </a:xfrm>
        </p:spPr>
        <p:txBody>
          <a:bodyPr anchor="b">
            <a:normAutofit/>
          </a:bodyPr>
          <a:lstStyle>
            <a:lvl1pPr algn="ctr">
              <a:defRPr sz="3200" cap="all" spc="600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D6168-DDAE-41B2-A0D5-42185A2D0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6756" y="2730304"/>
            <a:ext cx="4383030" cy="13973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3916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25EB-71EE-41B3-89D2-47A0C7C3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62F7D-C4AD-4BD4-AAC8-F0223EE4A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7305" y="2155369"/>
            <a:ext cx="4953000" cy="399832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FB088-28C6-4667-8DF2-0DE32AE3E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5369"/>
            <a:ext cx="4953000" cy="399832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6095F-AE34-4E94-B722-E3A1205A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6A8E6-BD94-48EA-8F35-DA0DF910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78AEF-56B8-49F5-81E8-663B1FFA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22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873F-001F-4254-97F3-05329E6A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55171"/>
            <a:ext cx="10134600" cy="113551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7B575-060F-4296-A28A-93DA109F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7306" y="1801620"/>
            <a:ext cx="4849036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81A51-F4D1-4A02-9918-C416F820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7306" y="2619103"/>
            <a:ext cx="4849036" cy="351499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916D0-3DFE-455D-9888-3FDEFD3D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108" y="1801620"/>
            <a:ext cx="4904585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93D763-0643-4A48-8007-93391C59F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108" y="2619103"/>
            <a:ext cx="4904585" cy="351499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2D07B-3A5D-41C2-83B8-BD1AD652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2C1367-FE5A-4CDD-B85B-724FFFE5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2F244-23EB-4E1A-B74F-77F23F87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19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, fénykép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7595EAD1-9200-DDD9-8F6D-AD5C90E1D9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8D2DD7BB-25B8-B7A3-8E13-EDE8E1090689}"/>
              </a:ext>
            </a:extLst>
          </p:cNvPr>
          <p:cNvSpPr/>
          <p:nvPr userDrawn="1"/>
        </p:nvSpPr>
        <p:spPr>
          <a:xfrm rot="10800000" flipH="1">
            <a:off x="0" y="0"/>
            <a:ext cx="6096000" cy="6868461"/>
          </a:xfrm>
          <a:prstGeom prst="rect">
            <a:avLst/>
          </a:prstGeom>
          <a:gradFill>
            <a:gsLst>
              <a:gs pos="0">
                <a:srgbClr val="FE4A00">
                  <a:alpha val="65882"/>
                </a:srgbClr>
              </a:gs>
              <a:gs pos="100000">
                <a:srgbClr val="A6025C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FB6C05D2-D53F-950D-185E-08B200EEFEB9}"/>
              </a:ext>
            </a:extLst>
          </p:cNvPr>
          <p:cNvSpPr/>
          <p:nvPr userDrawn="1"/>
        </p:nvSpPr>
        <p:spPr>
          <a:xfrm rot="10800000" flipH="1">
            <a:off x="-18287" y="4582455"/>
            <a:ext cx="6114286" cy="2275539"/>
          </a:xfrm>
          <a:prstGeom prst="rect">
            <a:avLst/>
          </a:prstGeom>
          <a:gradFill>
            <a:gsLst>
              <a:gs pos="0">
                <a:srgbClr val="DA002F">
                  <a:alpha val="0"/>
                </a:srgbClr>
              </a:gs>
              <a:gs pos="99000">
                <a:srgbClr val="92248E">
                  <a:alpha val="26667"/>
                </a:srgb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BC0AF5C2-3AA9-7510-308E-9D21678F7EFC}"/>
              </a:ext>
            </a:extLst>
          </p:cNvPr>
          <p:cNvSpPr/>
          <p:nvPr userDrawn="1"/>
        </p:nvSpPr>
        <p:spPr>
          <a:xfrm rot="5400000" flipH="1">
            <a:off x="-148955" y="532365"/>
            <a:ext cx="6878924" cy="5814190"/>
          </a:xfrm>
          <a:prstGeom prst="rect">
            <a:avLst/>
          </a:prstGeom>
          <a:gradFill>
            <a:gsLst>
              <a:gs pos="0">
                <a:srgbClr val="FE4A00">
                  <a:alpha val="0"/>
                </a:srgbClr>
              </a:gs>
              <a:gs pos="100000">
                <a:srgbClr val="A60296">
                  <a:alpha val="38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id="{13D13448-08C3-4231-6CCA-F17E4C608199}"/>
              </a:ext>
            </a:extLst>
          </p:cNvPr>
          <p:cNvSpPr/>
          <p:nvPr userDrawn="1"/>
        </p:nvSpPr>
        <p:spPr>
          <a:xfrm rot="10800000">
            <a:off x="949046" y="1319084"/>
            <a:ext cx="4648799" cy="4648799"/>
          </a:xfrm>
          <a:prstGeom prst="ellipse">
            <a:avLst/>
          </a:pr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12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941832"/>
            <a:ext cx="4626864" cy="3209544"/>
          </a:xfrm>
        </p:spPr>
        <p:txBody>
          <a:bodyPr rtlCol="0" anchor="b">
            <a:normAutofit/>
          </a:bodyPr>
          <a:lstStyle>
            <a:lvl1pPr algn="l">
              <a:lnSpc>
                <a:spcPct val="110000"/>
              </a:lnSpc>
              <a:defRPr sz="3600" cap="all" spc="7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4974336"/>
            <a:ext cx="4626864" cy="1453896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800" cap="all" spc="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"/>
              <a:t>Alcím mintájának szerkesztése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" y="6455664"/>
            <a:ext cx="4096512" cy="365760"/>
          </a:xfrm>
        </p:spPr>
        <p:txBody>
          <a:bodyPr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9744" y="6455664"/>
            <a:ext cx="548640" cy="36576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Kép helyőrzője 19">
            <a:extLst>
              <a:ext uri="{FF2B5EF4-FFF2-40B4-BE49-F238E27FC236}">
                <a16:creationId xmlns:a16="http://schemas.microsoft.com/office/drawing/2014/main" id="{60A6A082-894A-7F2D-AA57-EBD48EAFBD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2952" y="0"/>
            <a:ext cx="6099048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609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6C0A-BEF4-4DE4-A9D2-C60298FC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7C0AC-3C98-4D68-AE72-CFFA1638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/>
              <a:t>2025. február 14., péntek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7722A-E2E4-45D2-8A20-4853ED68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B9201-B20B-4412-B745-F2F6A914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4889A-9ABE-4409-BAD8-F84C36C1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/>
              <a:t>2025. február 14., péntek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A5A70-FE21-4CB6-A67B-1DC798E9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4AD11-7FD2-432C-A6AB-395BE927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0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97CF-9CDD-4E78-8F35-A2FFE786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94BFE-7A85-4123-B0F7-4DB1C141C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6800"/>
            <a:ext cx="6172200" cy="48386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EFD6D-1929-4A73-A860-22A36FF5C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399A5-94A1-4452-AFF0-918BDA8B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/>
              <a:t>2025. február 14., péntek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589D8-DD83-406C-A77A-176D23993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46024-82ED-40EF-8846-F6CC44BC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0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12FA-83A4-42AF-98D7-312C4C5A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F1DC8-2932-4C6E-BFBB-8BA1C95984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5942012" cy="4838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E0000-EF01-46A5-8A71-25FB7EA3F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AD40B-9246-4532-9F73-5BA9061C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6B9A0-5B1C-4F7B-828A-EF74E514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E99FB-C932-4165-A612-8B302D8F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56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B1126-542A-43AD-8078-EE356516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5F98B-5F32-4561-BFBC-9F6E5DA0A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700" y="2161903"/>
            <a:ext cx="10134600" cy="374359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3D0DD-B04E-4E48-8EE1-51E46131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1352D-F9C0-4442-9601-A09A7655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C0801-9C45-40AE-AB33-5742CDA4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08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946561-59BF-4566-AD2C-9B05C4771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6250" y="723899"/>
            <a:ext cx="2271849" cy="5410201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F7870-6CBD-47E2-854C-68141BAA1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3900" y="723899"/>
            <a:ext cx="8302534" cy="5410201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2FAF3-C106-49CB-A845-1FC7F731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D5CCC-00E8-48FA-91A6-921E7B64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E1751-E7AA-406D-A977-1ACEF1FB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16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pire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>
            <a:extLst>
              <a:ext uri="{FF2B5EF4-FFF2-40B4-BE49-F238E27FC236}">
                <a16:creationId xmlns:a16="http://schemas.microsoft.com/office/drawing/2014/main" id="{DB5C5E01-6047-09D9-CA8C-ACF771ED4F5F}"/>
              </a:ext>
            </a:extLst>
          </p:cNvPr>
          <p:cNvSpPr/>
          <p:nvPr userDrawn="1"/>
        </p:nvSpPr>
        <p:spPr>
          <a:xfrm>
            <a:off x="-2" y="0"/>
            <a:ext cx="12192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A3735CD2-2790-A02E-C1A3-EB251A110779}"/>
              </a:ext>
            </a:extLst>
          </p:cNvPr>
          <p:cNvSpPr/>
          <p:nvPr userDrawn="1"/>
        </p:nvSpPr>
        <p:spPr>
          <a:xfrm flipH="1">
            <a:off x="-2" y="0"/>
            <a:ext cx="6096000" cy="6858000"/>
          </a:xfrm>
          <a:prstGeom prst="rect">
            <a:avLst/>
          </a:prstGeom>
          <a:gradFill>
            <a:gsLst>
              <a:gs pos="8000">
                <a:srgbClr val="FF907A"/>
              </a:gs>
              <a:gs pos="100000">
                <a:srgbClr val="DA002F">
                  <a:alpha val="88627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C27BCFA5-D41F-08E8-0C59-3B6D1AE8FC85}"/>
              </a:ext>
            </a:extLst>
          </p:cNvPr>
          <p:cNvSpPr/>
          <p:nvPr userDrawn="1"/>
        </p:nvSpPr>
        <p:spPr>
          <a:xfrm flipH="1">
            <a:off x="0" y="17416"/>
            <a:ext cx="5067300" cy="6840156"/>
          </a:xfrm>
          <a:prstGeom prst="rect">
            <a:avLst/>
          </a:prstGeom>
          <a:gradFill>
            <a:gsLst>
              <a:gs pos="22000">
                <a:srgbClr val="FF5076">
                  <a:alpha val="0"/>
                </a:srgbClr>
              </a:gs>
              <a:gs pos="99000">
                <a:srgbClr val="92248E">
                  <a:alpha val="91765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BE833A7D-2BA4-F824-376C-8607C290E93B}"/>
              </a:ext>
            </a:extLst>
          </p:cNvPr>
          <p:cNvSpPr/>
          <p:nvPr userDrawn="1"/>
        </p:nvSpPr>
        <p:spPr>
          <a:xfrm rot="5400000" flipH="1">
            <a:off x="-20998" y="723590"/>
            <a:ext cx="6595192" cy="5638799"/>
          </a:xfrm>
          <a:prstGeom prst="rect">
            <a:avLst/>
          </a:prstGeom>
          <a:gradFill>
            <a:gsLst>
              <a:gs pos="2000">
                <a:srgbClr val="DA002F">
                  <a:alpha val="18824"/>
                </a:srgbClr>
              </a:gs>
              <a:gs pos="57000">
                <a:srgbClr val="FE4A00">
                  <a:alpha val="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DCFC381E-3DA3-22D7-F3CB-6FF3B17D6865}"/>
              </a:ext>
            </a:extLst>
          </p:cNvPr>
          <p:cNvSpPr/>
          <p:nvPr userDrawn="1"/>
        </p:nvSpPr>
        <p:spPr>
          <a:xfrm rot="12508972">
            <a:off x="652110" y="716188"/>
            <a:ext cx="5005754" cy="5005754"/>
          </a:xfrm>
          <a:prstGeom prst="ellipse">
            <a:avLst/>
          </a:pr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22745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029968"/>
            <a:ext cx="4398264" cy="2825496"/>
          </a:xfrm>
        </p:spPr>
        <p:txBody>
          <a:bodyPr rtlCol="0" anchor="ctr">
            <a:noAutofit/>
          </a:bodyPr>
          <a:lstStyle>
            <a:lvl1pPr algn="ctr">
              <a:lnSpc>
                <a:spcPct val="110000"/>
              </a:lnSpc>
              <a:defRPr sz="4000" cap="all" spc="7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04304" y="584688"/>
            <a:ext cx="4517136" cy="5688623"/>
          </a:xfrm>
        </p:spPr>
        <p:txBody>
          <a:bodyPr vert="horz" lIns="91440" tIns="45720" rIns="91440" bIns="45720" rtlCol="0" anchor="ctr">
            <a:normAutofit/>
          </a:bodyPr>
          <a:lstStyle>
            <a:lvl1pPr marL="438912" indent="-347472">
              <a:lnSpc>
                <a:spcPct val="130000"/>
              </a:lnSpc>
              <a:spcBef>
                <a:spcPts val="1000"/>
              </a:spcBef>
              <a:buFont typeface="+mj-lt"/>
              <a:buAutoNum type="arabicPeriod"/>
              <a:defRPr lang="en-US" b="0" cap="none" spc="0" baseline="0" dirty="0"/>
            </a:lvl1pPr>
            <a:lvl2pPr marL="438912" indent="-347472">
              <a:lnSpc>
                <a:spcPct val="130000"/>
              </a:lnSpc>
              <a:spcBef>
                <a:spcPts val="1000"/>
              </a:spcBef>
              <a:buFont typeface="+mj-lt"/>
              <a:buAutoNum type="arabicPeriod"/>
              <a:defRPr lang="en-US" b="1" cap="all" spc="400" baseline="0" dirty="0"/>
            </a:lvl2pPr>
            <a:lvl3pPr marL="438912" indent="-347472">
              <a:lnSpc>
                <a:spcPct val="130000"/>
              </a:lnSpc>
              <a:spcBef>
                <a:spcPts val="1000"/>
              </a:spcBef>
              <a:buFont typeface="+mj-lt"/>
              <a:buAutoNum type="arabicPeriod"/>
              <a:defRPr lang="en-US" b="1" cap="all" spc="400" baseline="0" dirty="0"/>
            </a:lvl3pPr>
            <a:lvl4pPr marL="438912" indent="-347472">
              <a:lnSpc>
                <a:spcPct val="130000"/>
              </a:lnSpc>
              <a:spcBef>
                <a:spcPts val="1000"/>
              </a:spcBef>
              <a:buFont typeface="+mj-lt"/>
              <a:buAutoNum type="arabicPeriod"/>
              <a:defRPr lang="en-US" b="1" cap="all" spc="400" baseline="0" dirty="0"/>
            </a:lvl4pPr>
            <a:lvl5pPr marL="438912" indent="-347472">
              <a:lnSpc>
                <a:spcPct val="130000"/>
              </a:lnSpc>
              <a:spcBef>
                <a:spcPts val="1000"/>
              </a:spcBef>
              <a:buFont typeface="+mj-lt"/>
              <a:buAutoNum type="arabicPeriod"/>
              <a:defRPr lang="en-US" b="1" cap="all" spc="400" baseline="0" dirty="0"/>
            </a:lvl5pPr>
          </a:lstStyle>
          <a:p>
            <a:pPr lvl="0" rtl="0"/>
            <a:r>
              <a:rPr lang="hu"/>
              <a:t>Mintaszöveg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75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zakaszfejlé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>
            <a:extLst>
              <a:ext uri="{FF2B5EF4-FFF2-40B4-BE49-F238E27FC236}">
                <a16:creationId xmlns:a16="http://schemas.microsoft.com/office/drawing/2014/main" id="{B61BDDB7-A96E-2151-63B9-28A103D980D2}"/>
              </a:ext>
            </a:extLst>
          </p:cNvPr>
          <p:cNvSpPr/>
          <p:nvPr userDrawn="1"/>
        </p:nvSpPr>
        <p:spPr>
          <a:xfrm flipH="1">
            <a:off x="-7229" y="-2522"/>
            <a:ext cx="12217516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6DA992C5-451E-EC0E-D54A-B0AA21D57F04}"/>
              </a:ext>
            </a:extLst>
          </p:cNvPr>
          <p:cNvSpPr/>
          <p:nvPr userDrawn="1"/>
        </p:nvSpPr>
        <p:spPr>
          <a:xfrm>
            <a:off x="-7227" y="-5045"/>
            <a:ext cx="12217513" cy="6860523"/>
          </a:xfrm>
          <a:prstGeom prst="rect">
            <a:avLst/>
          </a:prstGeom>
          <a:gradFill>
            <a:gsLst>
              <a:gs pos="0">
                <a:srgbClr val="FF411C">
                  <a:alpha val="66000"/>
                </a:srgbClr>
              </a:gs>
              <a:gs pos="99000">
                <a:srgbClr val="962077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5A4914C5-E872-F937-694B-9226A87D21A6}"/>
              </a:ext>
            </a:extLst>
          </p:cNvPr>
          <p:cNvSpPr/>
          <p:nvPr userDrawn="1"/>
        </p:nvSpPr>
        <p:spPr>
          <a:xfrm rot="10800000" flipH="1">
            <a:off x="7226" y="-5045"/>
            <a:ext cx="12203060" cy="6863044"/>
          </a:xfrm>
          <a:prstGeom prst="rect">
            <a:avLst/>
          </a:prstGeom>
          <a:gradFill>
            <a:gsLst>
              <a:gs pos="0">
                <a:srgbClr val="FA0036">
                  <a:alpha val="4000"/>
                </a:srgbClr>
              </a:gs>
              <a:gs pos="99000">
                <a:srgbClr val="92248E">
                  <a:alpha val="97647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7B2BF5D5-EB9E-9501-6A32-C2BB4C8ED6A7}"/>
              </a:ext>
            </a:extLst>
          </p:cNvPr>
          <p:cNvSpPr/>
          <p:nvPr userDrawn="1"/>
        </p:nvSpPr>
        <p:spPr>
          <a:xfrm rot="5400000" flipH="1">
            <a:off x="4958529" y="-4965758"/>
            <a:ext cx="2286000" cy="12217514"/>
          </a:xfrm>
          <a:prstGeom prst="rect">
            <a:avLst/>
          </a:prstGeom>
          <a:gradFill>
            <a:gsLst>
              <a:gs pos="20000">
                <a:srgbClr val="D861D4">
                  <a:alpha val="0"/>
                </a:srgbClr>
              </a:gs>
              <a:gs pos="100000">
                <a:srgbClr val="FF7037">
                  <a:alpha val="66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90768E01-CF59-AC8E-6819-61512B528C04}"/>
              </a:ext>
            </a:extLst>
          </p:cNvPr>
          <p:cNvSpPr/>
          <p:nvPr userDrawn="1"/>
        </p:nvSpPr>
        <p:spPr>
          <a:xfrm rot="8431052" flipH="1">
            <a:off x="1403739" y="524809"/>
            <a:ext cx="5005754" cy="5005754"/>
          </a:xfrm>
          <a:prstGeom prst="ellipse">
            <a:avLst/>
          </a:pr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2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886865A1-AC73-67A9-BC14-E75D3F26BDE9}"/>
              </a:ext>
            </a:extLst>
          </p:cNvPr>
          <p:cNvSpPr/>
          <p:nvPr userDrawn="1"/>
        </p:nvSpPr>
        <p:spPr>
          <a:xfrm rot="16200000">
            <a:off x="-1913484" y="1896512"/>
            <a:ext cx="6860522" cy="3062447"/>
          </a:xfrm>
          <a:prstGeom prst="rect">
            <a:avLst/>
          </a:prstGeom>
          <a:gradFill>
            <a:gsLst>
              <a:gs pos="0">
                <a:srgbClr val="FA0036">
                  <a:alpha val="31000"/>
                </a:srgbClr>
              </a:gs>
              <a:gs pos="43000">
                <a:srgbClr val="FF907A">
                  <a:alpha val="16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2807208"/>
            <a:ext cx="7644384" cy="3346704"/>
          </a:xfrm>
        </p:spPr>
        <p:txBody>
          <a:bodyPr rtlCol="0" anchor="t">
            <a:noAutofit/>
          </a:bodyPr>
          <a:lstStyle>
            <a:lvl1pPr>
              <a:lnSpc>
                <a:spcPct val="110000"/>
              </a:lnSpc>
              <a:defRPr sz="5400" cap="all" spc="7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/>
              <a:t>2025. február 14., péntek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84145AC3-CC88-4C8A-A6CE-8D44921B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30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pirend fényké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55E51A20-2748-7167-D322-21FEFCFAA8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4CBB6C2A-5CA9-E68C-069E-E0E25559DCC0}"/>
              </a:ext>
            </a:extLst>
          </p:cNvPr>
          <p:cNvSpPr/>
          <p:nvPr userDrawn="1"/>
        </p:nvSpPr>
        <p:spPr>
          <a:xfrm flipH="1">
            <a:off x="-1" y="6408743"/>
            <a:ext cx="12191998" cy="449257"/>
          </a:xfrm>
          <a:prstGeom prst="rect">
            <a:avLst/>
          </a:prstGeom>
          <a:gradFill>
            <a:gsLst>
              <a:gs pos="34000">
                <a:srgbClr val="FE4A00">
                  <a:alpha val="72941"/>
                </a:srgbClr>
              </a:gs>
              <a:gs pos="100000">
                <a:srgbClr val="DA002F">
                  <a:alpha val="88627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1F80550C-DE5E-1065-0630-D03C188FDDD1}"/>
              </a:ext>
            </a:extLst>
          </p:cNvPr>
          <p:cNvSpPr/>
          <p:nvPr userDrawn="1"/>
        </p:nvSpPr>
        <p:spPr>
          <a:xfrm flipH="1">
            <a:off x="-1" y="6408742"/>
            <a:ext cx="6281929" cy="449258"/>
          </a:xfrm>
          <a:prstGeom prst="rect">
            <a:avLst/>
          </a:prstGeom>
          <a:gradFill>
            <a:gsLst>
              <a:gs pos="0">
                <a:srgbClr val="FD5353">
                  <a:alpha val="54902"/>
                </a:srgbClr>
              </a:gs>
              <a:gs pos="99000">
                <a:srgbClr val="972D8F">
                  <a:alpha val="73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0" y="1014984"/>
            <a:ext cx="4489704" cy="1463040"/>
          </a:xfrm>
        </p:spPr>
        <p:txBody>
          <a:bodyPr rtlCol="0" anchor="t">
            <a:noAutofit/>
          </a:bodyPr>
          <a:lstStyle>
            <a:lvl1pPr>
              <a:defRPr sz="4000" cap="all" spc="700" baseline="0"/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14" name="Kép helyőrzője 13">
            <a:extLst>
              <a:ext uri="{FF2B5EF4-FFF2-40B4-BE49-F238E27FC236}">
                <a16:creationId xmlns:a16="http://schemas.microsoft.com/office/drawing/2014/main" id="{446617FE-5546-1330-38DE-729B1DB01C4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-1"/>
            <a:ext cx="6281928" cy="6411311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86600" y="2633472"/>
            <a:ext cx="4498848" cy="2980944"/>
          </a:xfrm>
        </p:spPr>
        <p:txBody>
          <a:bodyPr rtlCol="0" anchor="b">
            <a:normAutofit/>
          </a:bodyPr>
          <a:lstStyle>
            <a:lvl1pPr marL="342900" indent="-342900">
              <a:buFont typeface="+mj-lt"/>
              <a:buAutoNum type="arabicPeriod"/>
              <a:defRPr sz="1800"/>
            </a:lvl1pPr>
            <a:lvl2pPr marL="571500" indent="-342900">
              <a:buFont typeface="+mj-lt"/>
              <a:buAutoNum type="arabicPeriod"/>
              <a:defRPr sz="1600"/>
            </a:lvl2pPr>
            <a:lvl3pPr marL="685800" indent="-228600">
              <a:buFont typeface="+mj-lt"/>
              <a:buAutoNum type="arabicPeriod"/>
              <a:defRPr sz="1400"/>
            </a:lvl3pPr>
            <a:lvl4pPr marL="914400" indent="-228600">
              <a:buFont typeface="+mj-lt"/>
              <a:buAutoNum type="arabicPeriod"/>
              <a:defRPr sz="1200"/>
            </a:lvl4pPr>
            <a:lvl5pPr marL="1143000" indent="-228600">
              <a:buFont typeface="+mj-lt"/>
              <a:buAutoNum type="arabicPeriod"/>
              <a:defRPr sz="1100"/>
            </a:lvl5pPr>
          </a:lstStyle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11" name="Élőláb helye 10">
            <a:extLst>
              <a:ext uri="{FF2B5EF4-FFF2-40B4-BE49-F238E27FC236}">
                <a16:creationId xmlns:a16="http://schemas.microsoft.com/office/drawing/2014/main" id="{A9C33D4E-E2BE-E898-8127-4DC0FEE7EF6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37160" y="6455664"/>
            <a:ext cx="3557016" cy="36576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</a:p>
        </p:txBody>
      </p:sp>
      <p:sp>
        <p:nvSpPr>
          <p:cNvPr id="10" name="Dátum helye 9">
            <a:extLst>
              <a:ext uri="{FF2B5EF4-FFF2-40B4-BE49-F238E27FC236}">
                <a16:creationId xmlns:a16="http://schemas.microsoft.com/office/drawing/2014/main" id="{9153B13C-4F7F-491E-137A-C175D2F3434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12" name="Dia számának helye 11">
            <a:extLst>
              <a:ext uri="{FF2B5EF4-FFF2-40B4-BE49-F238E27FC236}">
                <a16:creationId xmlns:a16="http://schemas.microsoft.com/office/drawing/2014/main" id="{465A4B81-1CBB-716F-B325-C1ECB6BA25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90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, tartalom fénykép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55E51A20-2748-7167-D322-21FEFCFAA8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4CBB6C2A-5CA9-E68C-069E-E0E25559DCC0}"/>
              </a:ext>
            </a:extLst>
          </p:cNvPr>
          <p:cNvSpPr/>
          <p:nvPr userDrawn="1"/>
        </p:nvSpPr>
        <p:spPr>
          <a:xfrm flipH="1">
            <a:off x="-1" y="6408741"/>
            <a:ext cx="12191998" cy="449259"/>
          </a:xfrm>
          <a:prstGeom prst="rect">
            <a:avLst/>
          </a:prstGeom>
          <a:gradFill>
            <a:gsLst>
              <a:gs pos="34000">
                <a:srgbClr val="FE4A00">
                  <a:alpha val="72941"/>
                </a:srgbClr>
              </a:gs>
              <a:gs pos="100000">
                <a:srgbClr val="DA002F">
                  <a:alpha val="88627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1F80550C-DE5E-1065-0630-D03C188FDDD1}"/>
              </a:ext>
            </a:extLst>
          </p:cNvPr>
          <p:cNvSpPr/>
          <p:nvPr userDrawn="1"/>
        </p:nvSpPr>
        <p:spPr>
          <a:xfrm flipH="1">
            <a:off x="-1" y="6408314"/>
            <a:ext cx="7783998" cy="449686"/>
          </a:xfrm>
          <a:prstGeom prst="rect">
            <a:avLst/>
          </a:prstGeom>
          <a:gradFill>
            <a:gsLst>
              <a:gs pos="0">
                <a:srgbClr val="FD5353">
                  <a:alpha val="54902"/>
                </a:srgbClr>
              </a:gs>
              <a:gs pos="99000">
                <a:srgbClr val="972D8F">
                  <a:alpha val="73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832104"/>
            <a:ext cx="3273552" cy="1947672"/>
          </a:xfrm>
        </p:spPr>
        <p:txBody>
          <a:bodyPr rtlCol="0" anchor="b"/>
          <a:lstStyle/>
          <a:p>
            <a:pPr rtl="0"/>
            <a:r>
              <a:rPr lang="hu"/>
              <a:t>Mintacím szerkesztése</a:t>
            </a:r>
          </a:p>
        </p:txBody>
      </p:sp>
      <p:sp>
        <p:nvSpPr>
          <p:cNvPr id="14" name="Kép helyőrzője 13">
            <a:extLst>
              <a:ext uri="{FF2B5EF4-FFF2-40B4-BE49-F238E27FC236}">
                <a16:creationId xmlns:a16="http://schemas.microsoft.com/office/drawing/2014/main" id="{446617FE-5546-1330-38DE-729B1DB01C4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-1"/>
            <a:ext cx="7783999" cy="6411311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11" name="Élőláb helye 10">
            <a:extLst>
              <a:ext uri="{FF2B5EF4-FFF2-40B4-BE49-F238E27FC236}">
                <a16:creationId xmlns:a16="http://schemas.microsoft.com/office/drawing/2014/main" id="{A9C33D4E-E2BE-E898-8127-4DC0FEE7EF6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7056" y="6455664"/>
            <a:ext cx="3557016" cy="36576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1896" y="2852928"/>
            <a:ext cx="3273552" cy="2953512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10" name="Dátum helye 9">
            <a:extLst>
              <a:ext uri="{FF2B5EF4-FFF2-40B4-BE49-F238E27FC236}">
                <a16:creationId xmlns:a16="http://schemas.microsoft.com/office/drawing/2014/main" id="{9153B13C-4F7F-491E-137A-C175D2F3434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12" name="Dia számának helye 11">
            <a:extLst>
              <a:ext uri="{FF2B5EF4-FFF2-40B4-BE49-F238E27FC236}">
                <a16:creationId xmlns:a16="http://schemas.microsoft.com/office/drawing/2014/main" id="{465A4B81-1CBB-716F-B325-C1ECB6BA25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40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, fénykép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2C58E3E8-0931-8EEE-FF77-1C25EBBE79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F3CE0C29-D9B0-E434-079F-9F0C40DF20EC}"/>
              </a:ext>
            </a:extLst>
          </p:cNvPr>
          <p:cNvSpPr/>
          <p:nvPr userDrawn="1"/>
        </p:nvSpPr>
        <p:spPr>
          <a:xfrm rot="5400000" flipH="1">
            <a:off x="-1399562" y="1399556"/>
            <a:ext cx="6875820" cy="4076703"/>
          </a:xfrm>
          <a:prstGeom prst="rect">
            <a:avLst/>
          </a:prstGeom>
          <a:gradFill>
            <a:gsLst>
              <a:gs pos="11000">
                <a:srgbClr val="92248E"/>
              </a:gs>
              <a:gs pos="100000">
                <a:srgbClr val="FF411C">
                  <a:alpha val="8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3F9F604E-FEFA-3809-8244-5B72EE7BB044}"/>
              </a:ext>
            </a:extLst>
          </p:cNvPr>
          <p:cNvSpPr/>
          <p:nvPr userDrawn="1"/>
        </p:nvSpPr>
        <p:spPr>
          <a:xfrm rot="16200000">
            <a:off x="890124" y="3681875"/>
            <a:ext cx="2296453" cy="4076701"/>
          </a:xfrm>
          <a:prstGeom prst="rect">
            <a:avLst/>
          </a:prstGeom>
          <a:gradFill>
            <a:gsLst>
              <a:gs pos="0">
                <a:srgbClr val="DA002F">
                  <a:alpha val="55000"/>
                </a:srgbClr>
              </a:gs>
              <a:gs pos="100000">
                <a:srgbClr val="FF907A">
                  <a:alpha val="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2" name="Szabadkézi rajz: Alakzat 11">
            <a:extLst>
              <a:ext uri="{FF2B5EF4-FFF2-40B4-BE49-F238E27FC236}">
                <a16:creationId xmlns:a16="http://schemas.microsoft.com/office/drawing/2014/main" id="{0D18E261-930C-6A44-A568-9DD2A88D3526}"/>
              </a:ext>
            </a:extLst>
          </p:cNvPr>
          <p:cNvSpPr/>
          <p:nvPr userDrawn="1"/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rgbClr val="FFDBCC">
                  <a:alpha val="0"/>
                </a:srgbClr>
              </a:gs>
              <a:gs pos="100000">
                <a:srgbClr val="FF907A">
                  <a:alpha val="3000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850392"/>
            <a:ext cx="2935224" cy="3035808"/>
          </a:xfrm>
        </p:spPr>
        <p:txBody>
          <a:bodyPr rtlCol="0" anchor="t">
            <a:normAutofit/>
          </a:bodyPr>
          <a:lstStyle>
            <a:lvl1pPr algn="l">
              <a:lnSpc>
                <a:spcPct val="110000"/>
              </a:lnSpc>
              <a:defRPr sz="3200" cap="all" spc="7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5001768"/>
            <a:ext cx="2926080" cy="1490472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600" cap="all" spc="4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"/>
              <a:t>Alcím mintájának szerkesztése</a:t>
            </a:r>
          </a:p>
        </p:txBody>
      </p:sp>
      <p:sp>
        <p:nvSpPr>
          <p:cNvPr id="18" name="Élőláb helye 17">
            <a:extLst>
              <a:ext uri="{FF2B5EF4-FFF2-40B4-BE49-F238E27FC236}">
                <a16:creationId xmlns:a16="http://schemas.microsoft.com/office/drawing/2014/main" id="{EEDD729C-2F42-9729-3280-C90669970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19" name="Dia számának helye 18">
            <a:extLst>
              <a:ext uri="{FF2B5EF4-FFF2-40B4-BE49-F238E27FC236}">
                <a16:creationId xmlns:a16="http://schemas.microsoft.com/office/drawing/2014/main" id="{036F8F79-3CDB-6415-DDB2-2D674522D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004" y="6455664"/>
            <a:ext cx="548640" cy="36576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Dátum helye 16">
            <a:extLst>
              <a:ext uri="{FF2B5EF4-FFF2-40B4-BE49-F238E27FC236}">
                <a16:creationId xmlns:a16="http://schemas.microsoft.com/office/drawing/2014/main" id="{7911B295-8CBE-7949-8048-EBF41461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648" y="6455664"/>
            <a:ext cx="3227832" cy="365760"/>
          </a:xfrm>
        </p:spPr>
        <p:txBody>
          <a:bodyPr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15" name="Kép helyőrzője 14">
            <a:extLst>
              <a:ext uri="{FF2B5EF4-FFF2-40B4-BE49-F238E27FC236}">
                <a16:creationId xmlns:a16="http://schemas.microsoft.com/office/drawing/2014/main" id="{B889FC6C-F243-CA40-35F8-13153EA5EB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76700" y="0"/>
            <a:ext cx="8115300" cy="6868452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70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10137F-549D-9F58-0610-F1D1C3F138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B7B1AB2-4185-505E-A01D-D9AC64AFC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69206F6-3E5C-C101-2861-5E742D7E9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E9E5F8B-C0C0-4B90-909B-D74267390778}" type="datetime1">
              <a:rPr lang="hu-HU" smtClean="0"/>
              <a:t>2025. 09. 25.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0A8CD82-1A0F-B6EF-EF65-EE6B27D4A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71EC732-BF81-F655-77D8-E4DCAA608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64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0962E55-A440-9E3B-1DBC-2260BF83A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FE4E456-D28F-B25A-6BA7-4B909A63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9E4E304-DDE1-F346-4998-FA818628A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3DC00C9-4F95-417E-BC75-9AB88F3EB5E6}" type="datetime1">
              <a:rPr lang="hu-HU" smtClean="0"/>
              <a:t>2025. 09. 25.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035C7CA-EFCB-44FF-F5B9-D9ABD42B4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A672F3B-6B07-0AD0-2D8B-3F3DE5DAA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53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1257A24-F719-DB44-983F-5DD9B6211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8684837-92B2-F422-DFAF-FBC3766A5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44704FE-1293-383B-0F71-2A104E3EB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FFDFAF3-0D62-4D1D-BD8E-B3574060A218}" type="datetime1">
              <a:rPr lang="hu-HU" smtClean="0"/>
              <a:t>2025. 09. 25.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7762040-74CB-EE6E-8A7C-EFA3BBA9E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6AAEA57-D726-2B0E-F468-1E8F45EC1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7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BCB4FF6-E7A6-C1D4-E74A-9AE934277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D7F389C-2899-DAA7-9D4D-ACDBA4E9FF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2CA5475-2E02-D7BE-CE13-E4808DD9A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0FF0296-DF6D-AFED-FEA2-D4572D5F5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B79EBFC-01B3-48F8-A130-8344AF273ED8}" type="datetime1">
              <a:rPr lang="hu-HU" smtClean="0"/>
              <a:t>2025. 09. 25.</a:t>
            </a:fld>
            <a:endParaRPr lang="en-US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4CEA978-24E3-183B-8790-7BDF7F391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6B9D632-98A7-29CC-4AD0-71899EEA6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61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9576209-DBE9-7BFE-7E61-DE32E86EE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AB1BD57-95CD-4487-255A-5F65165BC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7112662-4AEA-6D0F-430A-BCEE8C3D6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14995BD1-3995-2A39-801F-F361EA17C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430ABF57-A20A-454B-4FB7-A8C24E4BB9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3CFC33AB-1DFD-A37F-23D3-93F055EA4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9DB4B0B-F58C-4E09-A8D0-6C9829E738F5}" type="datetime1">
              <a:rPr lang="hu-HU" smtClean="0"/>
              <a:t>2025. 09. 25.</a:t>
            </a:fld>
            <a:endParaRPr lang="en-US" dirty="0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2E18CB37-6E9E-F807-5903-8477406B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C5F0BA9-7A4E-7E84-0289-91587B2D7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17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8DF8D55-04B2-B766-901D-3D4FFCEE2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9DB33095-ECD0-9A6A-BE18-6A6F8DBE9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4F97517-8E79-4B36-BDAC-B491A8C38CFF}" type="datetime1">
              <a:rPr lang="hu-HU" smtClean="0"/>
              <a:t>2025. 09. 25.</a:t>
            </a:fld>
            <a:endParaRPr lang="en-US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87FF2638-6B12-7F29-83AA-6C5943A5E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D92492F-0337-3578-0C25-59A6FDF4B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72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49535E1D-1A8C-3359-5125-8EF2EF9F3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9DBA4BE-2F5E-4084-A7CE-4E56814F3F42}" type="datetime1">
              <a:rPr lang="hu-HU" smtClean="0"/>
              <a:t>2025. 09. 25.</a:t>
            </a:fld>
            <a:endParaRPr lang="en-US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D9828157-76A7-F84E-3684-0B48D2423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C025390-A7AB-0F07-550B-4E3802D98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2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C7C4F43-866B-F026-C748-FE137C63C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5954891-EC7B-B6D7-F130-94E3E166D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770C5F7-14A6-11DC-539B-2810F37F1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F9E4DF6-30F2-29DC-97D6-03D1E2109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6829ACE-307A-417A-8C22-FF9BAE9008E7}" type="datetime1">
              <a:rPr lang="hu-HU" smtClean="0"/>
              <a:t>2025. 09. 25.</a:t>
            </a:fld>
            <a:endParaRPr lang="en-US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6F339D6-8364-31A8-B85A-0C1917557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55C57FA-5FC8-DF32-5562-8229BD23F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24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FD73B15-C3E0-0221-FC63-9955ADEF9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EEE4FFA6-C80C-7411-5CA1-AE01A6BC0B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918FE5E-EA20-81B6-3F5F-7D03D2EEE0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8DEF99B-2808-32D7-AC7D-397DBB25D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11A51D-7981-47DF-A25B-B843283A527C}" type="datetime1">
              <a:rPr lang="hu-HU" smtClean="0"/>
              <a:t>2025. 09. 25.</a:t>
            </a:fld>
            <a:endParaRPr lang="en-US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D609AD5-F61D-8DC3-E9C3-202E46CB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22F4E09-1BA9-4922-76B7-AC13249C9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8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FE4763F-E080-598E-24E3-74863E8BF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5AC9D99-8A8C-F217-4610-E93A12EBB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31BE738-E815-1288-B1FE-CA9DA95F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F8F2378-D795-4356-944B-E8E7E6619F8D}" type="datetime1">
              <a:rPr lang="hu-HU" smtClean="0"/>
              <a:t>2025. 09. 25.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703CC15-362C-3C1D-E469-296E9CC25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9E489E7-7EBA-FF7D-3A4B-7A552E02E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8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>
            <a:extLst>
              <a:ext uri="{FF2B5EF4-FFF2-40B4-BE49-F238E27FC236}">
                <a16:creationId xmlns:a16="http://schemas.microsoft.com/office/drawing/2014/main" id="{B61BDDB7-A96E-2151-63B9-28A103D980D2}"/>
              </a:ext>
            </a:extLst>
          </p:cNvPr>
          <p:cNvSpPr/>
          <p:nvPr userDrawn="1"/>
        </p:nvSpPr>
        <p:spPr>
          <a:xfrm flipH="1">
            <a:off x="-7229" y="-2522"/>
            <a:ext cx="12217516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6DA992C5-451E-EC0E-D54A-B0AA21D57F04}"/>
              </a:ext>
            </a:extLst>
          </p:cNvPr>
          <p:cNvSpPr/>
          <p:nvPr userDrawn="1"/>
        </p:nvSpPr>
        <p:spPr>
          <a:xfrm>
            <a:off x="-7227" y="-5045"/>
            <a:ext cx="12217513" cy="6860523"/>
          </a:xfrm>
          <a:prstGeom prst="rect">
            <a:avLst/>
          </a:prstGeom>
          <a:gradFill>
            <a:gsLst>
              <a:gs pos="0">
                <a:srgbClr val="FF411C">
                  <a:alpha val="66000"/>
                </a:srgbClr>
              </a:gs>
              <a:gs pos="99000">
                <a:srgbClr val="962077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5A4914C5-E872-F937-694B-9226A87D21A6}"/>
              </a:ext>
            </a:extLst>
          </p:cNvPr>
          <p:cNvSpPr/>
          <p:nvPr userDrawn="1"/>
        </p:nvSpPr>
        <p:spPr>
          <a:xfrm rot="10800000" flipH="1">
            <a:off x="7226" y="-5045"/>
            <a:ext cx="12203060" cy="6863044"/>
          </a:xfrm>
          <a:prstGeom prst="rect">
            <a:avLst/>
          </a:prstGeom>
          <a:gradFill>
            <a:gsLst>
              <a:gs pos="0">
                <a:srgbClr val="FA0036">
                  <a:alpha val="4000"/>
                </a:srgbClr>
              </a:gs>
              <a:gs pos="99000">
                <a:srgbClr val="92248E">
                  <a:alpha val="97647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7B2BF5D5-EB9E-9501-6A32-C2BB4C8ED6A7}"/>
              </a:ext>
            </a:extLst>
          </p:cNvPr>
          <p:cNvSpPr/>
          <p:nvPr userDrawn="1"/>
        </p:nvSpPr>
        <p:spPr>
          <a:xfrm rot="5400000" flipH="1">
            <a:off x="4958529" y="-4965758"/>
            <a:ext cx="2286000" cy="12217514"/>
          </a:xfrm>
          <a:prstGeom prst="rect">
            <a:avLst/>
          </a:prstGeom>
          <a:gradFill>
            <a:gsLst>
              <a:gs pos="20000">
                <a:srgbClr val="D861D4">
                  <a:alpha val="0"/>
                </a:srgbClr>
              </a:gs>
              <a:gs pos="100000">
                <a:srgbClr val="FF7037">
                  <a:alpha val="66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90768E01-CF59-AC8E-6819-61512B528C04}"/>
              </a:ext>
            </a:extLst>
          </p:cNvPr>
          <p:cNvSpPr/>
          <p:nvPr userDrawn="1"/>
        </p:nvSpPr>
        <p:spPr>
          <a:xfrm rot="8431052" flipH="1">
            <a:off x="1403739" y="524809"/>
            <a:ext cx="5005754" cy="5005754"/>
          </a:xfrm>
          <a:prstGeom prst="ellipse">
            <a:avLst/>
          </a:pr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2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886865A1-AC73-67A9-BC14-E75D3F26BDE9}"/>
              </a:ext>
            </a:extLst>
          </p:cNvPr>
          <p:cNvSpPr/>
          <p:nvPr userDrawn="1"/>
        </p:nvSpPr>
        <p:spPr>
          <a:xfrm rot="16200000">
            <a:off x="-1913484" y="1896512"/>
            <a:ext cx="6860522" cy="3062447"/>
          </a:xfrm>
          <a:prstGeom prst="rect">
            <a:avLst/>
          </a:prstGeom>
          <a:gradFill>
            <a:gsLst>
              <a:gs pos="0">
                <a:srgbClr val="FA0036">
                  <a:alpha val="31000"/>
                </a:srgbClr>
              </a:gs>
              <a:gs pos="43000">
                <a:srgbClr val="FF907A">
                  <a:alpha val="16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2807208"/>
            <a:ext cx="7644384" cy="3346704"/>
          </a:xfrm>
        </p:spPr>
        <p:txBody>
          <a:bodyPr rtlCol="0" anchor="t">
            <a:noAutofit/>
          </a:bodyPr>
          <a:lstStyle>
            <a:lvl1pPr>
              <a:lnSpc>
                <a:spcPct val="110000"/>
              </a:lnSpc>
              <a:defRPr sz="5400" cap="all" spc="7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/>
              <a:t>2025. február 14., péntek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84145AC3-CC88-4C8A-A6CE-8D44921B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55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9ECF07C9-5F17-749B-8EA3-644ADB819F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E6F2A45-3FE3-027A-9FE3-40D6EDC56A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596BF8C-30ED-922A-BB5A-1399A242B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5FC19FB-55E1-406B-B7E8-13185ED76BF1}" type="datetime1">
              <a:rPr lang="hu-HU" smtClean="0"/>
              <a:t>2025. 09. 25.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E430FD0-C665-C8DC-83E5-0CF61E658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9762E6A-794A-9C33-DD4B-36EE3155F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37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pire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>
            <a:extLst>
              <a:ext uri="{FF2B5EF4-FFF2-40B4-BE49-F238E27FC236}">
                <a16:creationId xmlns:a16="http://schemas.microsoft.com/office/drawing/2014/main" id="{DB5C5E01-6047-09D9-CA8C-ACF771ED4F5F}"/>
              </a:ext>
            </a:extLst>
          </p:cNvPr>
          <p:cNvSpPr/>
          <p:nvPr userDrawn="1"/>
        </p:nvSpPr>
        <p:spPr>
          <a:xfrm>
            <a:off x="-2" y="0"/>
            <a:ext cx="12192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A3735CD2-2790-A02E-C1A3-EB251A110779}"/>
              </a:ext>
            </a:extLst>
          </p:cNvPr>
          <p:cNvSpPr/>
          <p:nvPr userDrawn="1"/>
        </p:nvSpPr>
        <p:spPr>
          <a:xfrm flipH="1">
            <a:off x="-2" y="0"/>
            <a:ext cx="6096000" cy="6858000"/>
          </a:xfrm>
          <a:prstGeom prst="rect">
            <a:avLst/>
          </a:prstGeom>
          <a:gradFill>
            <a:gsLst>
              <a:gs pos="8000">
                <a:srgbClr val="FF907A"/>
              </a:gs>
              <a:gs pos="100000">
                <a:srgbClr val="DA002F">
                  <a:alpha val="88627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C27BCFA5-D41F-08E8-0C59-3B6D1AE8FC85}"/>
              </a:ext>
            </a:extLst>
          </p:cNvPr>
          <p:cNvSpPr/>
          <p:nvPr userDrawn="1"/>
        </p:nvSpPr>
        <p:spPr>
          <a:xfrm flipH="1">
            <a:off x="0" y="17416"/>
            <a:ext cx="5067300" cy="6840156"/>
          </a:xfrm>
          <a:prstGeom prst="rect">
            <a:avLst/>
          </a:prstGeom>
          <a:gradFill>
            <a:gsLst>
              <a:gs pos="22000">
                <a:srgbClr val="FF5076">
                  <a:alpha val="0"/>
                </a:srgbClr>
              </a:gs>
              <a:gs pos="99000">
                <a:srgbClr val="92248E">
                  <a:alpha val="91765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BE833A7D-2BA4-F824-376C-8607C290E93B}"/>
              </a:ext>
            </a:extLst>
          </p:cNvPr>
          <p:cNvSpPr/>
          <p:nvPr userDrawn="1"/>
        </p:nvSpPr>
        <p:spPr>
          <a:xfrm rot="5400000" flipH="1">
            <a:off x="-20998" y="723590"/>
            <a:ext cx="6595192" cy="5638799"/>
          </a:xfrm>
          <a:prstGeom prst="rect">
            <a:avLst/>
          </a:prstGeom>
          <a:gradFill>
            <a:gsLst>
              <a:gs pos="2000">
                <a:srgbClr val="DA002F">
                  <a:alpha val="18824"/>
                </a:srgbClr>
              </a:gs>
              <a:gs pos="57000">
                <a:srgbClr val="FE4A00">
                  <a:alpha val="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DCFC381E-3DA3-22D7-F3CB-6FF3B17D6865}"/>
              </a:ext>
            </a:extLst>
          </p:cNvPr>
          <p:cNvSpPr/>
          <p:nvPr userDrawn="1"/>
        </p:nvSpPr>
        <p:spPr>
          <a:xfrm rot="12508972">
            <a:off x="652110" y="716188"/>
            <a:ext cx="5005754" cy="5005754"/>
          </a:xfrm>
          <a:prstGeom prst="ellipse">
            <a:avLst/>
          </a:pr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22745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029968"/>
            <a:ext cx="4398264" cy="2825496"/>
          </a:xfrm>
        </p:spPr>
        <p:txBody>
          <a:bodyPr rtlCol="0" anchor="ctr">
            <a:noAutofit/>
          </a:bodyPr>
          <a:lstStyle>
            <a:lvl1pPr algn="ctr">
              <a:lnSpc>
                <a:spcPct val="110000"/>
              </a:lnSpc>
              <a:defRPr sz="4000" cap="all" spc="7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04304" y="584688"/>
            <a:ext cx="4517136" cy="5688623"/>
          </a:xfrm>
        </p:spPr>
        <p:txBody>
          <a:bodyPr vert="horz" lIns="91440" tIns="45720" rIns="91440" bIns="45720" rtlCol="0" anchor="ctr">
            <a:normAutofit/>
          </a:bodyPr>
          <a:lstStyle>
            <a:lvl1pPr marL="438912" indent="-347472">
              <a:lnSpc>
                <a:spcPct val="130000"/>
              </a:lnSpc>
              <a:spcBef>
                <a:spcPts val="1000"/>
              </a:spcBef>
              <a:buFont typeface="+mj-lt"/>
              <a:buAutoNum type="arabicPeriod"/>
              <a:defRPr lang="en-US" b="0" cap="none" spc="0" baseline="0" dirty="0"/>
            </a:lvl1pPr>
            <a:lvl2pPr marL="438912" indent="-347472">
              <a:lnSpc>
                <a:spcPct val="130000"/>
              </a:lnSpc>
              <a:spcBef>
                <a:spcPts val="1000"/>
              </a:spcBef>
              <a:buFont typeface="+mj-lt"/>
              <a:buAutoNum type="arabicPeriod"/>
              <a:defRPr lang="en-US" b="1" cap="all" spc="400" baseline="0" dirty="0"/>
            </a:lvl2pPr>
            <a:lvl3pPr marL="438912" indent="-347472">
              <a:lnSpc>
                <a:spcPct val="130000"/>
              </a:lnSpc>
              <a:spcBef>
                <a:spcPts val="1000"/>
              </a:spcBef>
              <a:buFont typeface="+mj-lt"/>
              <a:buAutoNum type="arabicPeriod"/>
              <a:defRPr lang="en-US" b="1" cap="all" spc="400" baseline="0" dirty="0"/>
            </a:lvl3pPr>
            <a:lvl4pPr marL="438912" indent="-347472">
              <a:lnSpc>
                <a:spcPct val="130000"/>
              </a:lnSpc>
              <a:spcBef>
                <a:spcPts val="1000"/>
              </a:spcBef>
              <a:buFont typeface="+mj-lt"/>
              <a:buAutoNum type="arabicPeriod"/>
              <a:defRPr lang="en-US" b="1" cap="all" spc="400" baseline="0" dirty="0"/>
            </a:lvl4pPr>
            <a:lvl5pPr marL="438912" indent="-347472">
              <a:lnSpc>
                <a:spcPct val="130000"/>
              </a:lnSpc>
              <a:spcBef>
                <a:spcPts val="1000"/>
              </a:spcBef>
              <a:buFont typeface="+mj-lt"/>
              <a:buAutoNum type="arabicPeriod"/>
              <a:defRPr lang="en-US" b="1" cap="all" spc="400" baseline="0" dirty="0"/>
            </a:lvl5pPr>
          </a:lstStyle>
          <a:p>
            <a:pPr lvl="0" rtl="0"/>
            <a:r>
              <a:rPr lang="hu"/>
              <a:t>Mintaszöveg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80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zakaszfejlé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>
            <a:extLst>
              <a:ext uri="{FF2B5EF4-FFF2-40B4-BE49-F238E27FC236}">
                <a16:creationId xmlns:a16="http://schemas.microsoft.com/office/drawing/2014/main" id="{B61BDDB7-A96E-2151-63B9-28A103D980D2}"/>
              </a:ext>
            </a:extLst>
          </p:cNvPr>
          <p:cNvSpPr/>
          <p:nvPr userDrawn="1"/>
        </p:nvSpPr>
        <p:spPr>
          <a:xfrm flipH="1">
            <a:off x="-7229" y="-2522"/>
            <a:ext cx="12217516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6DA992C5-451E-EC0E-D54A-B0AA21D57F04}"/>
              </a:ext>
            </a:extLst>
          </p:cNvPr>
          <p:cNvSpPr/>
          <p:nvPr userDrawn="1"/>
        </p:nvSpPr>
        <p:spPr>
          <a:xfrm>
            <a:off x="-7227" y="-5045"/>
            <a:ext cx="12217513" cy="6860523"/>
          </a:xfrm>
          <a:prstGeom prst="rect">
            <a:avLst/>
          </a:prstGeom>
          <a:gradFill>
            <a:gsLst>
              <a:gs pos="0">
                <a:srgbClr val="FF411C">
                  <a:alpha val="66000"/>
                </a:srgbClr>
              </a:gs>
              <a:gs pos="99000">
                <a:srgbClr val="962077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5A4914C5-E872-F937-694B-9226A87D21A6}"/>
              </a:ext>
            </a:extLst>
          </p:cNvPr>
          <p:cNvSpPr/>
          <p:nvPr userDrawn="1"/>
        </p:nvSpPr>
        <p:spPr>
          <a:xfrm rot="10800000" flipH="1">
            <a:off x="7226" y="-5045"/>
            <a:ext cx="12203060" cy="6863044"/>
          </a:xfrm>
          <a:prstGeom prst="rect">
            <a:avLst/>
          </a:prstGeom>
          <a:gradFill>
            <a:gsLst>
              <a:gs pos="0">
                <a:srgbClr val="FA0036">
                  <a:alpha val="4000"/>
                </a:srgbClr>
              </a:gs>
              <a:gs pos="99000">
                <a:srgbClr val="92248E">
                  <a:alpha val="97647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7B2BF5D5-EB9E-9501-6A32-C2BB4C8ED6A7}"/>
              </a:ext>
            </a:extLst>
          </p:cNvPr>
          <p:cNvSpPr/>
          <p:nvPr userDrawn="1"/>
        </p:nvSpPr>
        <p:spPr>
          <a:xfrm rot="5400000" flipH="1">
            <a:off x="4958529" y="-4965758"/>
            <a:ext cx="2286000" cy="12217514"/>
          </a:xfrm>
          <a:prstGeom prst="rect">
            <a:avLst/>
          </a:prstGeom>
          <a:gradFill>
            <a:gsLst>
              <a:gs pos="20000">
                <a:srgbClr val="D861D4">
                  <a:alpha val="0"/>
                </a:srgbClr>
              </a:gs>
              <a:gs pos="100000">
                <a:srgbClr val="FF7037">
                  <a:alpha val="66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90768E01-CF59-AC8E-6819-61512B528C04}"/>
              </a:ext>
            </a:extLst>
          </p:cNvPr>
          <p:cNvSpPr/>
          <p:nvPr userDrawn="1"/>
        </p:nvSpPr>
        <p:spPr>
          <a:xfrm rot="8431052" flipH="1">
            <a:off x="1403739" y="524809"/>
            <a:ext cx="5005754" cy="5005754"/>
          </a:xfrm>
          <a:prstGeom prst="ellipse">
            <a:avLst/>
          </a:pr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2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886865A1-AC73-67A9-BC14-E75D3F26BDE9}"/>
              </a:ext>
            </a:extLst>
          </p:cNvPr>
          <p:cNvSpPr/>
          <p:nvPr userDrawn="1"/>
        </p:nvSpPr>
        <p:spPr>
          <a:xfrm rot="16200000">
            <a:off x="-1913484" y="1896512"/>
            <a:ext cx="6860522" cy="3062447"/>
          </a:xfrm>
          <a:prstGeom prst="rect">
            <a:avLst/>
          </a:prstGeom>
          <a:gradFill>
            <a:gsLst>
              <a:gs pos="0">
                <a:srgbClr val="FA0036">
                  <a:alpha val="31000"/>
                </a:srgbClr>
              </a:gs>
              <a:gs pos="43000">
                <a:srgbClr val="FF907A">
                  <a:alpha val="16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2807208"/>
            <a:ext cx="7644384" cy="3346704"/>
          </a:xfrm>
        </p:spPr>
        <p:txBody>
          <a:bodyPr rtlCol="0" anchor="t">
            <a:noAutofit/>
          </a:bodyPr>
          <a:lstStyle>
            <a:lvl1pPr>
              <a:lnSpc>
                <a:spcPct val="110000"/>
              </a:lnSpc>
              <a:defRPr sz="5400" cap="all" spc="7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/>
              <a:t>2025. február 14., péntek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84145AC3-CC88-4C8A-A6CE-8D44921B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45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pirend fényké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55E51A20-2748-7167-D322-21FEFCFAA8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4CBB6C2A-5CA9-E68C-069E-E0E25559DCC0}"/>
              </a:ext>
            </a:extLst>
          </p:cNvPr>
          <p:cNvSpPr/>
          <p:nvPr userDrawn="1"/>
        </p:nvSpPr>
        <p:spPr>
          <a:xfrm flipH="1">
            <a:off x="-1" y="6408743"/>
            <a:ext cx="12191998" cy="449257"/>
          </a:xfrm>
          <a:prstGeom prst="rect">
            <a:avLst/>
          </a:prstGeom>
          <a:gradFill>
            <a:gsLst>
              <a:gs pos="34000">
                <a:srgbClr val="FE4A00">
                  <a:alpha val="72941"/>
                </a:srgbClr>
              </a:gs>
              <a:gs pos="100000">
                <a:srgbClr val="DA002F">
                  <a:alpha val="88627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1F80550C-DE5E-1065-0630-D03C188FDDD1}"/>
              </a:ext>
            </a:extLst>
          </p:cNvPr>
          <p:cNvSpPr/>
          <p:nvPr userDrawn="1"/>
        </p:nvSpPr>
        <p:spPr>
          <a:xfrm flipH="1">
            <a:off x="-1" y="6408742"/>
            <a:ext cx="6281929" cy="449258"/>
          </a:xfrm>
          <a:prstGeom prst="rect">
            <a:avLst/>
          </a:prstGeom>
          <a:gradFill>
            <a:gsLst>
              <a:gs pos="0">
                <a:srgbClr val="FD5353">
                  <a:alpha val="54902"/>
                </a:srgbClr>
              </a:gs>
              <a:gs pos="99000">
                <a:srgbClr val="972D8F">
                  <a:alpha val="73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0" y="1014984"/>
            <a:ext cx="4489704" cy="1463040"/>
          </a:xfrm>
        </p:spPr>
        <p:txBody>
          <a:bodyPr rtlCol="0" anchor="t">
            <a:noAutofit/>
          </a:bodyPr>
          <a:lstStyle>
            <a:lvl1pPr>
              <a:defRPr sz="4000" cap="all" spc="700" baseline="0"/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14" name="Kép helyőrzője 13">
            <a:extLst>
              <a:ext uri="{FF2B5EF4-FFF2-40B4-BE49-F238E27FC236}">
                <a16:creationId xmlns:a16="http://schemas.microsoft.com/office/drawing/2014/main" id="{446617FE-5546-1330-38DE-729B1DB01C4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-1"/>
            <a:ext cx="6281928" cy="6411311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86600" y="2633472"/>
            <a:ext cx="4498848" cy="2980944"/>
          </a:xfrm>
        </p:spPr>
        <p:txBody>
          <a:bodyPr rtlCol="0" anchor="b">
            <a:normAutofit/>
          </a:bodyPr>
          <a:lstStyle>
            <a:lvl1pPr marL="342900" indent="-342900">
              <a:buFont typeface="+mj-lt"/>
              <a:buAutoNum type="arabicPeriod"/>
              <a:defRPr sz="1800"/>
            </a:lvl1pPr>
            <a:lvl2pPr marL="571500" indent="-342900">
              <a:buFont typeface="+mj-lt"/>
              <a:buAutoNum type="arabicPeriod"/>
              <a:defRPr sz="1600"/>
            </a:lvl2pPr>
            <a:lvl3pPr marL="685800" indent="-228600">
              <a:buFont typeface="+mj-lt"/>
              <a:buAutoNum type="arabicPeriod"/>
              <a:defRPr sz="1400"/>
            </a:lvl3pPr>
            <a:lvl4pPr marL="914400" indent="-228600">
              <a:buFont typeface="+mj-lt"/>
              <a:buAutoNum type="arabicPeriod"/>
              <a:defRPr sz="1200"/>
            </a:lvl4pPr>
            <a:lvl5pPr marL="1143000" indent="-228600">
              <a:buFont typeface="+mj-lt"/>
              <a:buAutoNum type="arabicPeriod"/>
              <a:defRPr sz="1100"/>
            </a:lvl5pPr>
          </a:lstStyle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11" name="Élőláb helye 10">
            <a:extLst>
              <a:ext uri="{FF2B5EF4-FFF2-40B4-BE49-F238E27FC236}">
                <a16:creationId xmlns:a16="http://schemas.microsoft.com/office/drawing/2014/main" id="{A9C33D4E-E2BE-E898-8127-4DC0FEE7EF6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37160" y="6455664"/>
            <a:ext cx="3557016" cy="36576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</a:p>
        </p:txBody>
      </p:sp>
      <p:sp>
        <p:nvSpPr>
          <p:cNvPr id="10" name="Dátum helye 9">
            <a:extLst>
              <a:ext uri="{FF2B5EF4-FFF2-40B4-BE49-F238E27FC236}">
                <a16:creationId xmlns:a16="http://schemas.microsoft.com/office/drawing/2014/main" id="{9153B13C-4F7F-491E-137A-C175D2F3434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12" name="Dia számának helye 11">
            <a:extLst>
              <a:ext uri="{FF2B5EF4-FFF2-40B4-BE49-F238E27FC236}">
                <a16:creationId xmlns:a16="http://schemas.microsoft.com/office/drawing/2014/main" id="{465A4B81-1CBB-716F-B325-C1ECB6BA25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93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, tartalom fénykép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55E51A20-2748-7167-D322-21FEFCFAA8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4CBB6C2A-5CA9-E68C-069E-E0E25559DCC0}"/>
              </a:ext>
            </a:extLst>
          </p:cNvPr>
          <p:cNvSpPr/>
          <p:nvPr userDrawn="1"/>
        </p:nvSpPr>
        <p:spPr>
          <a:xfrm flipH="1">
            <a:off x="-1" y="6408741"/>
            <a:ext cx="12191998" cy="449259"/>
          </a:xfrm>
          <a:prstGeom prst="rect">
            <a:avLst/>
          </a:prstGeom>
          <a:gradFill>
            <a:gsLst>
              <a:gs pos="34000">
                <a:srgbClr val="FE4A00">
                  <a:alpha val="72941"/>
                </a:srgbClr>
              </a:gs>
              <a:gs pos="100000">
                <a:srgbClr val="DA002F">
                  <a:alpha val="88627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1F80550C-DE5E-1065-0630-D03C188FDDD1}"/>
              </a:ext>
            </a:extLst>
          </p:cNvPr>
          <p:cNvSpPr/>
          <p:nvPr userDrawn="1"/>
        </p:nvSpPr>
        <p:spPr>
          <a:xfrm flipH="1">
            <a:off x="-1" y="6408314"/>
            <a:ext cx="7783998" cy="449686"/>
          </a:xfrm>
          <a:prstGeom prst="rect">
            <a:avLst/>
          </a:prstGeom>
          <a:gradFill>
            <a:gsLst>
              <a:gs pos="0">
                <a:srgbClr val="FD5353">
                  <a:alpha val="54902"/>
                </a:srgbClr>
              </a:gs>
              <a:gs pos="99000">
                <a:srgbClr val="972D8F">
                  <a:alpha val="73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832104"/>
            <a:ext cx="3273552" cy="1947672"/>
          </a:xfrm>
        </p:spPr>
        <p:txBody>
          <a:bodyPr rtlCol="0" anchor="b"/>
          <a:lstStyle/>
          <a:p>
            <a:pPr rtl="0"/>
            <a:r>
              <a:rPr lang="hu"/>
              <a:t>Mintacím szerkesztése</a:t>
            </a:r>
          </a:p>
        </p:txBody>
      </p:sp>
      <p:sp>
        <p:nvSpPr>
          <p:cNvPr id="14" name="Kép helyőrzője 13">
            <a:extLst>
              <a:ext uri="{FF2B5EF4-FFF2-40B4-BE49-F238E27FC236}">
                <a16:creationId xmlns:a16="http://schemas.microsoft.com/office/drawing/2014/main" id="{446617FE-5546-1330-38DE-729B1DB01C4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-1"/>
            <a:ext cx="7783999" cy="6411311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11" name="Élőláb helye 10">
            <a:extLst>
              <a:ext uri="{FF2B5EF4-FFF2-40B4-BE49-F238E27FC236}">
                <a16:creationId xmlns:a16="http://schemas.microsoft.com/office/drawing/2014/main" id="{A9C33D4E-E2BE-E898-8127-4DC0FEE7EF6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7056" y="6455664"/>
            <a:ext cx="3557016" cy="36576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1896" y="2852928"/>
            <a:ext cx="3273552" cy="2953512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10" name="Dátum helye 9">
            <a:extLst>
              <a:ext uri="{FF2B5EF4-FFF2-40B4-BE49-F238E27FC236}">
                <a16:creationId xmlns:a16="http://schemas.microsoft.com/office/drawing/2014/main" id="{9153B13C-4F7F-491E-137A-C175D2F3434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12" name="Dia számának helye 11">
            <a:extLst>
              <a:ext uri="{FF2B5EF4-FFF2-40B4-BE49-F238E27FC236}">
                <a16:creationId xmlns:a16="http://schemas.microsoft.com/office/drawing/2014/main" id="{465A4B81-1CBB-716F-B325-C1ECB6BA25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10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5B2555FD-4C27-26F9-D396-F44BD2552350}"/>
              </a:ext>
            </a:extLst>
          </p:cNvPr>
          <p:cNvSpPr/>
          <p:nvPr userDrawn="1"/>
        </p:nvSpPr>
        <p:spPr>
          <a:xfrm flipH="1">
            <a:off x="0" y="0"/>
            <a:ext cx="12188952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114D9F56-D5FE-5416-E898-561CCD18E63E}"/>
              </a:ext>
            </a:extLst>
          </p:cNvPr>
          <p:cNvSpPr/>
          <p:nvPr userDrawn="1"/>
        </p:nvSpPr>
        <p:spPr>
          <a:xfrm>
            <a:off x="-7226" y="2522"/>
            <a:ext cx="12210294" cy="6855478"/>
          </a:xfrm>
          <a:prstGeom prst="rect">
            <a:avLst/>
          </a:prstGeom>
          <a:gradFill>
            <a:gsLst>
              <a:gs pos="0">
                <a:srgbClr val="FF411C">
                  <a:alpha val="66000"/>
                </a:srgbClr>
              </a:gs>
              <a:gs pos="99000">
                <a:srgbClr val="962077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DCE312D2-549E-F681-7F68-B8AAD2F7696A}"/>
              </a:ext>
            </a:extLst>
          </p:cNvPr>
          <p:cNvSpPr/>
          <p:nvPr userDrawn="1"/>
        </p:nvSpPr>
        <p:spPr>
          <a:xfrm rot="10800000" flipH="1">
            <a:off x="383414" y="0"/>
            <a:ext cx="11826874" cy="6858000"/>
          </a:xfrm>
          <a:prstGeom prst="rect">
            <a:avLst/>
          </a:prstGeom>
          <a:gradFill>
            <a:gsLst>
              <a:gs pos="0">
                <a:srgbClr val="FA0036">
                  <a:alpha val="4000"/>
                </a:srgbClr>
              </a:gs>
              <a:gs pos="99000">
                <a:srgbClr val="92248E">
                  <a:alpha val="97647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5CC4FFFC-E214-3024-4ED7-32DAAA7A66E0}"/>
              </a:ext>
            </a:extLst>
          </p:cNvPr>
          <p:cNvSpPr/>
          <p:nvPr userDrawn="1"/>
        </p:nvSpPr>
        <p:spPr>
          <a:xfrm rot="5400000" flipH="1">
            <a:off x="4945773" y="-4953002"/>
            <a:ext cx="2286000" cy="12192001"/>
          </a:xfrm>
          <a:prstGeom prst="rect">
            <a:avLst/>
          </a:prstGeom>
          <a:gradFill>
            <a:gsLst>
              <a:gs pos="20000">
                <a:srgbClr val="D861D4">
                  <a:alpha val="0"/>
                </a:srgbClr>
              </a:gs>
              <a:gs pos="100000">
                <a:srgbClr val="FF7037">
                  <a:alpha val="66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963C23C4-6670-C4D3-CA25-EAF7EB91AC78}"/>
              </a:ext>
            </a:extLst>
          </p:cNvPr>
          <p:cNvSpPr/>
          <p:nvPr userDrawn="1"/>
        </p:nvSpPr>
        <p:spPr>
          <a:xfrm rot="10800000">
            <a:off x="3048" y="-5047"/>
            <a:ext cx="12188952" cy="6420678"/>
          </a:xfrm>
          <a:prstGeom prst="rect">
            <a:avLst/>
          </a:prstGeom>
          <a:gradFill>
            <a:gsLst>
              <a:gs pos="0">
                <a:srgbClr val="FA0036">
                  <a:alpha val="22000"/>
                </a:srgbClr>
              </a:gs>
              <a:gs pos="52000">
                <a:srgbClr val="FF907A">
                  <a:alpha val="0"/>
                </a:srgb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FAF9AED1-BD83-3598-C1F0-DC7ED0150981}"/>
              </a:ext>
            </a:extLst>
          </p:cNvPr>
          <p:cNvSpPr/>
          <p:nvPr userDrawn="1"/>
        </p:nvSpPr>
        <p:spPr>
          <a:xfrm rot="20481594" flipH="1">
            <a:off x="6172247" y="626278"/>
            <a:ext cx="5005754" cy="5005754"/>
          </a:xfrm>
          <a:prstGeom prst="ellipse">
            <a:avLst/>
          </a:prstGeom>
          <a:gradFill>
            <a:gsLst>
              <a:gs pos="31000">
                <a:srgbClr val="FF907A">
                  <a:alpha val="0"/>
                </a:srgbClr>
              </a:gs>
              <a:gs pos="85000">
                <a:srgbClr val="FFBCAF">
                  <a:alpha val="1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596896"/>
            <a:ext cx="8933688" cy="3566160"/>
          </a:xfrm>
        </p:spPr>
        <p:txBody>
          <a:bodyPr rtlCol="0" anchor="b">
            <a:noAutofit/>
          </a:bodyPr>
          <a:lstStyle>
            <a:lvl1pPr>
              <a:lnSpc>
                <a:spcPct val="110000"/>
              </a:lnSpc>
              <a:defRPr sz="6000" cap="all" spc="7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Mintacím szerkesztése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/>
              <a:t>2025. február 14., péntek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84145AC3-CC88-4C8A-A6CE-8D44921B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27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églalap 19">
            <a:extLst>
              <a:ext uri="{FF2B5EF4-FFF2-40B4-BE49-F238E27FC236}">
                <a16:creationId xmlns:a16="http://schemas.microsoft.com/office/drawing/2014/main" id="{2E3211F5-0F92-9768-CA9E-42BD20D242AD}"/>
              </a:ext>
            </a:extLst>
          </p:cNvPr>
          <p:cNvSpPr/>
          <p:nvPr userDrawn="1"/>
        </p:nvSpPr>
        <p:spPr>
          <a:xfrm rot="10800000" flipH="1">
            <a:off x="0" y="6410026"/>
            <a:ext cx="12192000" cy="448056"/>
          </a:xfrm>
          <a:prstGeom prst="rect">
            <a:avLst/>
          </a:prstGeom>
          <a:gradFill>
            <a:gsLst>
              <a:gs pos="62000">
                <a:srgbClr val="FE4A00">
                  <a:alpha val="66667"/>
                </a:srgbClr>
              </a:gs>
              <a:gs pos="100000">
                <a:srgbClr val="DA002F">
                  <a:alpha val="84706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1" name="Téglalap 20">
            <a:extLst>
              <a:ext uri="{FF2B5EF4-FFF2-40B4-BE49-F238E27FC236}">
                <a16:creationId xmlns:a16="http://schemas.microsoft.com/office/drawing/2014/main" id="{26965722-DE3B-A05F-AE94-E31AF26EBF9D}"/>
              </a:ext>
            </a:extLst>
          </p:cNvPr>
          <p:cNvSpPr/>
          <p:nvPr userDrawn="1"/>
        </p:nvSpPr>
        <p:spPr>
          <a:xfrm flipH="1">
            <a:off x="4076700" y="6409937"/>
            <a:ext cx="8115298" cy="448063"/>
          </a:xfrm>
          <a:prstGeom prst="rect">
            <a:avLst/>
          </a:prstGeom>
          <a:gradFill>
            <a:gsLst>
              <a:gs pos="9000">
                <a:srgbClr val="E349BB">
                  <a:alpha val="61961"/>
                </a:srgbClr>
              </a:gs>
              <a:gs pos="99000">
                <a:srgbClr val="92248E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Cím helye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72" y="347472"/>
            <a:ext cx="9985248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3272" y="1837944"/>
            <a:ext cx="9985248" cy="4352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581912" y="1682496"/>
            <a:ext cx="3557016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22008" y="6455664"/>
            <a:ext cx="467258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6304" y="6455664"/>
            <a:ext cx="54864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spc="200" baseline="0">
                <a:solidFill>
                  <a:schemeClr val="bg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71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28" r:id="rId50"/>
    <p:sldLayoutId id="2147483730" r:id="rId51"/>
    <p:sldLayoutId id="2147483731" r:id="rId52"/>
    <p:sldLayoutId id="2147483764" r:id="rId53"/>
    <p:sldLayoutId id="2147483765" r:id="rId5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E7638-D991-46E7-BF2C-67D1AC82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1288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C6B9C-4923-4DAB-9748-D5CD289EB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2161903"/>
            <a:ext cx="10134600" cy="396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78CF6-4B33-40E4-B881-5F4C56837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765" y="6245032"/>
            <a:ext cx="5244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E857E-F564-4539-9984-10435B614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841" y="6245032"/>
            <a:ext cx="2659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2025. február 14., péntek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EABEF-B998-4B11-A878-8F492F8E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9964" y="6245033"/>
            <a:ext cx="41122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B54D17-3792-403D-9127-495845021D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31C79CD8-6DE7-93AB-BF86-E96DE83CE319}"/>
              </a:ext>
            </a:extLst>
          </p:cNvPr>
          <p:cNvSpPr/>
          <p:nvPr userDrawn="1"/>
        </p:nvSpPr>
        <p:spPr>
          <a:xfrm rot="10800000" flipH="1">
            <a:off x="0" y="6410026"/>
            <a:ext cx="12192000" cy="448056"/>
          </a:xfrm>
          <a:prstGeom prst="rect">
            <a:avLst/>
          </a:prstGeom>
          <a:gradFill>
            <a:gsLst>
              <a:gs pos="62000">
                <a:srgbClr val="FE4A00">
                  <a:alpha val="66667"/>
                </a:srgbClr>
              </a:gs>
              <a:gs pos="100000">
                <a:srgbClr val="DA002F">
                  <a:alpha val="84706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19D5E9FC-F082-F3FD-3713-9EA00782F715}"/>
              </a:ext>
            </a:extLst>
          </p:cNvPr>
          <p:cNvSpPr/>
          <p:nvPr userDrawn="1"/>
        </p:nvSpPr>
        <p:spPr>
          <a:xfrm flipH="1">
            <a:off x="4076700" y="6409937"/>
            <a:ext cx="8115298" cy="448063"/>
          </a:xfrm>
          <a:prstGeom prst="rect">
            <a:avLst/>
          </a:prstGeom>
          <a:gradFill>
            <a:gsLst>
              <a:gs pos="9000">
                <a:srgbClr val="E349BB">
                  <a:alpha val="61961"/>
                </a:srgbClr>
              </a:gs>
              <a:gs pos="99000">
                <a:srgbClr val="92248E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6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-228600" algn="l" defTabSz="914400" rtl="0" eaLnBrk="1" latinLnBrk="0" hangingPunct="1">
        <a:lnSpc>
          <a:spcPct val="11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5CE07AEB-88F2-5F00-D9CB-59430DFFE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DB5E813-38DD-6868-7DCA-B9CE7DA19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E6E5FF0-10B8-981E-7B50-AAF49DE6B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B79EBFC-01B3-48F8-A130-8344AF273ED8}" type="datetime1">
              <a:rPr lang="hu-HU" smtClean="0"/>
              <a:t>2025. 09. 25.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D617794-ADAE-E6BB-ABBB-D882D877B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3089CF4-1FDD-E934-01D2-362A97CE03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248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-uk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Relationship Id="rId4" Type="http://schemas.openxmlformats.org/officeDocument/2006/relationships/hyperlink" Target="http://www.erassociety.org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4F9992-7208-F109-7C2F-CDE59CB2F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92" y="450283"/>
            <a:ext cx="11419115" cy="2852737"/>
          </a:xfrm>
        </p:spPr>
        <p:txBody>
          <a:bodyPr anchor="b">
            <a:normAutofit/>
          </a:bodyPr>
          <a:lstStyle/>
          <a:p>
            <a:pPr algn="ctr"/>
            <a:r>
              <a:rPr lang="hu-HU" sz="4400" dirty="0"/>
              <a:t>Spinál anesztézia és egynapos sebészet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E38F0E2-C831-6DEC-9272-1D5C8419BF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2008" y="4346962"/>
            <a:ext cx="5828393" cy="15001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hu-HU" b="1" dirty="0">
                <a:solidFill>
                  <a:schemeClr val="tx1"/>
                </a:solidFill>
              </a:rPr>
              <a:t>Dr. Németh Zoltán</a:t>
            </a:r>
          </a:p>
          <a:p>
            <a:r>
              <a:rPr lang="hu-HU" sz="2000" b="1" i="1" dirty="0">
                <a:solidFill>
                  <a:schemeClr val="tx1"/>
                </a:solidFill>
              </a:rPr>
              <a:t>Dunaújvárosi Szent Pantaleon Kórház</a:t>
            </a:r>
          </a:p>
          <a:p>
            <a:r>
              <a:rPr lang="hu-HU" sz="2000" b="1" i="1" dirty="0">
                <a:solidFill>
                  <a:schemeClr val="tx1"/>
                </a:solidFill>
              </a:rPr>
              <a:t>MIRA</a:t>
            </a:r>
          </a:p>
          <a:p>
            <a:r>
              <a:rPr lang="hu-HU" sz="2000" b="1" i="1" dirty="0">
                <a:solidFill>
                  <a:schemeClr val="tx1"/>
                </a:solidFill>
              </a:rPr>
              <a:t>Pécs, 2025</a:t>
            </a:r>
            <a:endParaRPr lang="hu-HU" b="1" i="1" dirty="0">
              <a:solidFill>
                <a:schemeClr val="tx1"/>
              </a:solidFill>
            </a:endParaRPr>
          </a:p>
        </p:txBody>
      </p:sp>
      <p:sp>
        <p:nvSpPr>
          <p:cNvPr id="6" name="Dia számának helye 5" hidden="1">
            <a:extLst>
              <a:ext uri="{FF2B5EF4-FFF2-40B4-BE49-F238E27FC236}">
                <a16:creationId xmlns:a16="http://schemas.microsoft.com/office/drawing/2014/main" id="{19C34597-8893-2F96-45A0-8907073ED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CC057153-B650-4DEB-B370-79DDCFDCE934}" type="slidenum">
              <a:rPr lang="en-US" smtClean="0"/>
              <a:pPr rtl="0">
                <a:spcAft>
                  <a:spcPts val="600"/>
                </a:spcAft>
              </a:pPr>
              <a:t>1</a:t>
            </a:fld>
            <a:endParaRPr lang="en-US"/>
          </a:p>
        </p:txBody>
      </p:sp>
      <p:pic>
        <p:nvPicPr>
          <p:cNvPr id="9" name="Kép 8" descr="A képen szimbólum, embléma, Betűtípus, Grafik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1FBACAA-9D35-F44A-4A21-2A06F597D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7686" cy="107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0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853DF-720A-976D-4CEF-53E8C208D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>
            <a:extLst>
              <a:ext uri="{FF2B5EF4-FFF2-40B4-BE49-F238E27FC236}">
                <a16:creationId xmlns:a16="http://schemas.microsoft.com/office/drawing/2014/main" id="{600A755C-2D61-6ACC-7E0C-E1EE4D203932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731522" y="1360714"/>
            <a:ext cx="5930536" cy="4910791"/>
          </a:xfrm>
        </p:spPr>
        <p:txBody>
          <a:bodyPr>
            <a:noAutofit/>
          </a:bodyPr>
          <a:lstStyle/>
          <a:p>
            <a:pPr algn="just">
              <a:spcBef>
                <a:spcPts val="1800"/>
              </a:spcBef>
            </a:pPr>
            <a:endParaRPr lang="hu-HU" sz="2400" dirty="0">
              <a:latin typeface="Avenir Next LT Pro Light" panose="020B0304020202020204" pitchFamily="34" charset="-18"/>
            </a:endParaRPr>
          </a:p>
          <a:p>
            <a:pPr marL="0" indent="0" algn="just">
              <a:spcBef>
                <a:spcPts val="1800"/>
              </a:spcBef>
              <a:buNone/>
            </a:pPr>
            <a:endParaRPr lang="hu-HU" sz="2000" dirty="0">
              <a:solidFill>
                <a:schemeClr val="tx1"/>
              </a:solidFill>
              <a:latin typeface="Avenir Next LT Pro Light" panose="020B0304020202020204" pitchFamily="34" charset="-18"/>
            </a:endParaRPr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79183C2D-23C7-98FA-07E1-8083AE4FD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294248"/>
            <a:ext cx="10844784" cy="958480"/>
          </a:xfrm>
        </p:spPr>
        <p:txBody>
          <a:bodyPr/>
          <a:lstStyle/>
          <a:p>
            <a:r>
              <a:rPr lang="hu-HU" dirty="0">
                <a:solidFill>
                  <a:schemeClr val="tx1"/>
                </a:solidFill>
                <a:latin typeface="Avenir Next LT Pro" panose="020B0504020202020204" pitchFamily="34" charset="-18"/>
              </a:rPr>
              <a:t>Technika és gyógyszer</a:t>
            </a:r>
          </a:p>
        </p:txBody>
      </p:sp>
      <p:pic>
        <p:nvPicPr>
          <p:cNvPr id="5" name="Kép 4" descr="A képen Orvosi felszerelés, orvosi, Laboratóriumi eszközök, fecskendő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F968910-0A11-7B4A-F4F8-687AB9ADA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08" y="1775267"/>
            <a:ext cx="4178300" cy="3886200"/>
          </a:xfrm>
          <a:prstGeom prst="rect">
            <a:avLst/>
          </a:prstGeom>
        </p:spPr>
      </p:pic>
      <p:sp>
        <p:nvSpPr>
          <p:cNvPr id="6" name="Tartalom helye 3">
            <a:extLst>
              <a:ext uri="{FF2B5EF4-FFF2-40B4-BE49-F238E27FC236}">
                <a16:creationId xmlns:a16="http://schemas.microsoft.com/office/drawing/2014/main" id="{91236FE5-6777-D738-7337-89327A79909C}"/>
              </a:ext>
            </a:extLst>
          </p:cNvPr>
          <p:cNvSpPr txBox="1">
            <a:spLocks/>
          </p:cNvSpPr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261464" y="2133599"/>
            <a:ext cx="5930536" cy="4910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800"/>
              </a:spcBef>
              <a:buNone/>
            </a:pPr>
            <a:r>
              <a:rPr lang="hu-HU" sz="2400" dirty="0">
                <a:latin typeface="Avenir Next LT Pro Light" panose="020B0304020202020204" pitchFamily="34" charset="-18"/>
              </a:rPr>
              <a:t>Spinál tű</a:t>
            </a:r>
          </a:p>
          <a:p>
            <a:pPr lvl="1" algn="just">
              <a:spcBef>
                <a:spcPts val="1800"/>
              </a:spcBef>
            </a:pPr>
            <a:r>
              <a:rPr lang="hu-HU" sz="2200" dirty="0">
                <a:latin typeface="Avenir Next LT Pro Light" panose="020B0304020202020204" pitchFamily="34" charset="-18"/>
              </a:rPr>
              <a:t>26-27G vagy vékonyabb</a:t>
            </a:r>
          </a:p>
          <a:p>
            <a:pPr lvl="1" algn="just">
              <a:spcBef>
                <a:spcPts val="1800"/>
              </a:spcBef>
            </a:pPr>
            <a:r>
              <a:rPr lang="hu-HU" sz="2200" dirty="0" err="1">
                <a:latin typeface="Avenir Next LT Pro Light" panose="020B0304020202020204" pitchFamily="34" charset="-18"/>
              </a:rPr>
              <a:t>Pencil</a:t>
            </a:r>
            <a:r>
              <a:rPr lang="hu-HU" sz="2200" dirty="0">
                <a:latin typeface="Avenir Next LT Pro Light" panose="020B0304020202020204" pitchFamily="34" charset="-18"/>
              </a:rPr>
              <a:t> </a:t>
            </a:r>
            <a:r>
              <a:rPr lang="hu-HU" sz="2200" dirty="0" err="1">
                <a:latin typeface="Avenir Next LT Pro Light" panose="020B0304020202020204" pitchFamily="34" charset="-18"/>
              </a:rPr>
              <a:t>point</a:t>
            </a:r>
            <a:r>
              <a:rPr lang="hu-HU" sz="2200" dirty="0">
                <a:latin typeface="Avenir Next LT Pro Light" panose="020B0304020202020204" pitchFamily="34" charset="-18"/>
              </a:rPr>
              <a:t>, vezetővel</a:t>
            </a:r>
          </a:p>
          <a:p>
            <a:pPr lvl="1" algn="just">
              <a:spcBef>
                <a:spcPts val="1800"/>
              </a:spcBef>
            </a:pPr>
            <a:r>
              <a:rPr lang="hu-HU" sz="2200" dirty="0">
                <a:latin typeface="Avenir Next LT Pro Light" panose="020B0304020202020204" pitchFamily="34" charset="-18"/>
              </a:rPr>
              <a:t>Magabiztos használat</a:t>
            </a:r>
          </a:p>
          <a:p>
            <a:pPr marL="0" indent="0" algn="just">
              <a:spcBef>
                <a:spcPts val="1800"/>
              </a:spcBef>
              <a:buNone/>
            </a:pPr>
            <a:r>
              <a:rPr lang="hu-HU" sz="2400" dirty="0">
                <a:latin typeface="Avenir Next LT Pro Light" panose="020B0304020202020204" pitchFamily="34" charset="-18"/>
              </a:rPr>
              <a:t>Rövid hatású </a:t>
            </a:r>
            <a:r>
              <a:rPr lang="hu-HU" sz="2400" dirty="0" err="1">
                <a:latin typeface="Avenir Next LT Pro Light" panose="020B0304020202020204" pitchFamily="34" charset="-18"/>
              </a:rPr>
              <a:t>lokálanesztetikum</a:t>
            </a:r>
            <a:endParaRPr lang="hu-HU" sz="2400" dirty="0">
              <a:latin typeface="Avenir Next LT Pro Light" panose="020B0304020202020204" pitchFamily="34" charset="-18"/>
            </a:endParaRPr>
          </a:p>
          <a:p>
            <a:pPr marL="0" indent="0" algn="just">
              <a:spcBef>
                <a:spcPts val="1800"/>
              </a:spcBef>
              <a:buFont typeface="Arial" panose="020B0604020202020204" pitchFamily="34" charset="0"/>
              <a:buNone/>
            </a:pPr>
            <a:endParaRPr lang="hu-HU" sz="2000" dirty="0">
              <a:latin typeface="Avenir Next LT Pro Light" panose="020B0304020202020204" pitchFamily="34" charset="-18"/>
            </a:endParaRPr>
          </a:p>
        </p:txBody>
      </p:sp>
      <p:sp>
        <p:nvSpPr>
          <p:cNvPr id="2" name="Dátum helye 5">
            <a:extLst>
              <a:ext uri="{FF2B5EF4-FFF2-40B4-BE49-F238E27FC236}">
                <a16:creationId xmlns:a16="http://schemas.microsoft.com/office/drawing/2014/main" id="{7F48C2AA-E270-878E-EEF1-7879CF095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2008" y="6455664"/>
            <a:ext cx="4672584" cy="365760"/>
          </a:xfrm>
        </p:spPr>
        <p:txBody>
          <a:bodyPr/>
          <a:lstStyle/>
          <a:p>
            <a:pPr rtl="0"/>
            <a:r>
              <a:rPr lang="hu-HU" dirty="0"/>
              <a:t>MIRA,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64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EAA42-82E4-ABB3-242F-2AB7FAE98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>
            <a:extLst>
              <a:ext uri="{FF2B5EF4-FFF2-40B4-BE49-F238E27FC236}">
                <a16:creationId xmlns:a16="http://schemas.microsoft.com/office/drawing/2014/main" id="{609386CC-1D29-2B1F-C0C4-2465FB272E3C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731522" y="1360714"/>
            <a:ext cx="5930536" cy="4910791"/>
          </a:xfrm>
        </p:spPr>
        <p:txBody>
          <a:bodyPr>
            <a:noAutofit/>
          </a:bodyPr>
          <a:lstStyle/>
          <a:p>
            <a:pPr algn="just">
              <a:spcBef>
                <a:spcPts val="1800"/>
              </a:spcBef>
            </a:pPr>
            <a:endParaRPr lang="hu-HU" sz="2400" dirty="0">
              <a:latin typeface="Avenir Next LT Pro Light" panose="020B0304020202020204" pitchFamily="34" charset="-18"/>
            </a:endParaRPr>
          </a:p>
          <a:p>
            <a:pPr marL="0" indent="0" algn="just">
              <a:spcBef>
                <a:spcPts val="1800"/>
              </a:spcBef>
              <a:buNone/>
            </a:pPr>
            <a:endParaRPr lang="hu-HU" sz="2000" dirty="0">
              <a:solidFill>
                <a:schemeClr val="tx1"/>
              </a:solidFill>
              <a:latin typeface="Avenir Next LT Pro Light" panose="020B0304020202020204" pitchFamily="34" charset="-18"/>
            </a:endParaRPr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2CCAC337-F9EA-0B16-28FB-06D3D68F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294248"/>
            <a:ext cx="10844784" cy="958480"/>
          </a:xfrm>
        </p:spPr>
        <p:txBody>
          <a:bodyPr/>
          <a:lstStyle/>
          <a:p>
            <a:r>
              <a:rPr lang="hu-HU" dirty="0" err="1">
                <a:solidFill>
                  <a:schemeClr val="tx1"/>
                </a:solidFill>
                <a:latin typeface="Avenir Next LT Pro" panose="020B0504020202020204" pitchFamily="34" charset="-18"/>
              </a:rPr>
              <a:t>Lokálanesztetikumok</a:t>
            </a:r>
            <a:endParaRPr lang="hu-HU" dirty="0">
              <a:solidFill>
                <a:schemeClr val="tx1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6" name="Tartalom helye 3">
            <a:extLst>
              <a:ext uri="{FF2B5EF4-FFF2-40B4-BE49-F238E27FC236}">
                <a16:creationId xmlns:a16="http://schemas.microsoft.com/office/drawing/2014/main" id="{775DC958-9262-8326-7ADF-46E438B64405}"/>
              </a:ext>
            </a:extLst>
          </p:cNvPr>
          <p:cNvSpPr txBox="1">
            <a:spLocks/>
          </p:cNvSpPr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7861664" y="1360712"/>
            <a:ext cx="5930536" cy="4910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800"/>
              </a:spcBef>
              <a:buNone/>
            </a:pPr>
            <a:r>
              <a:rPr lang="hu-HU" sz="2400" dirty="0" err="1">
                <a:latin typeface="Avenir Next LT Pro Light" panose="020B0304020202020204" pitchFamily="34" charset="-18"/>
              </a:rPr>
              <a:t>Adjuváns</a:t>
            </a:r>
            <a:r>
              <a:rPr lang="hu-HU" sz="2400" dirty="0">
                <a:latin typeface="Avenir Next LT Pro Light" panose="020B0304020202020204" pitchFamily="34" charset="-18"/>
              </a:rPr>
              <a:t> </a:t>
            </a:r>
            <a:r>
              <a:rPr lang="hu-HU" sz="2400" dirty="0" err="1">
                <a:latin typeface="Avenir Next LT Pro Light" panose="020B0304020202020204" pitchFamily="34" charset="-18"/>
              </a:rPr>
              <a:t>ópioid</a:t>
            </a:r>
            <a:r>
              <a:rPr lang="hu-HU" sz="2400" dirty="0">
                <a:latin typeface="Avenir Next LT Pro Light" panose="020B0304020202020204" pitchFamily="34" charset="-18"/>
              </a:rPr>
              <a:t>?</a:t>
            </a:r>
          </a:p>
          <a:p>
            <a:pPr marL="0" indent="0" algn="just">
              <a:spcBef>
                <a:spcPts val="1800"/>
              </a:spcBef>
              <a:buNone/>
            </a:pPr>
            <a:r>
              <a:rPr lang="hu-HU" sz="2400" dirty="0">
                <a:latin typeface="Avenir Next LT Pro Light" panose="020B0304020202020204" pitchFamily="34" charset="-18"/>
              </a:rPr>
              <a:t>	</a:t>
            </a:r>
          </a:p>
          <a:p>
            <a:pPr marL="0" indent="0" algn="just">
              <a:spcBef>
                <a:spcPts val="1800"/>
              </a:spcBef>
              <a:buNone/>
            </a:pPr>
            <a:endParaRPr lang="hu-HU" sz="2400" dirty="0">
              <a:latin typeface="Avenir Next LT Pro Light" panose="020B0304020202020204" pitchFamily="34" charset="-18"/>
            </a:endParaRPr>
          </a:p>
          <a:p>
            <a:pPr marL="0" indent="0" algn="just">
              <a:spcBef>
                <a:spcPts val="1800"/>
              </a:spcBef>
              <a:buFont typeface="Arial" panose="020B0604020202020204" pitchFamily="34" charset="0"/>
              <a:buNone/>
            </a:pPr>
            <a:endParaRPr lang="hu-HU" sz="2000" dirty="0">
              <a:latin typeface="Avenir Next LT Pro Light" panose="020B0304020202020204" pitchFamily="34" charset="-18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6276FDB6-0FD2-1FAC-8735-B4829B526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03" y="1720316"/>
            <a:ext cx="5811061" cy="4191585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65422AB-315C-2346-675C-2C7E96E7A9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0928840"/>
              </p:ext>
            </p:extLst>
          </p:nvPr>
        </p:nvGraphicFramePr>
        <p:xfrm>
          <a:off x="6542583" y="2374757"/>
          <a:ext cx="5642429" cy="4004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Dátum helye 5">
            <a:extLst>
              <a:ext uri="{FF2B5EF4-FFF2-40B4-BE49-F238E27FC236}">
                <a16:creationId xmlns:a16="http://schemas.microsoft.com/office/drawing/2014/main" id="{9F0E7C39-A01B-536B-09E9-8A86C115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2008" y="6455664"/>
            <a:ext cx="4672584" cy="365760"/>
          </a:xfrm>
        </p:spPr>
        <p:txBody>
          <a:bodyPr/>
          <a:lstStyle/>
          <a:p>
            <a:pPr rtl="0"/>
            <a:r>
              <a:rPr lang="hu-HU" dirty="0"/>
              <a:t>MIRA,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16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CD729-7923-A4EF-75CA-61BB1ADC7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>
            <a:extLst>
              <a:ext uri="{FF2B5EF4-FFF2-40B4-BE49-F238E27FC236}">
                <a16:creationId xmlns:a16="http://schemas.microsoft.com/office/drawing/2014/main" id="{BA65E31D-E46D-5B63-57CB-015702765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>
                <a:solidFill>
                  <a:schemeClr val="tx1"/>
                </a:solidFill>
                <a:latin typeface="Avenir Next LT Pro" panose="020B0504020202020204" pitchFamily="34" charset="-18"/>
              </a:rPr>
              <a:t>Lokálanesztetikumok</a:t>
            </a:r>
            <a:endParaRPr lang="hu-HU" dirty="0">
              <a:solidFill>
                <a:schemeClr val="tx1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FE5B2FB-E3E0-5A8B-EC89-555C9DB6225F}"/>
              </a:ext>
            </a:extLst>
          </p:cNvPr>
          <p:cNvSpPr>
            <a:spLocks noGrp="1"/>
          </p:cNvSpPr>
          <p:nvPr>
            <p:ph type="body"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/>
        <p:txBody>
          <a:bodyPr>
            <a:noAutofit/>
          </a:bodyPr>
          <a:lstStyle/>
          <a:p>
            <a:pPr algn="just">
              <a:spcBef>
                <a:spcPts val="1800"/>
              </a:spcBef>
            </a:pPr>
            <a:endParaRPr lang="hu-HU" sz="2400" dirty="0">
              <a:latin typeface="Avenir Next LT Pro Light" panose="020B0304020202020204" pitchFamily="34" charset="-18"/>
            </a:endParaRPr>
          </a:p>
          <a:p>
            <a:pPr marL="0" indent="0" algn="just">
              <a:spcBef>
                <a:spcPts val="1800"/>
              </a:spcBef>
              <a:buNone/>
            </a:pPr>
            <a:r>
              <a:rPr lang="hu-HU" sz="2000" dirty="0" err="1">
                <a:solidFill>
                  <a:schemeClr val="tx1"/>
                </a:solidFill>
                <a:latin typeface="Avenir Next LT Pro Light" panose="020B0304020202020204" pitchFamily="34" charset="-18"/>
              </a:rPr>
              <a:t>Klórprokain</a:t>
            </a:r>
            <a:r>
              <a:rPr lang="hu-HU" sz="2000" dirty="0">
                <a:solidFill>
                  <a:schemeClr val="tx1"/>
                </a:solidFill>
                <a:latin typeface="Avenir Next LT Pro Light" panose="020B0304020202020204" pitchFamily="34" charset="-18"/>
              </a:rPr>
              <a:t> (</a:t>
            </a:r>
            <a:r>
              <a:rPr lang="hu-HU" sz="2000" dirty="0" err="1">
                <a:solidFill>
                  <a:schemeClr val="tx1"/>
                </a:solidFill>
                <a:latin typeface="Avenir Next LT Pro Light" panose="020B0304020202020204" pitchFamily="34" charset="-18"/>
              </a:rPr>
              <a:t>Clorotekal</a:t>
            </a:r>
            <a:r>
              <a:rPr lang="hu-HU" sz="2000" dirty="0">
                <a:solidFill>
                  <a:schemeClr val="tx1"/>
                </a:solidFill>
                <a:latin typeface="Avenir Next LT Pro Light" panose="020B0304020202020204" pitchFamily="34" charset="-18"/>
              </a:rPr>
              <a:t>)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70EF3E1B-F32D-9B3E-33CE-CC77C441D6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074" y="2124520"/>
            <a:ext cx="5074920" cy="4114736"/>
          </a:xfrm>
        </p:spPr>
        <p:txBody>
          <a:bodyPr>
            <a:normAutofit/>
          </a:bodyPr>
          <a:lstStyle/>
          <a:p>
            <a:r>
              <a:rPr lang="hu-HU" dirty="0"/>
              <a:t>Észter típus</a:t>
            </a:r>
          </a:p>
          <a:p>
            <a:r>
              <a:rPr lang="hu-HU" dirty="0"/>
              <a:t>Hatáskezdet: 3-5 perc</a:t>
            </a:r>
          </a:p>
          <a:p>
            <a:r>
              <a:rPr lang="hu-HU" dirty="0"/>
              <a:t>Rövid hatástartam (40 mg 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hu-HU" dirty="0" err="1"/>
              <a:t>max</a:t>
            </a:r>
            <a:r>
              <a:rPr lang="hu-HU" dirty="0"/>
              <a:t>. 40 perc)</a:t>
            </a:r>
          </a:p>
          <a:p>
            <a:r>
              <a:rPr lang="hu-HU" dirty="0" err="1"/>
              <a:t>Biotranszformáció</a:t>
            </a:r>
            <a:r>
              <a:rPr lang="hu-HU" dirty="0"/>
              <a:t>: </a:t>
            </a:r>
            <a:r>
              <a:rPr lang="hu-HU" dirty="0" err="1"/>
              <a:t>pszeudokolinészteráz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88FD005-1D22-EAA0-7E12-105D59321C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u-HU" dirty="0" err="1"/>
              <a:t>Prilokain</a:t>
            </a:r>
            <a:r>
              <a:rPr lang="hu-HU" dirty="0"/>
              <a:t> (</a:t>
            </a:r>
            <a:r>
              <a:rPr lang="hu-HU" dirty="0" err="1"/>
              <a:t>Prilotekal</a:t>
            </a:r>
            <a:r>
              <a:rPr lang="hu-HU" dirty="0"/>
              <a:t>)</a:t>
            </a:r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BFDBD920-4336-6960-D3BA-72B76C78CF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01384" y="2124520"/>
            <a:ext cx="5074920" cy="4114736"/>
          </a:xfrm>
        </p:spPr>
        <p:txBody>
          <a:bodyPr/>
          <a:lstStyle/>
          <a:p>
            <a:r>
              <a:rPr lang="hu-HU" dirty="0"/>
              <a:t>Amid típus</a:t>
            </a:r>
          </a:p>
          <a:p>
            <a:r>
              <a:rPr lang="hu-HU" dirty="0"/>
              <a:t>Hatáskezdet: 3 perc</a:t>
            </a:r>
          </a:p>
          <a:p>
            <a:r>
              <a:rPr lang="hu-HU" dirty="0"/>
              <a:t>Közepes hatástartam (40-60mg 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hu-HU" dirty="0"/>
              <a:t>90 perc)</a:t>
            </a:r>
          </a:p>
          <a:p>
            <a:r>
              <a:rPr lang="hu-HU" dirty="0"/>
              <a:t>Nyeregblokk:10mg</a:t>
            </a:r>
          </a:p>
          <a:p>
            <a:r>
              <a:rPr lang="hu-HU" dirty="0" err="1"/>
              <a:t>Biotranszformáció</a:t>
            </a:r>
            <a:r>
              <a:rPr lang="hu-HU" dirty="0"/>
              <a:t>: máj és vese</a:t>
            </a:r>
          </a:p>
          <a:p>
            <a:r>
              <a:rPr lang="hu-HU" dirty="0"/>
              <a:t>CAVE: sarlósejtes vérszegénység</a:t>
            </a:r>
          </a:p>
          <a:p>
            <a:endParaRPr lang="hu-HU" dirty="0"/>
          </a:p>
        </p:txBody>
      </p:sp>
      <p:pic>
        <p:nvPicPr>
          <p:cNvPr id="10" name="Kép 9" descr="A képen szöveg, diagram, képernyőkép, so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14F3448-BFB9-359A-4C0C-FD45756FA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4" t="17403" r="120" b="42992"/>
          <a:stretch>
            <a:fillRect/>
          </a:stretch>
        </p:blipFill>
        <p:spPr>
          <a:xfrm>
            <a:off x="1423597" y="5050201"/>
            <a:ext cx="3689874" cy="1189055"/>
          </a:xfrm>
          <a:prstGeom prst="rect">
            <a:avLst/>
          </a:prstGeom>
        </p:spPr>
      </p:pic>
      <p:pic>
        <p:nvPicPr>
          <p:cNvPr id="11" name="Kép 10" descr="A képen szöveg, diagram, képernyőkép, so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860BB4B-A286-2AF5-4281-55B29D842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4" t="60395"/>
          <a:stretch>
            <a:fillRect/>
          </a:stretch>
        </p:blipFill>
        <p:spPr>
          <a:xfrm>
            <a:off x="7187346" y="5050201"/>
            <a:ext cx="3702996" cy="1191399"/>
          </a:xfrm>
          <a:prstGeom prst="rect">
            <a:avLst/>
          </a:prstGeom>
        </p:spPr>
      </p:pic>
      <p:sp>
        <p:nvSpPr>
          <p:cNvPr id="2" name="Dátum helye 5">
            <a:extLst>
              <a:ext uri="{FF2B5EF4-FFF2-40B4-BE49-F238E27FC236}">
                <a16:creationId xmlns:a16="http://schemas.microsoft.com/office/drawing/2014/main" id="{EC184F54-D253-4DD4-46EF-6B6D6CA5EC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2008" y="6455664"/>
            <a:ext cx="4672584" cy="365760"/>
          </a:xfrm>
        </p:spPr>
        <p:txBody>
          <a:bodyPr/>
          <a:lstStyle/>
          <a:p>
            <a:pPr rtl="0"/>
            <a:r>
              <a:rPr lang="hu-HU" dirty="0"/>
              <a:t>MIRA,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1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7611C-A530-37A1-479D-2B02E814C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>
            <a:extLst>
              <a:ext uri="{FF2B5EF4-FFF2-40B4-BE49-F238E27FC236}">
                <a16:creationId xmlns:a16="http://schemas.microsoft.com/office/drawing/2014/main" id="{E46DF26A-7205-D40A-9699-C1C8F2E13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>
                <a:solidFill>
                  <a:schemeClr val="tx1"/>
                </a:solidFill>
                <a:latin typeface="Avenir Next LT Pro" panose="020B0504020202020204" pitchFamily="34" charset="-18"/>
              </a:rPr>
              <a:t>Lokálanesztetikumok</a:t>
            </a:r>
            <a:endParaRPr lang="hu-HU" dirty="0">
              <a:solidFill>
                <a:schemeClr val="tx1"/>
              </a:solidFill>
              <a:latin typeface="Avenir Next LT Pro" panose="020B0504020202020204" pitchFamily="34" charset="-18"/>
            </a:endParaRPr>
          </a:p>
        </p:txBody>
      </p:sp>
      <p:pic>
        <p:nvPicPr>
          <p:cNvPr id="18" name="Kép 17" descr="A képen szöveg, képernyőkép, Betűtípus, Lenyoma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E309E24-6598-1831-3400-C32D1A2FE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032" y="550085"/>
            <a:ext cx="4841140" cy="5757829"/>
          </a:xfrm>
          <a:prstGeom prst="rect">
            <a:avLst/>
          </a:prstGeom>
        </p:spPr>
      </p:pic>
      <p:sp>
        <p:nvSpPr>
          <p:cNvPr id="19" name="Szöveg helye 4">
            <a:extLst>
              <a:ext uri="{FF2B5EF4-FFF2-40B4-BE49-F238E27FC236}">
                <a16:creationId xmlns:a16="http://schemas.microsoft.com/office/drawing/2014/main" id="{14547102-E217-9EDD-8F24-03C9D2E0D77D}"/>
              </a:ext>
            </a:extLst>
          </p:cNvPr>
          <p:cNvSpPr txBox="1">
            <a:spLocks/>
          </p:cNvSpPr>
          <p:nvPr/>
        </p:nvSpPr>
        <p:spPr>
          <a:xfrm>
            <a:off x="731074" y="2124520"/>
            <a:ext cx="5074920" cy="411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dirty="0"/>
              <a:t>Gyógyszer és dózis meghatározása</a:t>
            </a:r>
          </a:p>
          <a:p>
            <a:r>
              <a:rPr lang="hu-HU" sz="2400" dirty="0"/>
              <a:t>Műtét (szegmentális kiterjedés)</a:t>
            </a:r>
          </a:p>
          <a:p>
            <a:r>
              <a:rPr lang="hu-HU" sz="2400" dirty="0"/>
              <a:t>Tervezett időtartam</a:t>
            </a:r>
          </a:p>
        </p:txBody>
      </p:sp>
      <p:pic>
        <p:nvPicPr>
          <p:cNvPr id="21" name="Ábra 20" descr="Dobókocka körvonalas">
            <a:extLst>
              <a:ext uri="{FF2B5EF4-FFF2-40B4-BE49-F238E27FC236}">
                <a16:creationId xmlns:a16="http://schemas.microsoft.com/office/drawing/2014/main" id="{46BEBB5D-30D0-BABC-B661-BA55B60B9D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96937" y="4181888"/>
            <a:ext cx="1709057" cy="1709057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E27F49C3-1F5B-F382-5B28-9A41FD5030E5}"/>
              </a:ext>
            </a:extLst>
          </p:cNvPr>
          <p:cNvSpPr/>
          <p:nvPr/>
        </p:nvSpPr>
        <p:spPr>
          <a:xfrm>
            <a:off x="1133314" y="4574751"/>
            <a:ext cx="23634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Tervezés</a:t>
            </a:r>
          </a:p>
        </p:txBody>
      </p:sp>
      <p:sp>
        <p:nvSpPr>
          <p:cNvPr id="3" name="Dátum helye 5">
            <a:extLst>
              <a:ext uri="{FF2B5EF4-FFF2-40B4-BE49-F238E27FC236}">
                <a16:creationId xmlns:a16="http://schemas.microsoft.com/office/drawing/2014/main" id="{7A78F252-0282-3B95-AE0F-5D4ACCEFE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2008" y="6455664"/>
            <a:ext cx="4672584" cy="365760"/>
          </a:xfrm>
        </p:spPr>
        <p:txBody>
          <a:bodyPr/>
          <a:lstStyle/>
          <a:p>
            <a:pPr rtl="0"/>
            <a:r>
              <a:rPr lang="hu-HU" dirty="0"/>
              <a:t>MIRA,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1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ECC23-93C8-013B-56E6-950F6EE74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>
            <a:extLst>
              <a:ext uri="{FF2B5EF4-FFF2-40B4-BE49-F238E27FC236}">
                <a16:creationId xmlns:a16="http://schemas.microsoft.com/office/drawing/2014/main" id="{A88CD132-6C49-FC52-6D1D-92E33A5CD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>
                <a:solidFill>
                  <a:schemeClr val="tx1"/>
                </a:solidFill>
                <a:latin typeface="Avenir Next LT Pro" panose="020B0504020202020204" pitchFamily="34" charset="-18"/>
              </a:rPr>
              <a:t>Szövődmények</a:t>
            </a:r>
          </a:p>
        </p:txBody>
      </p:sp>
      <p:sp>
        <p:nvSpPr>
          <p:cNvPr id="19" name="Szöveg helye 4">
            <a:extLst>
              <a:ext uri="{FF2B5EF4-FFF2-40B4-BE49-F238E27FC236}">
                <a16:creationId xmlns:a16="http://schemas.microsoft.com/office/drawing/2014/main" id="{88D96489-DC91-3F58-2882-8DEA10E5F72B}"/>
              </a:ext>
            </a:extLst>
          </p:cNvPr>
          <p:cNvSpPr txBox="1">
            <a:spLocks/>
          </p:cNvSpPr>
          <p:nvPr/>
        </p:nvSpPr>
        <p:spPr>
          <a:xfrm>
            <a:off x="740310" y="2124520"/>
            <a:ext cx="5074920" cy="411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400" dirty="0"/>
              <a:t>Posztoperatív vizeletretenció</a:t>
            </a:r>
          </a:p>
          <a:p>
            <a:r>
              <a:rPr lang="hu-HU" sz="2400" dirty="0"/>
              <a:t>PDPH</a:t>
            </a:r>
          </a:p>
          <a:p>
            <a:r>
              <a:rPr lang="hu-HU" sz="2400" dirty="0" err="1"/>
              <a:t>Hypotonia</a:t>
            </a:r>
            <a:endParaRPr lang="hu-HU" sz="2400" dirty="0"/>
          </a:p>
          <a:p>
            <a:r>
              <a:rPr lang="hu-HU" sz="2400" dirty="0" err="1"/>
              <a:t>Neurotoxicitás</a:t>
            </a:r>
            <a:endParaRPr lang="hu-HU" sz="2400" dirty="0"/>
          </a:p>
          <a:p>
            <a:r>
              <a:rPr lang="hu-HU" sz="2400" dirty="0"/>
              <a:t>Infekció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E89B68A-5DD2-49B0-CAE5-45BE02DC97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1345590"/>
              </p:ext>
            </p:extLst>
          </p:nvPr>
        </p:nvGraphicFramePr>
        <p:xfrm>
          <a:off x="3277770" y="1371632"/>
          <a:ext cx="7407366" cy="411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Dátum helye 5">
            <a:extLst>
              <a:ext uri="{FF2B5EF4-FFF2-40B4-BE49-F238E27FC236}">
                <a16:creationId xmlns:a16="http://schemas.microsoft.com/office/drawing/2014/main" id="{31832892-8CD7-0361-CC59-2196FBAE85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2008" y="6455664"/>
            <a:ext cx="4672584" cy="365760"/>
          </a:xfrm>
        </p:spPr>
        <p:txBody>
          <a:bodyPr/>
          <a:lstStyle/>
          <a:p>
            <a:pPr rtl="0"/>
            <a:r>
              <a:rPr lang="hu-HU" dirty="0"/>
              <a:t>MIRA,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82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6FF8D-47E2-AAD9-DD5A-E463F8750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>
            <a:extLst>
              <a:ext uri="{FF2B5EF4-FFF2-40B4-BE49-F238E27FC236}">
                <a16:creationId xmlns:a16="http://schemas.microsoft.com/office/drawing/2014/main" id="{3EA85874-B60D-C83F-330A-0C57C8734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>
                <a:latin typeface="Avenir Next LT Pro" panose="020B0504020202020204" pitchFamily="34" charset="-18"/>
              </a:rPr>
              <a:t>Emisszió</a:t>
            </a:r>
            <a:endParaRPr lang="hu-HU" dirty="0">
              <a:solidFill>
                <a:schemeClr val="tx1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19" name="Szöveg helye 4">
            <a:extLst>
              <a:ext uri="{FF2B5EF4-FFF2-40B4-BE49-F238E27FC236}">
                <a16:creationId xmlns:a16="http://schemas.microsoft.com/office/drawing/2014/main" id="{F36DEBC7-854A-51E1-BF5A-ADF3C2CB7ED0}"/>
              </a:ext>
            </a:extLst>
          </p:cNvPr>
          <p:cNvSpPr txBox="1">
            <a:spLocks/>
          </p:cNvSpPr>
          <p:nvPr/>
        </p:nvSpPr>
        <p:spPr>
          <a:xfrm>
            <a:off x="731520" y="1502293"/>
            <a:ext cx="5074920" cy="411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400" dirty="0"/>
              <a:t>Stabil vitális paraméterek</a:t>
            </a:r>
          </a:p>
          <a:p>
            <a:r>
              <a:rPr lang="hu-HU" sz="2400" dirty="0"/>
              <a:t>Műtéti terület békés</a:t>
            </a:r>
          </a:p>
          <a:p>
            <a:r>
              <a:rPr lang="hu-HU" sz="2400" dirty="0"/>
              <a:t>Izomerő visszatért, teljes mobilizáció megtörtént</a:t>
            </a:r>
          </a:p>
          <a:p>
            <a:r>
              <a:rPr lang="hu-HU" sz="2400" dirty="0"/>
              <a:t>Spontán vizeletürítés megindult</a:t>
            </a:r>
          </a:p>
          <a:p>
            <a:r>
              <a:rPr lang="hu-HU" sz="2400" dirty="0"/>
              <a:t>Fejfájás, hányás nincs</a:t>
            </a:r>
          </a:p>
          <a:p>
            <a:r>
              <a:rPr lang="hu-HU" sz="2400" dirty="0"/>
              <a:t>Nincs csillapíthatatlan fájdalom</a:t>
            </a:r>
          </a:p>
        </p:txBody>
      </p:sp>
      <p:sp>
        <p:nvSpPr>
          <p:cNvPr id="3" name="Szöveg helye 4">
            <a:extLst>
              <a:ext uri="{FF2B5EF4-FFF2-40B4-BE49-F238E27FC236}">
                <a16:creationId xmlns:a16="http://schemas.microsoft.com/office/drawing/2014/main" id="{ED98A8C2-A9D7-CBDE-23AE-9D9151CE1A64}"/>
              </a:ext>
            </a:extLst>
          </p:cNvPr>
          <p:cNvSpPr txBox="1">
            <a:spLocks/>
          </p:cNvSpPr>
          <p:nvPr/>
        </p:nvSpPr>
        <p:spPr>
          <a:xfrm>
            <a:off x="7051454" y="1502293"/>
            <a:ext cx="5074920" cy="411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400" dirty="0"/>
              <a:t>Szóbeli és írásbeli tájékoztatás</a:t>
            </a:r>
          </a:p>
          <a:p>
            <a:r>
              <a:rPr lang="hu-HU" sz="2400" dirty="0"/>
              <a:t>Felnőtt kísérő</a:t>
            </a:r>
          </a:p>
          <a:p>
            <a:r>
              <a:rPr lang="hu-HU" sz="2400" dirty="0"/>
              <a:t>Szociális feltételek teljesülése</a:t>
            </a:r>
          </a:p>
        </p:txBody>
      </p:sp>
      <p:pic>
        <p:nvPicPr>
          <p:cNvPr id="15" name="Kép 14" descr="Fehér stopperóra">
            <a:extLst>
              <a:ext uri="{FF2B5EF4-FFF2-40B4-BE49-F238E27FC236}">
                <a16:creationId xmlns:a16="http://schemas.microsoft.com/office/drawing/2014/main" id="{7740543E-2A99-52C5-BBB3-12F2EA3DD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8" y="3559661"/>
            <a:ext cx="3369129" cy="2246086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DA538E63-25E9-E39B-6D0C-5591A80DB6F7}"/>
              </a:ext>
            </a:extLst>
          </p:cNvPr>
          <p:cNvSpPr/>
          <p:nvPr/>
        </p:nvSpPr>
        <p:spPr>
          <a:xfrm>
            <a:off x="7446586" y="3809686"/>
            <a:ext cx="266610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4-6 óra</a:t>
            </a:r>
          </a:p>
        </p:txBody>
      </p:sp>
      <p:sp>
        <p:nvSpPr>
          <p:cNvPr id="16" name="Dátum helye 5">
            <a:extLst>
              <a:ext uri="{FF2B5EF4-FFF2-40B4-BE49-F238E27FC236}">
                <a16:creationId xmlns:a16="http://schemas.microsoft.com/office/drawing/2014/main" id="{022184BB-6374-F6B9-13C3-673497550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2008" y="6455664"/>
            <a:ext cx="4672584" cy="365760"/>
          </a:xfrm>
        </p:spPr>
        <p:txBody>
          <a:bodyPr/>
          <a:lstStyle/>
          <a:p>
            <a:pPr rtl="0"/>
            <a:r>
              <a:rPr lang="hu-HU" dirty="0"/>
              <a:t>MIRA,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33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8D7C7-3653-42B4-6867-A90307E84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>
            <a:extLst>
              <a:ext uri="{FF2B5EF4-FFF2-40B4-BE49-F238E27FC236}">
                <a16:creationId xmlns:a16="http://schemas.microsoft.com/office/drawing/2014/main" id="{B016DAD7-048C-B9C9-D167-0C428226E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>
                <a:latin typeface="Avenir Next LT Pro" panose="020B0504020202020204" pitchFamily="34" charset="-18"/>
              </a:rPr>
              <a:t>Összefoglalás</a:t>
            </a:r>
            <a:endParaRPr lang="hu-HU" dirty="0">
              <a:solidFill>
                <a:schemeClr val="tx1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19" name="Szöveg helye 4">
            <a:extLst>
              <a:ext uri="{FF2B5EF4-FFF2-40B4-BE49-F238E27FC236}">
                <a16:creationId xmlns:a16="http://schemas.microsoft.com/office/drawing/2014/main" id="{26C6429C-6595-C0C3-3B08-6D5745297EDE}"/>
              </a:ext>
            </a:extLst>
          </p:cNvPr>
          <p:cNvSpPr txBox="1">
            <a:spLocks/>
          </p:cNvSpPr>
          <p:nvPr/>
        </p:nvSpPr>
        <p:spPr>
          <a:xfrm>
            <a:off x="731519" y="1502293"/>
            <a:ext cx="10959738" cy="41147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400" dirty="0"/>
              <a:t>SPA az egynapos sebészetben</a:t>
            </a:r>
          </a:p>
          <a:p>
            <a:pPr lvl="1"/>
            <a:r>
              <a:rPr lang="hu-HU" sz="2200" dirty="0"/>
              <a:t>Rövid hatású, </a:t>
            </a:r>
            <a:r>
              <a:rPr lang="hu-HU" sz="2200" dirty="0" err="1"/>
              <a:t>intrathecalisan</a:t>
            </a:r>
            <a:r>
              <a:rPr lang="hu-HU" sz="2200" dirty="0"/>
              <a:t> biztonságos érzéstelenítők (</a:t>
            </a:r>
            <a:r>
              <a:rPr lang="hu-HU" sz="2200" dirty="0" err="1"/>
              <a:t>prilokain</a:t>
            </a:r>
            <a:r>
              <a:rPr lang="hu-HU" sz="2200" dirty="0"/>
              <a:t>, </a:t>
            </a:r>
            <a:r>
              <a:rPr lang="hu-HU" sz="2200" dirty="0" err="1"/>
              <a:t>klórprokain</a:t>
            </a:r>
            <a:r>
              <a:rPr lang="hu-HU" sz="2200" dirty="0"/>
              <a:t>) és vékony, </a:t>
            </a:r>
            <a:r>
              <a:rPr lang="hu-HU" sz="2200" dirty="0" err="1"/>
              <a:t>pencil</a:t>
            </a:r>
            <a:r>
              <a:rPr lang="hu-HU" sz="2200" dirty="0"/>
              <a:t> </a:t>
            </a:r>
            <a:r>
              <a:rPr lang="hu-HU" sz="2200" dirty="0" err="1"/>
              <a:t>point</a:t>
            </a:r>
            <a:r>
              <a:rPr lang="hu-HU" sz="2200" dirty="0"/>
              <a:t> tű alkalmazása szükséges</a:t>
            </a:r>
          </a:p>
          <a:p>
            <a:r>
              <a:rPr lang="hu-HU" sz="2400" dirty="0"/>
              <a:t>Betegszelekció, műtéttípus megválasztása és megfelelő előkészítés</a:t>
            </a:r>
          </a:p>
          <a:p>
            <a:r>
              <a:rPr lang="hu-HU" sz="2400" dirty="0"/>
              <a:t>PONV és posztoperatív fájdalom csökken</a:t>
            </a:r>
          </a:p>
          <a:p>
            <a:r>
              <a:rPr lang="hu-HU" sz="2400" dirty="0"/>
              <a:t>Betegkomfort javulása gyors funkcionális felépülés</a:t>
            </a:r>
          </a:p>
          <a:p>
            <a:r>
              <a:rPr lang="hu-HU" sz="2400" dirty="0"/>
              <a:t>Költséghatékony</a:t>
            </a:r>
          </a:p>
          <a:p>
            <a:r>
              <a:rPr lang="hu-HU" sz="2400" dirty="0"/>
              <a:t>Team-munka</a:t>
            </a:r>
          </a:p>
          <a:p>
            <a:pPr marL="228600" lvl="1" indent="0">
              <a:buNone/>
            </a:pPr>
            <a:endParaRPr lang="hu-HU" sz="2400" dirty="0"/>
          </a:p>
          <a:p>
            <a:endParaRPr lang="hu-HU" sz="2400" dirty="0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61D45AE6-1F51-B33A-9A5B-7363B1055149}"/>
              </a:ext>
            </a:extLst>
          </p:cNvPr>
          <p:cNvSpPr/>
          <p:nvPr/>
        </p:nvSpPr>
        <p:spPr>
          <a:xfrm>
            <a:off x="6553200" y="4692146"/>
            <a:ext cx="448491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„</a:t>
            </a:r>
            <a:r>
              <a:rPr lang="hu-HU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Right</a:t>
            </a:r>
            <a:r>
              <a:rPr lang="hu-HU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hu-HU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patient</a:t>
            </a:r>
            <a:r>
              <a:rPr lang="hu-HU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hu-HU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right</a:t>
            </a:r>
            <a:r>
              <a:rPr lang="hu-HU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hu-HU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drug</a:t>
            </a:r>
            <a:r>
              <a:rPr lang="hu-HU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hu-HU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right</a:t>
            </a:r>
            <a:r>
              <a:rPr lang="hu-HU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hu-HU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procedure</a:t>
            </a:r>
            <a:r>
              <a:rPr lang="hu-HU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</a:t>
            </a:r>
          </a:p>
        </p:txBody>
      </p:sp>
      <p:sp>
        <p:nvSpPr>
          <p:cNvPr id="5" name="Dátum helye 5">
            <a:extLst>
              <a:ext uri="{FF2B5EF4-FFF2-40B4-BE49-F238E27FC236}">
                <a16:creationId xmlns:a16="http://schemas.microsoft.com/office/drawing/2014/main" id="{88D0B159-C9A0-9392-C697-23B17AA6CB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2008" y="6455664"/>
            <a:ext cx="4672584" cy="365760"/>
          </a:xfrm>
        </p:spPr>
        <p:txBody>
          <a:bodyPr/>
          <a:lstStyle/>
          <a:p>
            <a:pPr rtl="0"/>
            <a:r>
              <a:rPr lang="hu-HU" dirty="0"/>
              <a:t>MIRA,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46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BC053-8DB8-5D09-19F3-7B2C33790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>
            <a:extLst>
              <a:ext uri="{FF2B5EF4-FFF2-40B4-BE49-F238E27FC236}">
                <a16:creationId xmlns:a16="http://schemas.microsoft.com/office/drawing/2014/main" id="{77908834-424B-7EAF-AD97-988F143C8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08" y="2948940"/>
            <a:ext cx="10844784" cy="686889"/>
          </a:xfrm>
        </p:spPr>
        <p:txBody>
          <a:bodyPr>
            <a:normAutofit/>
          </a:bodyPr>
          <a:lstStyle/>
          <a:p>
            <a:pPr algn="ctr"/>
            <a:r>
              <a:rPr lang="hu-HU" dirty="0">
                <a:solidFill>
                  <a:schemeClr val="tx1"/>
                </a:solidFill>
                <a:latin typeface="Avenir Next LT Pro" panose="020B0504020202020204" pitchFamily="34" charset="-18"/>
              </a:rPr>
              <a:t>Köszönö</a:t>
            </a:r>
            <a:r>
              <a:rPr lang="hu-HU" dirty="0">
                <a:latin typeface="Avenir Next LT Pro" panose="020B0504020202020204" pitchFamily="34" charset="-18"/>
              </a:rPr>
              <a:t>m a figyelmet!</a:t>
            </a:r>
            <a:endParaRPr lang="hu-HU" dirty="0">
              <a:solidFill>
                <a:schemeClr val="tx1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2" name="Dátum helye 5">
            <a:extLst>
              <a:ext uri="{FF2B5EF4-FFF2-40B4-BE49-F238E27FC236}">
                <a16:creationId xmlns:a16="http://schemas.microsoft.com/office/drawing/2014/main" id="{3C02DB86-B976-8DA4-73F3-24CD85A5C6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2008" y="6455664"/>
            <a:ext cx="4672584" cy="365760"/>
          </a:xfrm>
        </p:spPr>
        <p:txBody>
          <a:bodyPr/>
          <a:lstStyle/>
          <a:p>
            <a:pPr rtl="0"/>
            <a:r>
              <a:rPr lang="hu-HU" dirty="0"/>
              <a:t>MIRA,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8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0B6FF-7B45-9B14-EA76-C8D77B1A2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>
            <a:extLst>
              <a:ext uri="{FF2B5EF4-FFF2-40B4-BE49-F238E27FC236}">
                <a16:creationId xmlns:a16="http://schemas.microsoft.com/office/drawing/2014/main" id="{E6E4EB68-9C1E-358B-816D-F857B8BB7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>
                <a:solidFill>
                  <a:schemeClr val="tx1"/>
                </a:solidFill>
                <a:latin typeface="Avenir Next LT Pro" panose="020B0504020202020204" pitchFamily="34" charset="-18"/>
              </a:rPr>
              <a:t>Irodalomjegyzé</a:t>
            </a:r>
            <a:r>
              <a:rPr lang="hu-HU" dirty="0">
                <a:latin typeface="Avenir Next LT Pro" panose="020B0504020202020204" pitchFamily="34" charset="-18"/>
              </a:rPr>
              <a:t>k</a:t>
            </a:r>
            <a:endParaRPr lang="hu-HU" dirty="0">
              <a:solidFill>
                <a:schemeClr val="tx1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19" name="Szöveg helye 4">
            <a:extLst>
              <a:ext uri="{FF2B5EF4-FFF2-40B4-BE49-F238E27FC236}">
                <a16:creationId xmlns:a16="http://schemas.microsoft.com/office/drawing/2014/main" id="{E8DEC5FF-4B67-9184-E598-51EC88155637}"/>
              </a:ext>
            </a:extLst>
          </p:cNvPr>
          <p:cNvSpPr txBox="1">
            <a:spLocks/>
          </p:cNvSpPr>
          <p:nvPr/>
        </p:nvSpPr>
        <p:spPr>
          <a:xfrm>
            <a:off x="731520" y="1655314"/>
            <a:ext cx="10959738" cy="43977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buNone/>
            </a:pPr>
            <a:r>
              <a:rPr lang="hu-HU" sz="2400" dirty="0" err="1"/>
              <a:t>Rattenberry</a:t>
            </a:r>
            <a:r>
              <a:rPr lang="hu-HU" sz="2400" dirty="0"/>
              <a:t> W </a:t>
            </a:r>
            <a:r>
              <a:rPr lang="hu-HU" sz="2400" dirty="0" err="1"/>
              <a:t>et</a:t>
            </a:r>
            <a:r>
              <a:rPr lang="hu-HU" sz="2400" dirty="0"/>
              <a:t> </a:t>
            </a:r>
            <a:r>
              <a:rPr lang="hu-HU" sz="2400" dirty="0" err="1"/>
              <a:t>al</a:t>
            </a:r>
            <a:r>
              <a:rPr lang="hu-HU" sz="2400" dirty="0"/>
              <a:t>. </a:t>
            </a:r>
            <a:r>
              <a:rPr lang="hu-HU" sz="2400" dirty="0" err="1"/>
              <a:t>Spinal</a:t>
            </a:r>
            <a:r>
              <a:rPr lang="hu-HU" sz="2400" dirty="0"/>
              <a:t> </a:t>
            </a:r>
            <a:r>
              <a:rPr lang="hu-HU" sz="2400" dirty="0" err="1"/>
              <a:t>anaesthesia</a:t>
            </a:r>
            <a:r>
              <a:rPr lang="hu-HU" sz="2400" dirty="0"/>
              <a:t> </a:t>
            </a:r>
            <a:r>
              <a:rPr lang="hu-HU" sz="2400" dirty="0" err="1"/>
              <a:t>for</a:t>
            </a:r>
            <a:r>
              <a:rPr lang="hu-HU" sz="2400" dirty="0"/>
              <a:t> </a:t>
            </a:r>
            <a:r>
              <a:rPr lang="hu-HU" sz="2400" dirty="0" err="1"/>
              <a:t>ambulatory</a:t>
            </a:r>
            <a:r>
              <a:rPr lang="hu-HU" sz="2400" dirty="0"/>
              <a:t> </a:t>
            </a:r>
            <a:r>
              <a:rPr lang="hu-HU" sz="2400" dirty="0" err="1"/>
              <a:t>surgery</a:t>
            </a:r>
            <a:r>
              <a:rPr lang="hu-HU" sz="2400" dirty="0"/>
              <a:t>. BJA 2019; 19:321-328.</a:t>
            </a:r>
          </a:p>
          <a:p>
            <a:pPr marL="228600" lvl="1" indent="0">
              <a:buNone/>
            </a:pPr>
            <a:r>
              <a:rPr lang="hu-HU" sz="2400" dirty="0" err="1"/>
              <a:t>Manassero</a:t>
            </a:r>
            <a:r>
              <a:rPr lang="hu-HU" sz="2400" dirty="0"/>
              <a:t> A </a:t>
            </a:r>
            <a:r>
              <a:rPr lang="hu-HU" sz="2400" dirty="0" err="1"/>
              <a:t>et</a:t>
            </a:r>
            <a:r>
              <a:rPr lang="hu-HU" sz="2400" dirty="0"/>
              <a:t> </a:t>
            </a:r>
            <a:r>
              <a:rPr lang="hu-HU" sz="2400" dirty="0" err="1"/>
              <a:t>al</a:t>
            </a:r>
            <a:r>
              <a:rPr lang="hu-HU" sz="2400" dirty="0"/>
              <a:t>. </a:t>
            </a:r>
            <a:r>
              <a:rPr lang="hu-HU" sz="2400" dirty="0" err="1"/>
              <a:t>Prilocain</a:t>
            </a:r>
            <a:r>
              <a:rPr lang="hu-HU" sz="2400" dirty="0"/>
              <a:t> </a:t>
            </a:r>
            <a:r>
              <a:rPr lang="hu-HU" sz="2400" dirty="0" err="1"/>
              <a:t>hyperbaric</a:t>
            </a:r>
            <a:r>
              <a:rPr lang="hu-HU" sz="2400" dirty="0"/>
              <a:t> </a:t>
            </a:r>
            <a:r>
              <a:rPr lang="hu-HU" sz="2400" dirty="0" err="1"/>
              <a:t>solution</a:t>
            </a:r>
            <a:r>
              <a:rPr lang="hu-HU" sz="2400" dirty="0"/>
              <a:t> </a:t>
            </a:r>
            <a:r>
              <a:rPr lang="hu-HU" sz="2400" dirty="0" err="1"/>
              <a:t>for</a:t>
            </a:r>
            <a:r>
              <a:rPr lang="hu-HU" sz="2400" dirty="0"/>
              <a:t> </a:t>
            </a:r>
            <a:r>
              <a:rPr lang="hu-HU" sz="2400" dirty="0" err="1"/>
              <a:t>intrathecal</a:t>
            </a:r>
            <a:r>
              <a:rPr lang="hu-HU" sz="2400" dirty="0"/>
              <a:t> </a:t>
            </a:r>
            <a:r>
              <a:rPr lang="hu-HU" sz="2400" dirty="0" err="1"/>
              <a:t>injection</a:t>
            </a:r>
            <a:r>
              <a:rPr lang="hu-HU" sz="2400" dirty="0"/>
              <a:t>: a </a:t>
            </a:r>
            <a:r>
              <a:rPr lang="hu-HU" sz="2400" dirty="0" err="1"/>
              <a:t>clinical</a:t>
            </a:r>
            <a:r>
              <a:rPr lang="hu-HU" sz="2400" dirty="0"/>
              <a:t> </a:t>
            </a:r>
            <a:r>
              <a:rPr lang="hu-HU" sz="2400" dirty="0" err="1"/>
              <a:t>review</a:t>
            </a:r>
            <a:r>
              <a:rPr lang="hu-HU" sz="2400" dirty="0"/>
              <a:t>. Local </a:t>
            </a:r>
            <a:r>
              <a:rPr lang="hu-HU" sz="2400" dirty="0" err="1"/>
              <a:t>Reg</a:t>
            </a:r>
            <a:r>
              <a:rPr lang="hu-HU" sz="2400" dirty="0"/>
              <a:t>. </a:t>
            </a:r>
            <a:r>
              <a:rPr lang="hu-HU" sz="2400" dirty="0" err="1"/>
              <a:t>Anaesth</a:t>
            </a:r>
            <a:r>
              <a:rPr lang="hu-HU" sz="2400" dirty="0"/>
              <a:t>. 2017;10:15-24.</a:t>
            </a:r>
          </a:p>
          <a:p>
            <a:pPr marL="228600" lvl="1" indent="0">
              <a:buNone/>
            </a:pPr>
            <a:r>
              <a:rPr lang="hu-HU" sz="2400" dirty="0" err="1"/>
              <a:t>Johson</a:t>
            </a:r>
            <a:r>
              <a:rPr lang="hu-HU" sz="2400" dirty="0"/>
              <a:t> M </a:t>
            </a:r>
            <a:r>
              <a:rPr lang="hu-HU" sz="2400" dirty="0" err="1"/>
              <a:t>et</a:t>
            </a:r>
            <a:r>
              <a:rPr lang="hu-HU" sz="2400" dirty="0"/>
              <a:t> </a:t>
            </a:r>
            <a:r>
              <a:rPr lang="hu-HU" sz="2400" dirty="0" err="1"/>
              <a:t>al</a:t>
            </a:r>
            <a:r>
              <a:rPr lang="hu-HU" sz="2400" dirty="0"/>
              <a:t>. </a:t>
            </a:r>
            <a:r>
              <a:rPr lang="hu-HU" sz="2400" dirty="0" err="1"/>
              <a:t>Procain</a:t>
            </a:r>
            <a:r>
              <a:rPr lang="hu-HU" sz="2400" dirty="0"/>
              <a:t> </a:t>
            </a:r>
            <a:r>
              <a:rPr lang="hu-HU" sz="2400" dirty="0" err="1"/>
              <a:t>spinal</a:t>
            </a:r>
            <a:r>
              <a:rPr lang="hu-HU" sz="2400" dirty="0"/>
              <a:t> </a:t>
            </a:r>
            <a:r>
              <a:rPr lang="hu-HU" sz="2400" dirty="0" err="1"/>
              <a:t>neurotoxcity</a:t>
            </a:r>
            <a:r>
              <a:rPr lang="hu-HU" sz="2400" dirty="0"/>
              <a:t>. </a:t>
            </a:r>
            <a:r>
              <a:rPr lang="hu-HU" sz="2400" dirty="0" err="1"/>
              <a:t>Anaesthesiology</a:t>
            </a:r>
            <a:r>
              <a:rPr lang="hu-HU" sz="2400" dirty="0"/>
              <a:t> 2008; 109:349-51.</a:t>
            </a:r>
          </a:p>
          <a:p>
            <a:pPr marL="228600" lvl="1" indent="0">
              <a:buNone/>
            </a:pPr>
            <a:r>
              <a:rPr lang="hu-HU" sz="2400" dirty="0" err="1"/>
              <a:t>Gebhardt</a:t>
            </a:r>
            <a:r>
              <a:rPr lang="hu-HU" sz="2400" dirty="0"/>
              <a:t> V </a:t>
            </a:r>
            <a:r>
              <a:rPr lang="hu-HU" sz="2400" dirty="0" err="1"/>
              <a:t>et</a:t>
            </a:r>
            <a:r>
              <a:rPr lang="hu-HU" sz="2400" dirty="0"/>
              <a:t> </a:t>
            </a:r>
            <a:r>
              <a:rPr lang="hu-HU" sz="2400" dirty="0" err="1"/>
              <a:t>al</a:t>
            </a:r>
            <a:r>
              <a:rPr lang="hu-HU" sz="2400" dirty="0"/>
              <a:t>. </a:t>
            </a:r>
            <a:r>
              <a:rPr lang="hu-HU" sz="2400" dirty="0" err="1"/>
              <a:t>Dosage</a:t>
            </a:r>
            <a:r>
              <a:rPr lang="hu-HU" sz="2400" dirty="0"/>
              <a:t> </a:t>
            </a:r>
            <a:r>
              <a:rPr lang="hu-HU" sz="2400" dirty="0" err="1"/>
              <a:t>finding</a:t>
            </a:r>
            <a:r>
              <a:rPr lang="hu-HU" sz="2400" dirty="0"/>
              <a:t> </a:t>
            </a:r>
            <a:r>
              <a:rPr lang="hu-HU" sz="2400" dirty="0" err="1"/>
              <a:t>for</a:t>
            </a:r>
            <a:r>
              <a:rPr lang="hu-HU" sz="2400" dirty="0"/>
              <a:t> </a:t>
            </a:r>
            <a:r>
              <a:rPr lang="hu-HU" sz="2400" dirty="0" err="1"/>
              <a:t>low-dose</a:t>
            </a:r>
            <a:r>
              <a:rPr lang="hu-HU" sz="2400" dirty="0"/>
              <a:t> </a:t>
            </a:r>
            <a:r>
              <a:rPr lang="hu-HU" sz="2400" dirty="0" err="1"/>
              <a:t>spinal</a:t>
            </a:r>
            <a:r>
              <a:rPr lang="hu-HU" sz="2400" dirty="0"/>
              <a:t> </a:t>
            </a:r>
            <a:r>
              <a:rPr lang="hu-HU" sz="2400" dirty="0" err="1"/>
              <a:t>anaesthesia</a:t>
            </a:r>
            <a:r>
              <a:rPr lang="hu-HU" sz="2400" dirty="0"/>
              <a:t> </a:t>
            </a:r>
            <a:r>
              <a:rPr lang="hu-HU" sz="2400" dirty="0" err="1"/>
              <a:t>using</a:t>
            </a:r>
            <a:r>
              <a:rPr lang="hu-HU" sz="2400" dirty="0"/>
              <a:t> </a:t>
            </a:r>
            <a:r>
              <a:rPr lang="hu-HU" sz="2400" dirty="0" err="1"/>
              <a:t>hyperbaric</a:t>
            </a:r>
            <a:r>
              <a:rPr lang="hu-HU" sz="2400" dirty="0"/>
              <a:t> </a:t>
            </a:r>
            <a:r>
              <a:rPr lang="hu-HU" sz="2400" dirty="0" err="1"/>
              <a:t>prilocain</a:t>
            </a:r>
            <a:r>
              <a:rPr lang="hu-HU" sz="2400" dirty="0"/>
              <a:t> in </a:t>
            </a:r>
            <a:r>
              <a:rPr lang="hu-HU" sz="2400" dirty="0" err="1"/>
              <a:t>patients</a:t>
            </a:r>
            <a:r>
              <a:rPr lang="hu-HU" sz="2400" dirty="0"/>
              <a:t> </a:t>
            </a:r>
            <a:r>
              <a:rPr lang="hu-HU" sz="2400" dirty="0" err="1"/>
              <a:t>undergoing</a:t>
            </a:r>
            <a:r>
              <a:rPr lang="hu-HU" sz="2400" dirty="0"/>
              <a:t> </a:t>
            </a:r>
            <a:r>
              <a:rPr lang="hu-HU" sz="2400" dirty="0" err="1"/>
              <a:t>perianal</a:t>
            </a:r>
            <a:r>
              <a:rPr lang="hu-HU" sz="2400" dirty="0"/>
              <a:t> </a:t>
            </a:r>
            <a:r>
              <a:rPr lang="hu-HU" sz="2400" dirty="0" err="1"/>
              <a:t>outpatient</a:t>
            </a:r>
            <a:r>
              <a:rPr lang="hu-HU" sz="2400" dirty="0"/>
              <a:t> </a:t>
            </a:r>
            <a:r>
              <a:rPr lang="hu-HU" sz="2400" dirty="0" err="1"/>
              <a:t>surgery</a:t>
            </a:r>
            <a:r>
              <a:rPr lang="hu-HU" sz="2400" dirty="0"/>
              <a:t>. </a:t>
            </a:r>
            <a:r>
              <a:rPr lang="hu-HU" sz="2400" dirty="0" err="1"/>
              <a:t>Acta</a:t>
            </a:r>
            <a:r>
              <a:rPr lang="hu-HU" sz="2400" dirty="0"/>
              <a:t> </a:t>
            </a:r>
            <a:r>
              <a:rPr lang="hu-HU" sz="2400" dirty="0" err="1"/>
              <a:t>Anaesthesiol</a:t>
            </a:r>
            <a:r>
              <a:rPr lang="hu-HU" sz="2400" dirty="0"/>
              <a:t> </a:t>
            </a:r>
            <a:r>
              <a:rPr lang="hu-HU" sz="2400" dirty="0" err="1"/>
              <a:t>Scand</a:t>
            </a:r>
            <a:r>
              <a:rPr lang="hu-HU" sz="2400" dirty="0"/>
              <a:t> 2013; 57:249-56.</a:t>
            </a:r>
          </a:p>
          <a:p>
            <a:pPr marL="228600" lvl="1" indent="0">
              <a:buNone/>
            </a:pPr>
            <a:r>
              <a:rPr lang="hu-HU" sz="2400" dirty="0" err="1"/>
              <a:t>Ambrosoli</a:t>
            </a:r>
            <a:r>
              <a:rPr lang="hu-HU" sz="2400" dirty="0"/>
              <a:t> </a:t>
            </a:r>
            <a:r>
              <a:rPr lang="hu-HU" sz="2400" dirty="0" err="1"/>
              <a:t>et</a:t>
            </a:r>
            <a:r>
              <a:rPr lang="hu-HU" sz="2400" dirty="0"/>
              <a:t> </a:t>
            </a:r>
            <a:r>
              <a:rPr lang="hu-HU" sz="2400" dirty="0" err="1"/>
              <a:t>al</a:t>
            </a:r>
            <a:r>
              <a:rPr lang="hu-HU" sz="2400" dirty="0"/>
              <a:t>. </a:t>
            </a:r>
            <a:r>
              <a:rPr lang="hu-HU" sz="2400" dirty="0" err="1"/>
              <a:t>Safety</a:t>
            </a:r>
            <a:r>
              <a:rPr lang="hu-HU" sz="2400" dirty="0"/>
              <a:t> and </a:t>
            </a:r>
            <a:r>
              <a:rPr lang="hu-HU" sz="2400" dirty="0" err="1"/>
              <a:t>effectiveness</a:t>
            </a:r>
            <a:r>
              <a:rPr lang="hu-HU" sz="2400" dirty="0"/>
              <a:t> of </a:t>
            </a:r>
            <a:r>
              <a:rPr lang="hu-HU" sz="2400" dirty="0" err="1"/>
              <a:t>prilocain</a:t>
            </a:r>
            <a:r>
              <a:rPr lang="hu-HU" sz="2400" dirty="0"/>
              <a:t> </a:t>
            </a:r>
            <a:r>
              <a:rPr lang="hu-HU" sz="2400" dirty="0" err="1"/>
              <a:t>for</a:t>
            </a:r>
            <a:r>
              <a:rPr lang="hu-HU" sz="2400" dirty="0"/>
              <a:t> </a:t>
            </a:r>
            <a:r>
              <a:rPr lang="hu-HU" sz="2400" dirty="0" err="1"/>
              <a:t>spinal</a:t>
            </a:r>
            <a:r>
              <a:rPr lang="hu-HU" sz="2400" dirty="0"/>
              <a:t> </a:t>
            </a:r>
            <a:r>
              <a:rPr lang="hu-HU" sz="2400" dirty="0" err="1"/>
              <a:t>anesthesia</a:t>
            </a:r>
            <a:r>
              <a:rPr lang="hu-HU" sz="2400" dirty="0"/>
              <a:t> in </a:t>
            </a:r>
            <a:r>
              <a:rPr lang="hu-HU" sz="2400" dirty="0" err="1"/>
              <a:t>day</a:t>
            </a:r>
            <a:r>
              <a:rPr lang="hu-HU" sz="2400" dirty="0"/>
              <a:t> </a:t>
            </a:r>
            <a:r>
              <a:rPr lang="hu-HU" sz="2400" dirty="0" err="1"/>
              <a:t>surgery</a:t>
            </a:r>
            <a:r>
              <a:rPr lang="hu-HU" sz="2400" dirty="0"/>
              <a:t> </a:t>
            </a:r>
            <a:r>
              <a:rPr lang="hu-HU" sz="2400" dirty="0" err="1"/>
              <a:t>setting</a:t>
            </a:r>
            <a:r>
              <a:rPr lang="hu-HU" sz="2400" dirty="0"/>
              <a:t>. </a:t>
            </a:r>
            <a:r>
              <a:rPr lang="hu-HU" sz="2400" dirty="0" err="1"/>
              <a:t>Jour</a:t>
            </a:r>
            <a:r>
              <a:rPr lang="hu-HU" sz="2400" dirty="0"/>
              <a:t>. Of </a:t>
            </a:r>
            <a:r>
              <a:rPr lang="hu-HU" sz="2400" dirty="0" err="1"/>
              <a:t>Anaesth</a:t>
            </a:r>
            <a:r>
              <a:rPr lang="hu-HU" sz="2400" dirty="0"/>
              <a:t>, </a:t>
            </a:r>
            <a:r>
              <a:rPr lang="hu-HU" sz="2400" dirty="0" err="1"/>
              <a:t>Analg</a:t>
            </a:r>
            <a:r>
              <a:rPr lang="hu-HU" sz="2400" dirty="0"/>
              <a:t> and </a:t>
            </a:r>
            <a:r>
              <a:rPr lang="hu-HU" sz="2400" dirty="0" err="1"/>
              <a:t>Crit</a:t>
            </a:r>
            <a:r>
              <a:rPr lang="hu-HU" sz="2400" dirty="0"/>
              <a:t> </a:t>
            </a:r>
            <a:r>
              <a:rPr lang="hu-HU" sz="2400" dirty="0" err="1"/>
              <a:t>Care</a:t>
            </a:r>
            <a:r>
              <a:rPr lang="hu-HU" sz="2400" dirty="0"/>
              <a:t> 2023 3:40.</a:t>
            </a:r>
          </a:p>
          <a:p>
            <a:pPr marL="228600" lvl="1" indent="0">
              <a:buNone/>
            </a:pPr>
            <a:r>
              <a:rPr lang="hu-HU" sz="2400" dirty="0" err="1"/>
              <a:t>Harrop-Griffiths</a:t>
            </a:r>
            <a:r>
              <a:rPr lang="hu-HU" sz="2400" dirty="0"/>
              <a:t> W: </a:t>
            </a:r>
            <a:r>
              <a:rPr lang="hu-HU" sz="2400" dirty="0" err="1"/>
              <a:t>Spinal</a:t>
            </a:r>
            <a:r>
              <a:rPr lang="hu-HU" sz="2400" dirty="0"/>
              <a:t> </a:t>
            </a:r>
            <a:r>
              <a:rPr lang="hu-HU" sz="2400" dirty="0" err="1"/>
              <a:t>Anaesthesia</a:t>
            </a:r>
            <a:r>
              <a:rPr lang="hu-HU" sz="2400" dirty="0"/>
              <a:t> in Day </a:t>
            </a:r>
            <a:r>
              <a:rPr lang="hu-HU" sz="2400" dirty="0" err="1"/>
              <a:t>Surgery</a:t>
            </a:r>
            <a:r>
              <a:rPr lang="hu-HU" sz="2400" dirty="0"/>
              <a:t>. 2018; </a:t>
            </a:r>
            <a:r>
              <a:rPr lang="hu-HU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www.ra-uk.org</a:t>
            </a:r>
            <a:r>
              <a:rPr lang="hu-HU" sz="2400" dirty="0"/>
              <a:t> , SINT022</a:t>
            </a:r>
          </a:p>
          <a:p>
            <a:pPr marL="228600" lvl="1" indent="0">
              <a:buNone/>
            </a:pPr>
            <a:r>
              <a:rPr lang="hu-HU" sz="2400" dirty="0"/>
              <a:t>ERAS – </a:t>
            </a:r>
            <a:r>
              <a:rPr lang="hu-HU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www.erassociety.org</a:t>
            </a:r>
            <a:endParaRPr lang="hu-HU" sz="2400" dirty="0"/>
          </a:p>
          <a:p>
            <a:pPr marL="228600" lvl="1" indent="0">
              <a:buNone/>
            </a:pPr>
            <a:r>
              <a:rPr lang="hu-HU" sz="2400" dirty="0"/>
              <a:t>Az Egészségügyi Minisztérium szakmai protokollja –Ambuláns és egynapos sebészet</a:t>
            </a:r>
          </a:p>
          <a:p>
            <a:pPr marL="228600" lvl="1" indent="0">
              <a:buNone/>
            </a:pPr>
            <a:endParaRPr lang="hu-HU" sz="2400" dirty="0"/>
          </a:p>
          <a:p>
            <a:endParaRPr lang="hu-HU" sz="2400" dirty="0"/>
          </a:p>
        </p:txBody>
      </p:sp>
      <p:sp>
        <p:nvSpPr>
          <p:cNvPr id="2" name="Dátum helye 5">
            <a:extLst>
              <a:ext uri="{FF2B5EF4-FFF2-40B4-BE49-F238E27FC236}">
                <a16:creationId xmlns:a16="http://schemas.microsoft.com/office/drawing/2014/main" id="{CF36CA79-3F6D-5272-48B3-FC2BD09A5C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2008" y="6455664"/>
            <a:ext cx="4672584" cy="365760"/>
          </a:xfrm>
        </p:spPr>
        <p:txBody>
          <a:bodyPr/>
          <a:lstStyle/>
          <a:p>
            <a:pPr rtl="0"/>
            <a:r>
              <a:rPr lang="hu-HU" dirty="0"/>
              <a:t>MIRA,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0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63D9D8C-1894-CDEE-3B1A-AEF4B327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hu-HU" sz="3400" dirty="0"/>
              <a:t>Spinál anesztézia helye az Egynapos sebészetben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4E218FD-8E58-EF6F-DB38-C0892CBAEC61}"/>
              </a:ext>
            </a:extLst>
          </p:cNvPr>
          <p:cNvSpPr>
            <a:spLocks noGrp="1"/>
          </p:cNvSpPr>
          <p:nvPr>
            <p:ph sz="quarter" idx="13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BulletedText"/>
                  </p202:designTagLst>
                </p202:designPr>
              </p:ext>
            </p:extLst>
          </p:nvPr>
        </p:nvSpPr>
        <p:spPr>
          <a:xfrm>
            <a:off x="6618514" y="584688"/>
            <a:ext cx="4902926" cy="5688623"/>
          </a:xfrm>
        </p:spPr>
        <p:txBody>
          <a:bodyPr anchor="ctr">
            <a:normAutofit/>
          </a:bodyPr>
          <a:lstStyle/>
          <a:p>
            <a:r>
              <a:rPr lang="hu-HU" sz="2000" dirty="0"/>
              <a:t>Az ERAS protokoll és az egynapos sebészet</a:t>
            </a:r>
          </a:p>
          <a:p>
            <a:r>
              <a:rPr lang="hu-HU" sz="2000" dirty="0"/>
              <a:t>Spinál anesztézia és ERAS  </a:t>
            </a:r>
          </a:p>
          <a:p>
            <a:r>
              <a:rPr lang="hu-HU" sz="2000" dirty="0"/>
              <a:t>Spinál anesztézia előnyei az egynapos sebészeti ellátásban</a:t>
            </a:r>
          </a:p>
          <a:p>
            <a:r>
              <a:rPr lang="hu-HU" sz="2000" dirty="0"/>
              <a:t>Előkészítés, gyógyszerek és technikai szempontok</a:t>
            </a:r>
          </a:p>
          <a:p>
            <a:r>
              <a:rPr lang="hu-HU" sz="2000" dirty="0"/>
              <a:t>Emisszió feltételei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7A9E794-86EA-C6E3-F858-5749C87C2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en-US" dirty="0"/>
              <a:t> </a:t>
            </a:r>
            <a:r>
              <a:rPr lang="hu-HU" dirty="0"/>
              <a:t>MIRA,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29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4770A07-9B73-5794-46DF-E3D8C25BB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808" y="613468"/>
            <a:ext cx="10844784" cy="95848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Egynapos</a:t>
            </a:r>
            <a:r>
              <a:rPr lang="en-US" dirty="0"/>
              <a:t> </a:t>
            </a:r>
            <a:r>
              <a:rPr lang="en-US" dirty="0" err="1"/>
              <a:t>sebészet</a:t>
            </a:r>
            <a:endParaRPr lang="en-US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53FBBDB-A19C-28DE-ED98-8C5CF821D2F8}"/>
              </a:ext>
            </a:extLst>
          </p:cNvPr>
          <p:cNvSpPr>
            <a:spLocks noGrp="1"/>
          </p:cNvSpPr>
          <p:nvPr>
            <p:ph type="body" sz="quarter" idx="14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816429" y="1252728"/>
            <a:ext cx="10363200" cy="4882896"/>
          </a:xfrm>
        </p:spPr>
        <p:txBody>
          <a:bodyPr>
            <a:noAutofit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hu-HU" sz="2400" b="1" dirty="0"/>
              <a:t>Egynapos sebészet</a:t>
            </a:r>
          </a:p>
          <a:p>
            <a:pPr marL="0" lvl="1" indent="0" algn="just">
              <a:buNone/>
            </a:pPr>
            <a:r>
              <a:rPr lang="hu-HU" sz="2400" dirty="0"/>
              <a:t>Az egynapos sebészet olyan speciális egészségügyi ellátási forma, melyben a beteg kórházi körülmények között kap sebészeti ellátást, de az intézményben tartózkodása nem haladja meg a 24 órát. Általában a műtét napján hazamehet.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hu-HU" sz="2400" b="1" dirty="0"/>
              <a:t>Előnyök</a:t>
            </a:r>
          </a:p>
          <a:p>
            <a:pPr marL="342900" lvl="1" indent="-342900"/>
            <a:r>
              <a:rPr lang="hu-HU" sz="2400" dirty="0"/>
              <a:t>Gyorsabb felépülés</a:t>
            </a:r>
          </a:p>
          <a:p>
            <a:pPr marL="342900" lvl="1" indent="-342900"/>
            <a:r>
              <a:rPr lang="hu-HU" sz="2400" dirty="0"/>
              <a:t>Alacsonyabb szövődménykockázat</a:t>
            </a:r>
          </a:p>
          <a:p>
            <a:pPr marL="342900" lvl="1" indent="-342900"/>
            <a:r>
              <a:rPr lang="hu-HU" sz="2400" dirty="0"/>
              <a:t>Hatékonyabb kapacitáskihasználás</a:t>
            </a:r>
          </a:p>
        </p:txBody>
      </p:sp>
      <p:sp>
        <p:nvSpPr>
          <p:cNvPr id="3" name="Dátum helye 4">
            <a:extLst>
              <a:ext uri="{FF2B5EF4-FFF2-40B4-BE49-F238E27FC236}">
                <a16:creationId xmlns:a16="http://schemas.microsoft.com/office/drawing/2014/main" id="{AB055CA3-64E2-86CB-E94E-000C445E00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2008" y="6455664"/>
            <a:ext cx="4672584" cy="36576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hu-HU" dirty="0"/>
              <a:t>MIRA,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11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>
            <a:extLst>
              <a:ext uri="{FF2B5EF4-FFF2-40B4-BE49-F238E27FC236}">
                <a16:creationId xmlns:a16="http://schemas.microsoft.com/office/drawing/2014/main" id="{B7967299-D424-4FB3-9501-1E9BBCC1D95B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760749" y="2558669"/>
            <a:ext cx="5866854" cy="54681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b="1" dirty="0"/>
              <a:t>Műtéti stressz csökkentése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b="1" dirty="0"/>
              <a:t>Posztoperatív szövődmények minimalizálása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b="1" dirty="0"/>
              <a:t>Fájdalomcsillapítás optimalizálása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b="1" dirty="0"/>
              <a:t>Korai mobilizáció és optimális táplálkozás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b="1" dirty="0"/>
              <a:t>Gyorsabb rehabilitáció</a:t>
            </a:r>
          </a:p>
        </p:txBody>
      </p:sp>
      <p:pic>
        <p:nvPicPr>
          <p:cNvPr id="13" name="Kép 12" descr="A képen szöveg, kézírás, kézi nagyító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E97AE49-8FEE-B7F8-B6A1-F373E76E0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081" y="2495222"/>
            <a:ext cx="5631543" cy="3384717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1DD86081-4839-DEEE-2535-4BDAA7CB2ACB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73608" y="1479760"/>
            <a:ext cx="10844784" cy="11025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hu-HU" sz="2400" b="1" dirty="0" err="1"/>
              <a:t>Evidence-based</a:t>
            </a:r>
            <a:r>
              <a:rPr lang="hu-HU" sz="2400" b="1" dirty="0"/>
              <a:t>, betegközpontú, komplex, teljes perioperatív ellátásra kiterjedő szemlélet (team munka)</a:t>
            </a:r>
          </a:p>
        </p:txBody>
      </p:sp>
      <p:sp>
        <p:nvSpPr>
          <p:cNvPr id="9" name="Cím 1">
            <a:extLst>
              <a:ext uri="{FF2B5EF4-FFF2-40B4-BE49-F238E27FC236}">
                <a16:creationId xmlns:a16="http://schemas.microsoft.com/office/drawing/2014/main" id="{DA95A17F-8103-B4D4-E5DD-6F36F2166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08" y="671771"/>
            <a:ext cx="10844784" cy="95848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hu-HU" sz="3200" dirty="0"/>
              <a:t>ERAS szemlélet és céljai</a:t>
            </a:r>
            <a:endParaRPr lang="en-US" sz="3200" dirty="0"/>
          </a:p>
        </p:txBody>
      </p:sp>
      <p:sp>
        <p:nvSpPr>
          <p:cNvPr id="2" name="Dátum helye 4">
            <a:extLst>
              <a:ext uri="{FF2B5EF4-FFF2-40B4-BE49-F238E27FC236}">
                <a16:creationId xmlns:a16="http://schemas.microsoft.com/office/drawing/2014/main" id="{5DB1F836-D331-CCDF-1A73-29E9063F1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2008" y="6455664"/>
            <a:ext cx="4672584" cy="36576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hu-HU" dirty="0"/>
              <a:t>MIRA,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7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 descr="orvos beszél az egészségügyi személyzettel">
            <a:extLst>
              <a:ext uri="{FF2B5EF4-FFF2-40B4-BE49-F238E27FC236}">
                <a16:creationId xmlns:a16="http://schemas.microsoft.com/office/drawing/2014/main" id="{D3758C0A-5A7E-43C8-85A3-CE229BAC74E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35648" r="5862" b="-2"/>
          <a:stretch>
            <a:fillRect/>
          </a:stretch>
        </p:blipFill>
        <p:spPr>
          <a:xfrm>
            <a:off x="6553200" y="0"/>
            <a:ext cx="5638800" cy="6411311"/>
          </a:xfrm>
          <a:noFill/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89BE4543-E30E-4217-9D74-6022C9446017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731521" y="1642437"/>
            <a:ext cx="5205985" cy="54315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hu-HU" sz="2400" b="1" dirty="0"/>
              <a:t>Szoros szakmai együttműködés</a:t>
            </a:r>
          </a:p>
          <a:p>
            <a:pPr marL="0" lvl="1" indent="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hu-HU" sz="2400" dirty="0"/>
              <a:t>Az ellátás bármely szintjén részt vevő orvosok, ápolók, dietetikusok és </a:t>
            </a:r>
            <a:r>
              <a:rPr lang="hu-HU" sz="2400" dirty="0" err="1"/>
              <a:t>fizioterapeuták</a:t>
            </a:r>
            <a:r>
              <a:rPr lang="hu-HU" sz="2400" dirty="0"/>
              <a:t> egymással szoros együttműködésben dolgozzanak.</a:t>
            </a:r>
          </a:p>
          <a:p>
            <a:pPr marL="0" lvl="1" indent="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endParaRPr lang="hu-HU" sz="2400" dirty="0"/>
          </a:p>
          <a:p>
            <a:pPr marL="0" lvl="1" indent="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hu-HU" sz="2400" b="1" dirty="0"/>
              <a:t>Aneszteziológus</a:t>
            </a:r>
          </a:p>
          <a:p>
            <a:pPr marL="0" lvl="1" indent="0" algn="jus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hu-HU" sz="2400" dirty="0"/>
              <a:t>Fontos szerep a teljes perioperatív ellátásban.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endParaRPr lang="hu-HU" sz="2400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DAF916D-7292-9BFD-1890-D0AFB6B3495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036308" y="6455664"/>
            <a:ext cx="4672584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MIRA, 2025</a:t>
            </a:r>
          </a:p>
        </p:txBody>
      </p:sp>
      <p:sp>
        <p:nvSpPr>
          <p:cNvPr id="10" name="Cím 1">
            <a:extLst>
              <a:ext uri="{FF2B5EF4-FFF2-40B4-BE49-F238E27FC236}">
                <a16:creationId xmlns:a16="http://schemas.microsoft.com/office/drawing/2014/main" id="{7C0304E5-648D-58C1-B923-EAFAB593E956}"/>
              </a:ext>
            </a:extLst>
          </p:cNvPr>
          <p:cNvSpPr txBox="1">
            <a:spLocks/>
          </p:cNvSpPr>
          <p:nvPr/>
        </p:nvSpPr>
        <p:spPr>
          <a:xfrm>
            <a:off x="731521" y="639604"/>
            <a:ext cx="10844784" cy="9584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/>
              <a:t>Multidiszciplináris ellátás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9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2EE656A-84D1-FA8E-FB8D-DA6F950F7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aneszteziológus helye az ERAS szemléletben</a:t>
            </a:r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812B0C73-88E6-4C11-174E-A5078C395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hu-HU" dirty="0"/>
              <a:t>MIRA, 2025</a:t>
            </a:r>
            <a:endParaRPr lang="en-US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0E86C8B5-6301-A678-79A6-383AA3FFDE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4711930"/>
              </p:ext>
            </p:extLst>
          </p:nvPr>
        </p:nvGraphicFramePr>
        <p:xfrm>
          <a:off x="731521" y="1402757"/>
          <a:ext cx="10160000" cy="4870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Nyíl: felfelé-lefelé mutató 10">
            <a:extLst>
              <a:ext uri="{FF2B5EF4-FFF2-40B4-BE49-F238E27FC236}">
                <a16:creationId xmlns:a16="http://schemas.microsoft.com/office/drawing/2014/main" id="{B261AE47-CF1D-9308-CEB5-11DF591F27F6}"/>
              </a:ext>
            </a:extLst>
          </p:cNvPr>
          <p:cNvSpPr/>
          <p:nvPr/>
        </p:nvSpPr>
        <p:spPr>
          <a:xfrm>
            <a:off x="9884128" y="1643604"/>
            <a:ext cx="370389" cy="4612513"/>
          </a:xfrm>
          <a:prstGeom prst="up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6D1291EE-9334-5EDA-DBD4-453EA1CF611B}"/>
              </a:ext>
            </a:extLst>
          </p:cNvPr>
          <p:cNvSpPr txBox="1"/>
          <p:nvPr/>
        </p:nvSpPr>
        <p:spPr>
          <a:xfrm rot="5400000">
            <a:off x="8334300" y="3679573"/>
            <a:ext cx="4363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00B050"/>
                </a:solidFill>
              </a:rPr>
              <a:t>Fájdalomcsillapítás</a:t>
            </a:r>
          </a:p>
        </p:txBody>
      </p:sp>
    </p:spTree>
    <p:extLst>
      <p:ext uri="{BB962C8B-B14F-4D97-AF65-F5344CB8AC3E}">
        <p14:creationId xmlns:p14="http://schemas.microsoft.com/office/powerpoint/2010/main" val="200370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EEEC4-7141-8E3B-3FF3-2B9D2B23A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>
            <a:extLst>
              <a:ext uri="{FF2B5EF4-FFF2-40B4-BE49-F238E27FC236}">
                <a16:creationId xmlns:a16="http://schemas.microsoft.com/office/drawing/2014/main" id="{5C8E4442-FA76-EA62-7066-14A349DEB50E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731521" y="1700144"/>
            <a:ext cx="5970221" cy="4571361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spcBef>
                <a:spcPts val="1800"/>
              </a:spcBef>
              <a:buNone/>
            </a:pPr>
            <a:r>
              <a:rPr lang="hu-HU" sz="2400" b="1" dirty="0" err="1">
                <a:solidFill>
                  <a:schemeClr val="tx1"/>
                </a:solidFill>
                <a:latin typeface="Avenir Next LT Pro Light" panose="020B0304020202020204" pitchFamily="34" charset="-18"/>
              </a:rPr>
              <a:t>Intra</a:t>
            </a:r>
            <a:r>
              <a:rPr lang="hu-HU" sz="2400" b="1" dirty="0">
                <a:solidFill>
                  <a:schemeClr val="tx1"/>
                </a:solidFill>
                <a:latin typeface="Avenir Next LT Pro Light" panose="020B0304020202020204" pitchFamily="34" charset="-18"/>
              </a:rPr>
              <a:t>- és posztoperatív fájdalomcsillapítás</a:t>
            </a:r>
            <a:endParaRPr lang="hu-HU" sz="2400" dirty="0">
              <a:solidFill>
                <a:schemeClr val="tx1"/>
              </a:solidFill>
              <a:latin typeface="Avenir Next LT Pro Light" panose="020B0304020202020204" pitchFamily="34" charset="-18"/>
            </a:endParaRPr>
          </a:p>
          <a:p>
            <a:pPr marL="0" lvl="1" indent="0" algn="just">
              <a:spcBef>
                <a:spcPts val="1800"/>
              </a:spcBef>
              <a:buNone/>
            </a:pPr>
            <a:r>
              <a:rPr lang="hu-HU" sz="2400" dirty="0">
                <a:solidFill>
                  <a:schemeClr val="tx1"/>
                </a:solidFill>
                <a:latin typeface="Avenir Next LT Pro Light" panose="020B0304020202020204" pitchFamily="34" charset="-18"/>
              </a:rPr>
              <a:t>A </a:t>
            </a:r>
            <a:r>
              <a:rPr lang="hu-HU" sz="2400" dirty="0" err="1">
                <a:solidFill>
                  <a:schemeClr val="tx1"/>
                </a:solidFill>
                <a:latin typeface="Avenir Next LT Pro Light" panose="020B0304020202020204" pitchFamily="34" charset="-18"/>
              </a:rPr>
              <a:t>spinális</a:t>
            </a:r>
            <a:r>
              <a:rPr lang="hu-HU" sz="2400" dirty="0">
                <a:solidFill>
                  <a:schemeClr val="tx1"/>
                </a:solidFill>
                <a:latin typeface="Avenir Next LT Pro Light" panose="020B0304020202020204" pitchFamily="34" charset="-18"/>
              </a:rPr>
              <a:t> anesztézia csökkenti a műtét utáni fájdalom intenzitását, javítva a beteg komfortérzetét.</a:t>
            </a:r>
          </a:p>
          <a:p>
            <a:pPr marL="0" lvl="1" indent="0" algn="just">
              <a:spcBef>
                <a:spcPts val="1800"/>
              </a:spcBef>
              <a:buNone/>
            </a:pPr>
            <a:r>
              <a:rPr lang="hu-HU" sz="2400" b="1" dirty="0">
                <a:solidFill>
                  <a:schemeClr val="tx1"/>
                </a:solidFill>
                <a:latin typeface="Avenir Next LT Pro Light" panose="020B0304020202020204" pitchFamily="34" charset="-18"/>
              </a:rPr>
              <a:t>Mellékhatások csökkentése</a:t>
            </a:r>
          </a:p>
          <a:p>
            <a:pPr marL="342900" lvl="1" indent="-342900" algn="just">
              <a:spcBef>
                <a:spcPts val="1800"/>
              </a:spcBef>
            </a:pPr>
            <a:r>
              <a:rPr lang="hu-HU" sz="2400" dirty="0">
                <a:solidFill>
                  <a:schemeClr val="tx1"/>
                </a:solidFill>
                <a:latin typeface="Avenir Next LT Pro Light" panose="020B0304020202020204" pitchFamily="34" charset="-18"/>
              </a:rPr>
              <a:t>Légúti kockázat kivédése</a:t>
            </a:r>
          </a:p>
          <a:p>
            <a:pPr marL="342900" lvl="1" indent="-342900" algn="just">
              <a:spcBef>
                <a:spcPts val="1800"/>
              </a:spcBef>
            </a:pPr>
            <a:r>
              <a:rPr lang="hu-HU" sz="2400" dirty="0">
                <a:solidFill>
                  <a:schemeClr val="tx1"/>
                </a:solidFill>
                <a:latin typeface="Avenir Next LT Pro Light" panose="020B0304020202020204" pitchFamily="34" charset="-18"/>
              </a:rPr>
              <a:t>Társbetegségekben előnyt jelenthet</a:t>
            </a:r>
          </a:p>
          <a:p>
            <a:pPr marL="342900" lvl="1" indent="-342900" algn="just">
              <a:spcBef>
                <a:spcPts val="1800"/>
              </a:spcBef>
            </a:pPr>
            <a:r>
              <a:rPr lang="hu-HU" sz="2400" dirty="0">
                <a:solidFill>
                  <a:schemeClr val="tx1"/>
                </a:solidFill>
                <a:latin typeface="Avenir Next LT Pro Light" panose="020B0304020202020204" pitchFamily="34" charset="-18"/>
              </a:rPr>
              <a:t>PONV (multimodális megközelítés)</a:t>
            </a:r>
          </a:p>
          <a:p>
            <a:pPr marL="0" indent="0" algn="just">
              <a:spcBef>
                <a:spcPts val="1800"/>
              </a:spcBef>
              <a:buNone/>
            </a:pPr>
            <a:r>
              <a:rPr lang="hu-HU" sz="2400" b="1" dirty="0">
                <a:solidFill>
                  <a:schemeClr val="tx1"/>
                </a:solidFill>
                <a:latin typeface="Avenir Next LT Pro Light" panose="020B0304020202020204" pitchFamily="34" charset="-18"/>
              </a:rPr>
              <a:t>Korai táplálkozás és mobilizáció</a:t>
            </a:r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73F89388-2FB8-33A0-FAFF-60EA21DBF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294248"/>
            <a:ext cx="10844784" cy="958480"/>
          </a:xfrm>
        </p:spPr>
        <p:txBody>
          <a:bodyPr/>
          <a:lstStyle/>
          <a:p>
            <a:r>
              <a:rPr lang="hu-HU" dirty="0">
                <a:solidFill>
                  <a:schemeClr val="tx1"/>
                </a:solidFill>
                <a:latin typeface="Avenir Next LT Pro" panose="020B0504020202020204" pitchFamily="34" charset="-18"/>
              </a:rPr>
              <a:t>SPA és ERAS</a:t>
            </a:r>
          </a:p>
        </p:txBody>
      </p:sp>
      <p:pic>
        <p:nvPicPr>
          <p:cNvPr id="13" name="Tartalom helye 12" descr="A képen személy, Ujj, szeg, Orvosi felszerelé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DDF68D4-451F-A09E-BCB6-011AC0FF0C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7" r="8855"/>
          <a:stretch>
            <a:fillRect/>
          </a:stretch>
        </p:blipFill>
        <p:spPr>
          <a:xfrm>
            <a:off x="7546694" y="2295943"/>
            <a:ext cx="4203152" cy="3379761"/>
          </a:xfrm>
        </p:spPr>
      </p:pic>
      <p:sp>
        <p:nvSpPr>
          <p:cNvPr id="2" name="Dátum helye 5">
            <a:extLst>
              <a:ext uri="{FF2B5EF4-FFF2-40B4-BE49-F238E27FC236}">
                <a16:creationId xmlns:a16="http://schemas.microsoft.com/office/drawing/2014/main" id="{E3975516-CD87-21BE-A59E-7DF7B6975A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2008" y="6455664"/>
            <a:ext cx="4672584" cy="365760"/>
          </a:xfrm>
        </p:spPr>
        <p:txBody>
          <a:bodyPr/>
          <a:lstStyle/>
          <a:p>
            <a:pPr rtl="0"/>
            <a:r>
              <a:rPr lang="hu-HU" dirty="0"/>
              <a:t>MIRA,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46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797A65-5363-2B5A-5975-4B813DA35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04088"/>
            <a:ext cx="9032966" cy="4965192"/>
          </a:xfrm>
        </p:spPr>
        <p:txBody>
          <a:bodyPr/>
          <a:lstStyle/>
          <a:p>
            <a:r>
              <a:rPr lang="hu-HU" dirty="0"/>
              <a:t>Spinál anesztézia az egynapos sebészetben</a:t>
            </a:r>
          </a:p>
        </p:txBody>
      </p:sp>
      <p:graphicFrame>
        <p:nvGraphicFramePr>
          <p:cNvPr id="15" name="Tartalom helye 14">
            <a:extLst>
              <a:ext uri="{FF2B5EF4-FFF2-40B4-BE49-F238E27FC236}">
                <a16:creationId xmlns:a16="http://schemas.microsoft.com/office/drawing/2014/main" id="{32116592-71A9-B889-78EB-EEF2FE8322F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01283653"/>
              </p:ext>
            </p:extLst>
          </p:nvPr>
        </p:nvGraphicFramePr>
        <p:xfrm>
          <a:off x="1242060" y="2207881"/>
          <a:ext cx="970788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zöveg helye 3">
            <a:extLst>
              <a:ext uri="{FF2B5EF4-FFF2-40B4-BE49-F238E27FC236}">
                <a16:creationId xmlns:a16="http://schemas.microsoft.com/office/drawing/2014/main" id="{9D7B7217-5967-055E-0C16-F87DDAE1001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31520" y="1586741"/>
            <a:ext cx="6967538" cy="8239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b="1" dirty="0"/>
              <a:t>Indikációk: alsó végtagi és alhasi műtétek</a:t>
            </a:r>
          </a:p>
        </p:txBody>
      </p:sp>
      <p:sp>
        <p:nvSpPr>
          <p:cNvPr id="5" name="Dátum helye 5">
            <a:extLst>
              <a:ext uri="{FF2B5EF4-FFF2-40B4-BE49-F238E27FC236}">
                <a16:creationId xmlns:a16="http://schemas.microsoft.com/office/drawing/2014/main" id="{862E630C-37BB-7CC1-88A4-6268C7CD0F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2008" y="6455664"/>
            <a:ext cx="4672584" cy="365760"/>
          </a:xfrm>
        </p:spPr>
        <p:txBody>
          <a:bodyPr/>
          <a:lstStyle/>
          <a:p>
            <a:pPr rtl="0"/>
            <a:r>
              <a:rPr lang="hu-HU" dirty="0"/>
              <a:t>MIRA,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71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C13AD-76A1-8572-DB10-B1C519B7D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>
            <a:extLst>
              <a:ext uri="{FF2B5EF4-FFF2-40B4-BE49-F238E27FC236}">
                <a16:creationId xmlns:a16="http://schemas.microsoft.com/office/drawing/2014/main" id="{05F6495F-F39F-AC8B-43E8-BACD7CA140A4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731521" y="1652961"/>
            <a:ext cx="5930536" cy="4910791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1800"/>
              </a:spcBef>
            </a:pPr>
            <a:r>
              <a:rPr lang="hu-HU" sz="2200" dirty="0">
                <a:solidFill>
                  <a:schemeClr val="tx1"/>
                </a:solidFill>
                <a:latin typeface="Avenir Next LT Pro Light" panose="020B0304020202020204" pitchFamily="34" charset="-18"/>
              </a:rPr>
              <a:t>Jó általános állapot (ASA I – II)</a:t>
            </a:r>
          </a:p>
          <a:p>
            <a:pPr algn="just">
              <a:lnSpc>
                <a:spcPct val="100000"/>
              </a:lnSpc>
              <a:spcBef>
                <a:spcPts val="1800"/>
              </a:spcBef>
            </a:pPr>
            <a:r>
              <a:rPr lang="hu-HU" sz="2200" dirty="0">
                <a:solidFill>
                  <a:schemeClr val="tx1"/>
                </a:solidFill>
                <a:latin typeface="Avenir Next LT Pro Light" panose="020B0304020202020204" pitchFamily="34" charset="-18"/>
              </a:rPr>
              <a:t>Nincs véralvadási zavara, jelentős anyagcsere betegsége, súlyos elhízása</a:t>
            </a:r>
          </a:p>
          <a:p>
            <a:pPr algn="just">
              <a:lnSpc>
                <a:spcPct val="100000"/>
              </a:lnSpc>
              <a:spcBef>
                <a:spcPts val="1800"/>
              </a:spcBef>
            </a:pPr>
            <a:r>
              <a:rPr lang="hu-HU" sz="2200" dirty="0">
                <a:latin typeface="Avenir Next LT Pro Light" panose="020B0304020202020204" pitchFamily="34" charset="-18"/>
              </a:rPr>
              <a:t>Önellátó felnőtt, vagy felügyelet alatt lévő gyerek, kognitív alkalmasság</a:t>
            </a:r>
          </a:p>
          <a:p>
            <a:pPr algn="just">
              <a:lnSpc>
                <a:spcPct val="100000"/>
              </a:lnSpc>
              <a:spcBef>
                <a:spcPts val="1800"/>
              </a:spcBef>
            </a:pPr>
            <a:r>
              <a:rPr lang="hu-HU" sz="2200" dirty="0">
                <a:latin typeface="Avenir Next LT Pro Light" panose="020B0304020202020204" pitchFamily="34" charset="-18"/>
              </a:rPr>
              <a:t>Megfelelő otthoni higiénés viszonyok</a:t>
            </a:r>
          </a:p>
          <a:p>
            <a:pPr algn="just">
              <a:lnSpc>
                <a:spcPct val="100000"/>
              </a:lnSpc>
              <a:spcBef>
                <a:spcPts val="1800"/>
              </a:spcBef>
            </a:pPr>
            <a:r>
              <a:rPr lang="hu-HU" sz="2200" dirty="0">
                <a:latin typeface="Avenir Next LT Pro Light" panose="020B0304020202020204" pitchFamily="34" charset="-18"/>
              </a:rPr>
              <a:t>Műtétet követő éjszakán nagykorú felügyelet biztosított, van telefon</a:t>
            </a:r>
          </a:p>
          <a:p>
            <a:pPr algn="just">
              <a:lnSpc>
                <a:spcPct val="100000"/>
              </a:lnSpc>
              <a:spcBef>
                <a:spcPts val="1800"/>
              </a:spcBef>
            </a:pPr>
            <a:r>
              <a:rPr lang="hu-HU" sz="2200" dirty="0">
                <a:latin typeface="Avenir Next LT Pro Light" panose="020B0304020202020204" pitchFamily="34" charset="-18"/>
              </a:rPr>
              <a:t>Otthonától kórház 30 percen belül elérhető</a:t>
            </a:r>
          </a:p>
          <a:p>
            <a:pPr algn="just">
              <a:lnSpc>
                <a:spcPct val="100000"/>
              </a:lnSpc>
              <a:spcBef>
                <a:spcPts val="1800"/>
              </a:spcBef>
            </a:pPr>
            <a:endParaRPr lang="hu-HU" sz="2400" dirty="0">
              <a:latin typeface="Avenir Next LT Pro Light" panose="020B0304020202020204" pitchFamily="34" charset="-18"/>
            </a:endParaRP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None/>
            </a:pPr>
            <a:endParaRPr lang="hu-HU" sz="2000" dirty="0">
              <a:solidFill>
                <a:schemeClr val="tx1"/>
              </a:solidFill>
              <a:latin typeface="Avenir Next LT Pro Light" panose="020B0304020202020204" pitchFamily="34" charset="-18"/>
            </a:endParaRPr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51266D43-ED62-62D0-1580-B548627ED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294248"/>
            <a:ext cx="10844784" cy="958480"/>
          </a:xfrm>
        </p:spPr>
        <p:txBody>
          <a:bodyPr/>
          <a:lstStyle/>
          <a:p>
            <a:r>
              <a:rPr lang="hu-HU" dirty="0">
                <a:solidFill>
                  <a:schemeClr val="tx1"/>
                </a:solidFill>
                <a:latin typeface="Avenir Next LT Pro" panose="020B0504020202020204" pitchFamily="34" charset="-18"/>
              </a:rPr>
              <a:t>Betegszelekció</a:t>
            </a:r>
          </a:p>
        </p:txBody>
      </p:sp>
      <p:graphicFrame>
        <p:nvGraphicFramePr>
          <p:cNvPr id="5" name="Tartalom helye 4">
            <a:extLst>
              <a:ext uri="{FF2B5EF4-FFF2-40B4-BE49-F238E27FC236}">
                <a16:creationId xmlns:a16="http://schemas.microsoft.com/office/drawing/2014/main" id="{32C3E3F9-F713-856B-091C-BBC73C83F9A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43902700"/>
              </p:ext>
            </p:extLst>
          </p:nvPr>
        </p:nvGraphicFramePr>
        <p:xfrm>
          <a:off x="6531429" y="1805875"/>
          <a:ext cx="5930536" cy="4096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Dátum helye 5">
            <a:extLst>
              <a:ext uri="{FF2B5EF4-FFF2-40B4-BE49-F238E27FC236}">
                <a16:creationId xmlns:a16="http://schemas.microsoft.com/office/drawing/2014/main" id="{FE191B1D-6A61-4AC2-97AA-0BFD7EFE4B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22008" y="6455664"/>
            <a:ext cx="4672584" cy="365760"/>
          </a:xfrm>
        </p:spPr>
        <p:txBody>
          <a:bodyPr/>
          <a:lstStyle/>
          <a:p>
            <a:pPr rtl="0"/>
            <a:r>
              <a:rPr lang="hu-HU" dirty="0"/>
              <a:t>MIRA,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48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zínátmenet emelése">
  <a:themeElements>
    <a:clrScheme name="Kék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ustom 3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 Rise" id="{FF74CFCA-15A8-4A19-8791-A4B07AC19AED}" vid="{4F1DA30D-FBF7-47F9-8AB5-ACED5332D3E0}"/>
    </a:ext>
  </a:extLst>
</a:theme>
</file>

<file path=ppt/theme/theme2.xml><?xml version="1.0" encoding="utf-8"?>
<a:theme xmlns:a="http://schemas.openxmlformats.org/drawingml/2006/main" name="UH1">
  <a:themeElements>
    <a:clrScheme name="AnalogousFromLightSeedLeftStep">
      <a:dk1>
        <a:srgbClr val="000000"/>
      </a:dk1>
      <a:lt1>
        <a:srgbClr val="FFFFFF"/>
      </a:lt1>
      <a:dk2>
        <a:srgbClr val="243241"/>
      </a:dk2>
      <a:lt2>
        <a:srgbClr val="E2E6E8"/>
      </a:lt2>
      <a:accent1>
        <a:srgbClr val="BF9989"/>
      </a:accent1>
      <a:accent2>
        <a:srgbClr val="BA7F86"/>
      </a:accent2>
      <a:accent3>
        <a:srgbClr val="C594AE"/>
      </a:accent3>
      <a:accent4>
        <a:srgbClr val="BA7FB7"/>
      </a:accent4>
      <a:accent5>
        <a:srgbClr val="B496C6"/>
      </a:accent5>
      <a:accent6>
        <a:srgbClr val="8B7FBA"/>
      </a:accent6>
      <a:hlink>
        <a:srgbClr val="5E899C"/>
      </a:hlink>
      <a:folHlink>
        <a:srgbClr val="7F7F7F"/>
      </a:folHlink>
    </a:clrScheme>
    <a:fontScheme name="Bembo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H1" id="{99331029-9553-4012-AE42-CBEAC6E995D2}" vid="{6DF6AF65-CBB4-4B61-9FEB-D5B12F585A34}"/>
    </a:ext>
  </a:extLst>
</a:theme>
</file>

<file path=ppt/theme/theme3.xml><?xml version="1.0" encoding="utf-8"?>
<a:theme xmlns:a="http://schemas.openxmlformats.org/drawingml/2006/main" name="Office-téma">
  <a:themeElements>
    <a:clrScheme name="Kék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1845</TotalTime>
  <Words>909</Words>
  <Application>Microsoft Office PowerPoint</Application>
  <PresentationFormat>Szélesvásznú</PresentationFormat>
  <Paragraphs>169</Paragraphs>
  <Slides>18</Slides>
  <Notes>16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3</vt:i4>
      </vt:variant>
      <vt:variant>
        <vt:lpstr>Diacímek</vt:lpstr>
      </vt:variant>
      <vt:variant>
        <vt:i4>18</vt:i4>
      </vt:variant>
    </vt:vector>
  </HeadingPairs>
  <TitlesOfParts>
    <vt:vector size="29" baseType="lpstr">
      <vt:lpstr>Aptos</vt:lpstr>
      <vt:lpstr>Arial</vt:lpstr>
      <vt:lpstr>Avenir Next LT Pro</vt:lpstr>
      <vt:lpstr>Avenir Next LT Pro Light</vt:lpstr>
      <vt:lpstr>Bembo</vt:lpstr>
      <vt:lpstr>Calibri</vt:lpstr>
      <vt:lpstr>Calibri Light</vt:lpstr>
      <vt:lpstr>Neue Haas Grotesk Text Pro</vt:lpstr>
      <vt:lpstr>Színátmenet emelése</vt:lpstr>
      <vt:lpstr>UH1</vt:lpstr>
      <vt:lpstr>Office-téma</vt:lpstr>
      <vt:lpstr>Spinál anesztézia és egynapos sebészet</vt:lpstr>
      <vt:lpstr>Spinál anesztézia helye az Egynapos sebészetben</vt:lpstr>
      <vt:lpstr>Egynapos sebészet</vt:lpstr>
      <vt:lpstr>ERAS szemlélet és céljai</vt:lpstr>
      <vt:lpstr>PowerPoint-bemutató</vt:lpstr>
      <vt:lpstr>Az aneszteziológus helye az ERAS szemléletben</vt:lpstr>
      <vt:lpstr>SPA és ERAS</vt:lpstr>
      <vt:lpstr>Spinál anesztézia az egynapos sebészetben</vt:lpstr>
      <vt:lpstr>Betegszelekció</vt:lpstr>
      <vt:lpstr>Technika és gyógyszer</vt:lpstr>
      <vt:lpstr>Lokálanesztetikumok</vt:lpstr>
      <vt:lpstr>Lokálanesztetikumok</vt:lpstr>
      <vt:lpstr>Lokálanesztetikumok</vt:lpstr>
      <vt:lpstr>Szövődmények</vt:lpstr>
      <vt:lpstr>Emisszió</vt:lpstr>
      <vt:lpstr>Összefoglalás</vt:lpstr>
      <vt:lpstr>Köszönöm a figyelmet!</vt:lpstr>
      <vt:lpstr>Irodalomjegyzék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Zoltán Dr. Németh</dc:creator>
  <cp:lastModifiedBy>Zoltán Dr. Németh</cp:lastModifiedBy>
  <cp:revision>34</cp:revision>
  <dcterms:created xsi:type="dcterms:W3CDTF">2025-09-23T11:33:27Z</dcterms:created>
  <dcterms:modified xsi:type="dcterms:W3CDTF">2025-09-26T06:29:52Z</dcterms:modified>
</cp:coreProperties>
</file>