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80" r:id="rId2"/>
    <p:sldId id="301" r:id="rId3"/>
    <p:sldId id="302" r:id="rId4"/>
    <p:sldId id="303" r:id="rId5"/>
    <p:sldId id="304" r:id="rId6"/>
    <p:sldId id="307" r:id="rId7"/>
    <p:sldId id="305" r:id="rId8"/>
    <p:sldId id="306" r:id="rId9"/>
    <p:sldId id="308" r:id="rId10"/>
    <p:sldId id="309" r:id="rId11"/>
    <p:sldId id="310" r:id="rId12"/>
    <p:sldId id="258" r:id="rId13"/>
    <p:sldId id="311" r:id="rId14"/>
    <p:sldId id="313" r:id="rId15"/>
    <p:sldId id="314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322" r:id="rId24"/>
    <p:sldId id="323" r:id="rId25"/>
    <p:sldId id="326" r:id="rId26"/>
    <p:sldId id="324" r:id="rId27"/>
    <p:sldId id="325" r:id="rId28"/>
    <p:sldId id="327" r:id="rId29"/>
    <p:sldId id="328" r:id="rId30"/>
    <p:sldId id="329" r:id="rId31"/>
    <p:sldId id="330" r:id="rId32"/>
    <p:sldId id="331" r:id="rId33"/>
    <p:sldId id="332" r:id="rId34"/>
    <p:sldId id="333" r:id="rId35"/>
    <p:sldId id="334" r:id="rId36"/>
    <p:sldId id="335" r:id="rId37"/>
    <p:sldId id="336" r:id="rId38"/>
    <p:sldId id="337" r:id="rId39"/>
    <p:sldId id="338" r:id="rId40"/>
    <p:sldId id="340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F2FC"/>
    <a:srgbClr val="211A14"/>
    <a:srgbClr val="EFE0C6"/>
    <a:srgbClr val="111C46"/>
    <a:srgbClr val="FBF3E0"/>
    <a:srgbClr val="14224D"/>
    <a:srgbClr val="A3CD37"/>
    <a:srgbClr val="E77CCC"/>
    <a:srgbClr val="C47C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2E6691-C3C9-4A2A-90FF-A2F12FBAEC86}" v="202" dt="2025-09-21T12:22:39.5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8" d="100"/>
          <a:sy n="58" d="100"/>
        </p:scale>
        <p:origin x="1448" y="-15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4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. Márton Sándor" userId="2c420f22-62e8-44bd-9451-e7d605271ee3" providerId="ADAL" clId="{3EB35515-1894-4F59-A559-EA3234440E5B}"/>
    <pc:docChg chg="undo custSel addSld delSld modSld sldOrd">
      <pc:chgData name="Dr. Márton Sándor" userId="2c420f22-62e8-44bd-9451-e7d605271ee3" providerId="ADAL" clId="{3EB35515-1894-4F59-A559-EA3234440E5B}" dt="2025-09-21T12:22:39.541" v="1796"/>
      <pc:docMkLst>
        <pc:docMk/>
      </pc:docMkLst>
      <pc:sldChg chg="addSp modSp mod ord">
        <pc:chgData name="Dr. Márton Sándor" userId="2c420f22-62e8-44bd-9451-e7d605271ee3" providerId="ADAL" clId="{3EB35515-1894-4F59-A559-EA3234440E5B}" dt="2025-09-20T10:29:49.815" v="1445" actId="1076"/>
        <pc:sldMkLst>
          <pc:docMk/>
          <pc:sldMk cId="0" sldId="256"/>
        </pc:sldMkLst>
        <pc:spChg chg="mod">
          <ac:chgData name="Dr. Márton Sándor" userId="2c420f22-62e8-44bd-9451-e7d605271ee3" providerId="ADAL" clId="{3EB35515-1894-4F59-A559-EA3234440E5B}" dt="2025-09-20T05:47:43.874" v="1205" actId="255"/>
          <ac:spMkLst>
            <pc:docMk/>
            <pc:sldMk cId="0" sldId="256"/>
            <ac:spMk id="2" creationId="{00000000-0000-0000-0000-000000000000}"/>
          </ac:spMkLst>
        </pc:spChg>
        <pc:spChg chg="mod">
          <ac:chgData name="Dr. Márton Sándor" userId="2c420f22-62e8-44bd-9451-e7d605271ee3" providerId="ADAL" clId="{3EB35515-1894-4F59-A559-EA3234440E5B}" dt="2025-09-20T10:29:45.157" v="1444" actId="27636"/>
          <ac:spMkLst>
            <pc:docMk/>
            <pc:sldMk cId="0" sldId="256"/>
            <ac:spMk id="3" creationId="{00000000-0000-0000-0000-000000000000}"/>
          </ac:spMkLst>
        </pc:spChg>
        <pc:spChg chg="add mod">
          <ac:chgData name="Dr. Márton Sándor" userId="2c420f22-62e8-44bd-9451-e7d605271ee3" providerId="ADAL" clId="{3EB35515-1894-4F59-A559-EA3234440E5B}" dt="2025-09-20T05:53:34.145" v="1255" actId="1076"/>
          <ac:spMkLst>
            <pc:docMk/>
            <pc:sldMk cId="0" sldId="256"/>
            <ac:spMk id="5" creationId="{41ABDEF2-A579-2617-FD2D-6C317FCD351D}"/>
          </ac:spMkLst>
        </pc:spChg>
        <pc:picChg chg="mod ord">
          <ac:chgData name="Dr. Márton Sándor" userId="2c420f22-62e8-44bd-9451-e7d605271ee3" providerId="ADAL" clId="{3EB35515-1894-4F59-A559-EA3234440E5B}" dt="2025-09-20T10:29:30.310" v="1440" actId="34135"/>
          <ac:picMkLst>
            <pc:docMk/>
            <pc:sldMk cId="0" sldId="256"/>
            <ac:picMk id="4" creationId="{00000000-0000-0000-0000-000000000000}"/>
          </ac:picMkLst>
        </pc:picChg>
        <pc:picChg chg="add mod">
          <ac:chgData name="Dr. Márton Sándor" userId="2c420f22-62e8-44bd-9451-e7d605271ee3" providerId="ADAL" clId="{3EB35515-1894-4F59-A559-EA3234440E5B}" dt="2025-09-20T10:29:49.815" v="1445" actId="1076"/>
          <ac:picMkLst>
            <pc:docMk/>
            <pc:sldMk cId="0" sldId="256"/>
            <ac:picMk id="1026" creationId="{511EF0A2-358A-600A-7A4D-8AF6E5138AEB}"/>
          </ac:picMkLst>
        </pc:picChg>
      </pc:sldChg>
      <pc:sldChg chg="addSp delSp modSp mod">
        <pc:chgData name="Dr. Márton Sándor" userId="2c420f22-62e8-44bd-9451-e7d605271ee3" providerId="ADAL" clId="{3EB35515-1894-4F59-A559-EA3234440E5B}" dt="2025-09-21T09:29:11.412" v="1676" actId="1076"/>
        <pc:sldMkLst>
          <pc:docMk/>
          <pc:sldMk cId="0" sldId="257"/>
        </pc:sldMkLst>
        <pc:spChg chg="mod">
          <ac:chgData name="Dr. Márton Sándor" userId="2c420f22-62e8-44bd-9451-e7d605271ee3" providerId="ADAL" clId="{3EB35515-1894-4F59-A559-EA3234440E5B}" dt="2025-09-20T04:22:33.064" v="1086" actId="207"/>
          <ac:spMkLst>
            <pc:docMk/>
            <pc:sldMk cId="0" sldId="257"/>
            <ac:spMk id="2" creationId="{00000000-0000-0000-0000-000000000000}"/>
          </ac:spMkLst>
        </pc:spChg>
        <pc:spChg chg="mod">
          <ac:chgData name="Dr. Márton Sándor" userId="2c420f22-62e8-44bd-9451-e7d605271ee3" providerId="ADAL" clId="{3EB35515-1894-4F59-A559-EA3234440E5B}" dt="2025-09-21T09:29:04.415" v="1675" actId="20577"/>
          <ac:spMkLst>
            <pc:docMk/>
            <pc:sldMk cId="0" sldId="257"/>
            <ac:spMk id="3" creationId="{00000000-0000-0000-0000-000000000000}"/>
          </ac:spMkLst>
        </pc:spChg>
        <pc:picChg chg="add del mod ord">
          <ac:chgData name="Dr. Márton Sándor" userId="2c420f22-62e8-44bd-9451-e7d605271ee3" providerId="ADAL" clId="{3EB35515-1894-4F59-A559-EA3234440E5B}" dt="2025-09-20T05:52:14.592" v="1248" actId="14100"/>
          <ac:picMkLst>
            <pc:docMk/>
            <pc:sldMk cId="0" sldId="257"/>
            <ac:picMk id="4" creationId="{00000000-0000-0000-0000-000000000000}"/>
          </ac:picMkLst>
        </pc:picChg>
        <pc:picChg chg="add mod">
          <ac:chgData name="Dr. Márton Sándor" userId="2c420f22-62e8-44bd-9451-e7d605271ee3" providerId="ADAL" clId="{3EB35515-1894-4F59-A559-EA3234440E5B}" dt="2025-09-21T09:29:11.412" v="1676" actId="1076"/>
          <ac:picMkLst>
            <pc:docMk/>
            <pc:sldMk cId="0" sldId="257"/>
            <ac:picMk id="5" creationId="{BA6161D6-0D8F-6ED8-04C5-91173736D82B}"/>
          </ac:picMkLst>
        </pc:picChg>
      </pc:sldChg>
      <pc:sldChg chg="addSp modSp mod">
        <pc:chgData name="Dr. Márton Sándor" userId="2c420f22-62e8-44bd-9451-e7d605271ee3" providerId="ADAL" clId="{3EB35515-1894-4F59-A559-EA3234440E5B}" dt="2025-09-20T05:58:36.899" v="1271" actId="1076"/>
        <pc:sldMkLst>
          <pc:docMk/>
          <pc:sldMk cId="2408452071" sldId="258"/>
        </pc:sldMkLst>
        <pc:spChg chg="mod">
          <ac:chgData name="Dr. Márton Sándor" userId="2c420f22-62e8-44bd-9451-e7d605271ee3" providerId="ADAL" clId="{3EB35515-1894-4F59-A559-EA3234440E5B}" dt="2025-09-20T05:54:56.089" v="1264" actId="207"/>
          <ac:spMkLst>
            <pc:docMk/>
            <pc:sldMk cId="2408452071" sldId="258"/>
            <ac:spMk id="2" creationId="{00000000-0000-0000-0000-000000000000}"/>
          </ac:spMkLst>
        </pc:spChg>
        <pc:spChg chg="mod">
          <ac:chgData name="Dr. Márton Sándor" userId="2c420f22-62e8-44bd-9451-e7d605271ee3" providerId="ADAL" clId="{3EB35515-1894-4F59-A559-EA3234440E5B}" dt="2025-09-19T07:56:37.729" v="605" actId="20577"/>
          <ac:spMkLst>
            <pc:docMk/>
            <pc:sldMk cId="2408452071" sldId="258"/>
            <ac:spMk id="3" creationId="{00000000-0000-0000-0000-000000000000}"/>
          </ac:spMkLst>
        </pc:spChg>
        <pc:spChg chg="add mod">
          <ac:chgData name="Dr. Márton Sándor" userId="2c420f22-62e8-44bd-9451-e7d605271ee3" providerId="ADAL" clId="{3EB35515-1894-4F59-A559-EA3234440E5B}" dt="2025-09-20T05:58:36.899" v="1271" actId="1076"/>
          <ac:spMkLst>
            <pc:docMk/>
            <pc:sldMk cId="2408452071" sldId="258"/>
            <ac:spMk id="5" creationId="{B72C600F-2846-88E6-6B86-A678F3151C25}"/>
          </ac:spMkLst>
        </pc:spChg>
      </pc:sldChg>
      <pc:sldChg chg="addSp delSp modSp mod">
        <pc:chgData name="Dr. Márton Sándor" userId="2c420f22-62e8-44bd-9451-e7d605271ee3" providerId="ADAL" clId="{3EB35515-1894-4F59-A559-EA3234440E5B}" dt="2025-09-21T11:21:43.657" v="1708" actId="20577"/>
        <pc:sldMkLst>
          <pc:docMk/>
          <pc:sldMk cId="0" sldId="259"/>
        </pc:sldMkLst>
        <pc:spChg chg="mod">
          <ac:chgData name="Dr. Márton Sándor" userId="2c420f22-62e8-44bd-9451-e7d605271ee3" providerId="ADAL" clId="{3EB35515-1894-4F59-A559-EA3234440E5B}" dt="2025-09-20T04:22:52.517" v="1087" actId="207"/>
          <ac:spMkLst>
            <pc:docMk/>
            <pc:sldMk cId="0" sldId="259"/>
            <ac:spMk id="2" creationId="{00000000-0000-0000-0000-000000000000}"/>
          </ac:spMkLst>
        </pc:spChg>
        <pc:spChg chg="mod">
          <ac:chgData name="Dr. Márton Sándor" userId="2c420f22-62e8-44bd-9451-e7d605271ee3" providerId="ADAL" clId="{3EB35515-1894-4F59-A559-EA3234440E5B}" dt="2025-09-21T11:21:43.657" v="1708" actId="20577"/>
          <ac:spMkLst>
            <pc:docMk/>
            <pc:sldMk cId="0" sldId="259"/>
            <ac:spMk id="3" creationId="{00000000-0000-0000-0000-000000000000}"/>
          </ac:spMkLst>
        </pc:spChg>
        <pc:spChg chg="add del mod">
          <ac:chgData name="Dr. Márton Sándor" userId="2c420f22-62e8-44bd-9451-e7d605271ee3" providerId="ADAL" clId="{3EB35515-1894-4F59-A559-EA3234440E5B}" dt="2025-09-20T06:01:58.312" v="1285" actId="47"/>
          <ac:spMkLst>
            <pc:docMk/>
            <pc:sldMk cId="0" sldId="259"/>
            <ac:spMk id="5" creationId="{A2E21CC6-908F-29E3-21CD-F6F181D7AD6C}"/>
          </ac:spMkLst>
        </pc:spChg>
        <pc:spChg chg="add">
          <ac:chgData name="Dr. Márton Sándor" userId="2c420f22-62e8-44bd-9451-e7d605271ee3" providerId="ADAL" clId="{3EB35515-1894-4F59-A559-EA3234440E5B}" dt="2025-09-20T06:00:29.436" v="1273"/>
          <ac:spMkLst>
            <pc:docMk/>
            <pc:sldMk cId="0" sldId="259"/>
            <ac:spMk id="6" creationId="{5DECBE81-BCC9-261B-7FFD-6B42F2A350ED}"/>
          </ac:spMkLst>
        </pc:spChg>
        <pc:spChg chg="add mod">
          <ac:chgData name="Dr. Márton Sándor" userId="2c420f22-62e8-44bd-9451-e7d605271ee3" providerId="ADAL" clId="{3EB35515-1894-4F59-A559-EA3234440E5B}" dt="2025-09-20T06:01:59.538" v="1289"/>
          <ac:spMkLst>
            <pc:docMk/>
            <pc:sldMk cId="0" sldId="259"/>
            <ac:spMk id="7" creationId="{19A6B67A-F55E-CB96-0443-6C2B6F0FB5D2}"/>
          </ac:spMkLst>
        </pc:spChg>
        <pc:spChg chg="add mod">
          <ac:chgData name="Dr. Márton Sándor" userId="2c420f22-62e8-44bd-9451-e7d605271ee3" providerId="ADAL" clId="{3EB35515-1894-4F59-A559-EA3234440E5B}" dt="2025-09-20T06:01:59.295" v="1288"/>
          <ac:spMkLst>
            <pc:docMk/>
            <pc:sldMk cId="0" sldId="259"/>
            <ac:spMk id="8" creationId="{BC7D3247-DBEC-7019-90B4-30606101423A}"/>
          </ac:spMkLst>
        </pc:spChg>
        <pc:spChg chg="add mod">
          <ac:chgData name="Dr. Márton Sándor" userId="2c420f22-62e8-44bd-9451-e7d605271ee3" providerId="ADAL" clId="{3EB35515-1894-4F59-A559-EA3234440E5B}" dt="2025-09-20T06:01:59.073" v="1287"/>
          <ac:spMkLst>
            <pc:docMk/>
            <pc:sldMk cId="0" sldId="259"/>
            <ac:spMk id="9" creationId="{2711EFDA-FF21-1F05-523B-DDD12729D040}"/>
          </ac:spMkLst>
        </pc:spChg>
        <pc:spChg chg="add mod">
          <ac:chgData name="Dr. Márton Sándor" userId="2c420f22-62e8-44bd-9451-e7d605271ee3" providerId="ADAL" clId="{3EB35515-1894-4F59-A559-EA3234440E5B}" dt="2025-09-20T06:01:58.811" v="1286"/>
          <ac:spMkLst>
            <pc:docMk/>
            <pc:sldMk cId="0" sldId="259"/>
            <ac:spMk id="10" creationId="{7B0D552A-D364-BF18-CEC9-B41DAD9703C5}"/>
          </ac:spMkLst>
        </pc:spChg>
        <pc:spChg chg="add mod">
          <ac:chgData name="Dr. Márton Sándor" userId="2c420f22-62e8-44bd-9451-e7d605271ee3" providerId="ADAL" clId="{3EB35515-1894-4F59-A559-EA3234440E5B}" dt="2025-09-20T06:01:49.241" v="1280" actId="767"/>
          <ac:spMkLst>
            <pc:docMk/>
            <pc:sldMk cId="0" sldId="259"/>
            <ac:spMk id="11" creationId="{23EC9645-EDB8-55BD-F225-231A98A568FA}"/>
          </ac:spMkLst>
        </pc:spChg>
        <pc:spChg chg="add mod">
          <ac:chgData name="Dr. Márton Sándor" userId="2c420f22-62e8-44bd-9451-e7d605271ee3" providerId="ADAL" clId="{3EB35515-1894-4F59-A559-EA3234440E5B}" dt="2025-09-20T06:01:57.831" v="1284"/>
          <ac:spMkLst>
            <pc:docMk/>
            <pc:sldMk cId="0" sldId="259"/>
            <ac:spMk id="12" creationId="{DB668B14-598D-6B18-9E5C-E62CA6370FDE}"/>
          </ac:spMkLst>
        </pc:spChg>
        <pc:spChg chg="add mod">
          <ac:chgData name="Dr. Márton Sándor" userId="2c420f22-62e8-44bd-9451-e7d605271ee3" providerId="ADAL" clId="{3EB35515-1894-4F59-A559-EA3234440E5B}" dt="2025-09-20T06:01:57.037" v="1283"/>
          <ac:spMkLst>
            <pc:docMk/>
            <pc:sldMk cId="0" sldId="259"/>
            <ac:spMk id="13" creationId="{C7ABAC61-4C2F-23EB-F9BA-D9E42BA44BFD}"/>
          </ac:spMkLst>
        </pc:spChg>
        <pc:spChg chg="add del mod">
          <ac:chgData name="Dr. Márton Sándor" userId="2c420f22-62e8-44bd-9451-e7d605271ee3" providerId="ADAL" clId="{3EB35515-1894-4F59-A559-EA3234440E5B}" dt="2025-09-20T06:02:38.971" v="1292"/>
          <ac:spMkLst>
            <pc:docMk/>
            <pc:sldMk cId="0" sldId="259"/>
            <ac:spMk id="14" creationId="{4F0ADED3-D9DF-AE0C-38D0-D30D9F151D80}"/>
          </ac:spMkLst>
        </pc:spChg>
        <pc:picChg chg="mod ord">
          <ac:chgData name="Dr. Márton Sándor" userId="2c420f22-62e8-44bd-9451-e7d605271ee3" providerId="ADAL" clId="{3EB35515-1894-4F59-A559-EA3234440E5B}" dt="2025-09-20T04:50:28.165" v="1133" actId="167"/>
          <ac:picMkLst>
            <pc:docMk/>
            <pc:sldMk cId="0" sldId="259"/>
            <ac:picMk id="4" creationId="{00000000-0000-0000-0000-000000000000}"/>
          </ac:picMkLst>
        </pc:picChg>
      </pc:sldChg>
      <pc:sldChg chg="addSp modSp mod">
        <pc:chgData name="Dr. Márton Sándor" userId="2c420f22-62e8-44bd-9451-e7d605271ee3" providerId="ADAL" clId="{3EB35515-1894-4F59-A559-EA3234440E5B}" dt="2025-09-19T06:52:33.425" v="116" actId="27636"/>
        <pc:sldMkLst>
          <pc:docMk/>
          <pc:sldMk cId="0" sldId="260"/>
        </pc:sldMkLst>
        <pc:spChg chg="mod">
          <ac:chgData name="Dr. Márton Sándor" userId="2c420f22-62e8-44bd-9451-e7d605271ee3" providerId="ADAL" clId="{3EB35515-1894-4F59-A559-EA3234440E5B}" dt="2025-09-19T06:52:33.425" v="116" actId="27636"/>
          <ac:spMkLst>
            <pc:docMk/>
            <pc:sldMk cId="0" sldId="260"/>
            <ac:spMk id="2" creationId="{00000000-0000-0000-0000-000000000000}"/>
          </ac:spMkLst>
        </pc:spChg>
        <pc:picChg chg="add mod">
          <ac:chgData name="Dr. Márton Sándor" userId="2c420f22-62e8-44bd-9451-e7d605271ee3" providerId="ADAL" clId="{3EB35515-1894-4F59-A559-EA3234440E5B}" dt="2025-09-19T06:51:37.436" v="55" actId="14100"/>
          <ac:picMkLst>
            <pc:docMk/>
            <pc:sldMk cId="0" sldId="260"/>
            <ac:picMk id="4" creationId="{31876233-10E6-9160-0D35-6300AC4169CA}"/>
          </ac:picMkLst>
        </pc:picChg>
      </pc:sldChg>
      <pc:sldChg chg="addSp modSp mod">
        <pc:chgData name="Dr. Márton Sándor" userId="2c420f22-62e8-44bd-9451-e7d605271ee3" providerId="ADAL" clId="{3EB35515-1894-4F59-A559-EA3234440E5B}" dt="2025-09-21T11:23:16.608" v="1712" actId="14826"/>
        <pc:sldMkLst>
          <pc:docMk/>
          <pc:sldMk cId="0" sldId="261"/>
        </pc:sldMkLst>
        <pc:spChg chg="mod">
          <ac:chgData name="Dr. Márton Sándor" userId="2c420f22-62e8-44bd-9451-e7d605271ee3" providerId="ADAL" clId="{3EB35515-1894-4F59-A559-EA3234440E5B}" dt="2025-09-20T10:33:59.985" v="1454" actId="1076"/>
          <ac:spMkLst>
            <pc:docMk/>
            <pc:sldMk cId="0" sldId="261"/>
            <ac:spMk id="2" creationId="{00000000-0000-0000-0000-000000000000}"/>
          </ac:spMkLst>
        </pc:spChg>
        <pc:spChg chg="add mod">
          <ac:chgData name="Dr. Márton Sándor" userId="2c420f22-62e8-44bd-9451-e7d605271ee3" providerId="ADAL" clId="{3EB35515-1894-4F59-A559-EA3234440E5B}" dt="2025-09-20T06:05:03.374" v="1299" actId="13926"/>
          <ac:spMkLst>
            <pc:docMk/>
            <pc:sldMk cId="0" sldId="261"/>
            <ac:spMk id="7" creationId="{F6031FDA-83E6-81A0-1197-590A65034B39}"/>
          </ac:spMkLst>
        </pc:spChg>
        <pc:spChg chg="add mod">
          <ac:chgData name="Dr. Márton Sándor" userId="2c420f22-62e8-44bd-9451-e7d605271ee3" providerId="ADAL" clId="{3EB35515-1894-4F59-A559-EA3234440E5B}" dt="2025-09-20T10:34:48.725" v="1460" actId="13926"/>
          <ac:spMkLst>
            <pc:docMk/>
            <pc:sldMk cId="0" sldId="261"/>
            <ac:spMk id="8" creationId="{97D847A7-0B01-13F6-6EF7-EF6EF53561F5}"/>
          </ac:spMkLst>
        </pc:spChg>
        <pc:picChg chg="add mod">
          <ac:chgData name="Dr. Márton Sándor" userId="2c420f22-62e8-44bd-9451-e7d605271ee3" providerId="ADAL" clId="{3EB35515-1894-4F59-A559-EA3234440E5B}" dt="2025-09-21T11:23:16.608" v="1712" actId="14826"/>
          <ac:picMkLst>
            <pc:docMk/>
            <pc:sldMk cId="0" sldId="261"/>
            <ac:picMk id="3" creationId="{D6F06673-0A9F-828A-8DFC-F1B2AB1B4DFF}"/>
          </ac:picMkLst>
        </pc:picChg>
        <pc:picChg chg="mod ord">
          <ac:chgData name="Dr. Márton Sándor" userId="2c420f22-62e8-44bd-9451-e7d605271ee3" providerId="ADAL" clId="{3EB35515-1894-4F59-A559-EA3234440E5B}" dt="2025-09-20T06:05:28.216" v="1303" actId="167"/>
          <ac:picMkLst>
            <pc:docMk/>
            <pc:sldMk cId="0" sldId="261"/>
            <ac:picMk id="4" creationId="{00000000-0000-0000-0000-000000000000}"/>
          </ac:picMkLst>
        </pc:picChg>
        <pc:picChg chg="mod">
          <ac:chgData name="Dr. Márton Sándor" userId="2c420f22-62e8-44bd-9451-e7d605271ee3" providerId="ADAL" clId="{3EB35515-1894-4F59-A559-EA3234440E5B}" dt="2025-09-19T06:50:29.950" v="47" actId="14100"/>
          <ac:picMkLst>
            <pc:docMk/>
            <pc:sldMk cId="0" sldId="261"/>
            <ac:picMk id="5" creationId="{00000000-0000-0000-0000-000000000000}"/>
          </ac:picMkLst>
        </pc:picChg>
        <pc:picChg chg="mod">
          <ac:chgData name="Dr. Márton Sándor" userId="2c420f22-62e8-44bd-9451-e7d605271ee3" providerId="ADAL" clId="{3EB35515-1894-4F59-A559-EA3234440E5B}" dt="2025-09-19T06:50:31.860" v="48" actId="1076"/>
          <ac:picMkLst>
            <pc:docMk/>
            <pc:sldMk cId="0" sldId="261"/>
            <ac:picMk id="6" creationId="{00000000-0000-0000-0000-000000000000}"/>
          </ac:picMkLst>
        </pc:picChg>
      </pc:sldChg>
      <pc:sldChg chg="modSp mod">
        <pc:chgData name="Dr. Márton Sándor" userId="2c420f22-62e8-44bd-9451-e7d605271ee3" providerId="ADAL" clId="{3EB35515-1894-4F59-A559-EA3234440E5B}" dt="2025-09-21T11:23:22.607" v="1713" actId="1076"/>
        <pc:sldMkLst>
          <pc:docMk/>
          <pc:sldMk cId="0" sldId="262"/>
        </pc:sldMkLst>
        <pc:spChg chg="mod">
          <ac:chgData name="Dr. Márton Sándor" userId="2c420f22-62e8-44bd-9451-e7d605271ee3" providerId="ADAL" clId="{3EB35515-1894-4F59-A559-EA3234440E5B}" dt="2025-09-19T07:13:45.108" v="118" actId="255"/>
          <ac:spMkLst>
            <pc:docMk/>
            <pc:sldMk cId="0" sldId="262"/>
            <ac:spMk id="2" creationId="{00000000-0000-0000-0000-000000000000}"/>
          </ac:spMkLst>
        </pc:spChg>
        <pc:picChg chg="mod">
          <ac:chgData name="Dr. Márton Sándor" userId="2c420f22-62e8-44bd-9451-e7d605271ee3" providerId="ADAL" clId="{3EB35515-1894-4F59-A559-EA3234440E5B}" dt="2025-09-21T11:23:22.607" v="1713" actId="1076"/>
          <ac:picMkLst>
            <pc:docMk/>
            <pc:sldMk cId="0" sldId="262"/>
            <ac:picMk id="5" creationId="{00000000-0000-0000-0000-000000000000}"/>
          </ac:picMkLst>
        </pc:picChg>
      </pc:sldChg>
      <pc:sldChg chg="addSp delSp modSp add del mod">
        <pc:chgData name="Dr. Márton Sándor" userId="2c420f22-62e8-44bd-9451-e7d605271ee3" providerId="ADAL" clId="{3EB35515-1894-4F59-A559-EA3234440E5B}" dt="2025-09-21T10:01:54.476" v="1677" actId="1076"/>
        <pc:sldMkLst>
          <pc:docMk/>
          <pc:sldMk cId="0" sldId="263"/>
        </pc:sldMkLst>
        <pc:spChg chg="mod">
          <ac:chgData name="Dr. Márton Sándor" userId="2c420f22-62e8-44bd-9451-e7d605271ee3" providerId="ADAL" clId="{3EB35515-1894-4F59-A559-EA3234440E5B}" dt="2025-09-21T10:01:54.476" v="1677" actId="1076"/>
          <ac:spMkLst>
            <pc:docMk/>
            <pc:sldMk cId="0" sldId="263"/>
            <ac:spMk id="2" creationId="{00000000-0000-0000-0000-000000000000}"/>
          </ac:spMkLst>
        </pc:spChg>
        <pc:picChg chg="add del mod">
          <ac:chgData name="Dr. Márton Sándor" userId="2c420f22-62e8-44bd-9451-e7d605271ee3" providerId="ADAL" clId="{3EB35515-1894-4F59-A559-EA3234440E5B}" dt="2025-09-20T10:42:51.070" v="1494" actId="1076"/>
          <ac:picMkLst>
            <pc:docMk/>
            <pc:sldMk cId="0" sldId="263"/>
            <ac:picMk id="4" creationId="{B8EFE311-21FE-59BC-D2E1-1B1E260501D6}"/>
          </ac:picMkLst>
        </pc:picChg>
      </pc:sldChg>
      <pc:sldChg chg="del">
        <pc:chgData name="Dr. Márton Sándor" userId="2c420f22-62e8-44bd-9451-e7d605271ee3" providerId="ADAL" clId="{3EB35515-1894-4F59-A559-EA3234440E5B}" dt="2025-09-19T08:21:55.271" v="688" actId="2696"/>
        <pc:sldMkLst>
          <pc:docMk/>
          <pc:sldMk cId="0" sldId="264"/>
        </pc:sldMkLst>
      </pc:sldChg>
      <pc:sldChg chg="addSp modSp mod">
        <pc:chgData name="Dr. Márton Sándor" userId="2c420f22-62e8-44bd-9451-e7d605271ee3" providerId="ADAL" clId="{3EB35515-1894-4F59-A559-EA3234440E5B}" dt="2025-09-21T10:06:19.030" v="1690" actId="13926"/>
        <pc:sldMkLst>
          <pc:docMk/>
          <pc:sldMk cId="0" sldId="265"/>
        </pc:sldMkLst>
        <pc:spChg chg="mod">
          <ac:chgData name="Dr. Márton Sándor" userId="2c420f22-62e8-44bd-9451-e7d605271ee3" providerId="ADAL" clId="{3EB35515-1894-4F59-A559-EA3234440E5B}" dt="2025-09-21T10:05:54.126" v="1687" actId="6549"/>
          <ac:spMkLst>
            <pc:docMk/>
            <pc:sldMk cId="0" sldId="265"/>
            <ac:spMk id="2" creationId="{00000000-0000-0000-0000-000000000000}"/>
          </ac:spMkLst>
        </pc:spChg>
        <pc:spChg chg="add mod">
          <ac:chgData name="Dr. Márton Sándor" userId="2c420f22-62e8-44bd-9451-e7d605271ee3" providerId="ADAL" clId="{3EB35515-1894-4F59-A559-EA3234440E5B}" dt="2025-09-21T10:04:29.801" v="1678" actId="6549"/>
          <ac:spMkLst>
            <pc:docMk/>
            <pc:sldMk cId="0" sldId="265"/>
            <ac:spMk id="3" creationId="{E940E978-45D5-710F-64A0-564E012FDA49}"/>
          </ac:spMkLst>
        </pc:spChg>
        <pc:spChg chg="add mod">
          <ac:chgData name="Dr. Márton Sándor" userId="2c420f22-62e8-44bd-9451-e7d605271ee3" providerId="ADAL" clId="{3EB35515-1894-4F59-A559-EA3234440E5B}" dt="2025-09-21T10:06:19.030" v="1690" actId="13926"/>
          <ac:spMkLst>
            <pc:docMk/>
            <pc:sldMk cId="0" sldId="265"/>
            <ac:spMk id="7" creationId="{6DDC8075-7211-23AE-4946-9F465BBBF367}"/>
          </ac:spMkLst>
        </pc:spChg>
        <pc:picChg chg="mod">
          <ac:chgData name="Dr. Márton Sándor" userId="2c420f22-62e8-44bd-9451-e7d605271ee3" providerId="ADAL" clId="{3EB35515-1894-4F59-A559-EA3234440E5B}" dt="2025-09-20T10:49:06.959" v="1515" actId="34135"/>
          <ac:picMkLst>
            <pc:docMk/>
            <pc:sldMk cId="0" sldId="265"/>
            <ac:picMk id="4" creationId="{00000000-0000-0000-0000-000000000000}"/>
          </ac:picMkLst>
        </pc:picChg>
        <pc:picChg chg="mod">
          <ac:chgData name="Dr. Márton Sándor" userId="2c420f22-62e8-44bd-9451-e7d605271ee3" providerId="ADAL" clId="{3EB35515-1894-4F59-A559-EA3234440E5B}" dt="2025-09-21T10:06:01.926" v="1688" actId="14100"/>
          <ac:picMkLst>
            <pc:docMk/>
            <pc:sldMk cId="0" sldId="265"/>
            <ac:picMk id="5" creationId="{00000000-0000-0000-0000-000000000000}"/>
          </ac:picMkLst>
        </pc:picChg>
        <pc:picChg chg="mod">
          <ac:chgData name="Dr. Márton Sándor" userId="2c420f22-62e8-44bd-9451-e7d605271ee3" providerId="ADAL" clId="{3EB35515-1894-4F59-A559-EA3234440E5B}" dt="2025-09-21T10:05:48.418" v="1686" actId="14100"/>
          <ac:picMkLst>
            <pc:docMk/>
            <pc:sldMk cId="0" sldId="265"/>
            <ac:picMk id="6" creationId="{00000000-0000-0000-0000-000000000000}"/>
          </ac:picMkLst>
        </pc:picChg>
      </pc:sldChg>
      <pc:sldChg chg="addSp delSp modSp mod">
        <pc:chgData name="Dr. Márton Sándor" userId="2c420f22-62e8-44bd-9451-e7d605271ee3" providerId="ADAL" clId="{3EB35515-1894-4F59-A559-EA3234440E5B}" dt="2025-09-20T06:07:48.777" v="1314" actId="14100"/>
        <pc:sldMkLst>
          <pc:docMk/>
          <pc:sldMk cId="0" sldId="266"/>
        </pc:sldMkLst>
        <pc:spChg chg="del mod">
          <ac:chgData name="Dr. Márton Sándor" userId="2c420f22-62e8-44bd-9451-e7d605271ee3" providerId="ADAL" clId="{3EB35515-1894-4F59-A559-EA3234440E5B}" dt="2025-09-20T06:07:37.016" v="1312" actId="478"/>
          <ac:spMkLst>
            <pc:docMk/>
            <pc:sldMk cId="0" sldId="266"/>
            <ac:spMk id="2" creationId="{00000000-0000-0000-0000-000000000000}"/>
          </ac:spMkLst>
        </pc:spChg>
        <pc:picChg chg="add mod">
          <ac:chgData name="Dr. Márton Sándor" userId="2c420f22-62e8-44bd-9451-e7d605271ee3" providerId="ADAL" clId="{3EB35515-1894-4F59-A559-EA3234440E5B}" dt="2025-09-20T06:07:48.777" v="1314" actId="14100"/>
          <ac:picMkLst>
            <pc:docMk/>
            <pc:sldMk cId="0" sldId="266"/>
            <ac:picMk id="2050" creationId="{AFB7F77B-FC69-ABEE-F761-47E50B63FF09}"/>
          </ac:picMkLst>
        </pc:picChg>
      </pc:sldChg>
      <pc:sldChg chg="addSp delSp modSp mod">
        <pc:chgData name="Dr. Márton Sándor" userId="2c420f22-62e8-44bd-9451-e7d605271ee3" providerId="ADAL" clId="{3EB35515-1894-4F59-A559-EA3234440E5B}" dt="2025-09-21T11:24:28.880" v="1717" actId="113"/>
        <pc:sldMkLst>
          <pc:docMk/>
          <pc:sldMk cId="0" sldId="267"/>
        </pc:sldMkLst>
        <pc:spChg chg="add mod">
          <ac:chgData name="Dr. Márton Sándor" userId="2c420f22-62e8-44bd-9451-e7d605271ee3" providerId="ADAL" clId="{3EB35515-1894-4F59-A559-EA3234440E5B}" dt="2025-09-21T11:24:28.880" v="1717" actId="113"/>
          <ac:spMkLst>
            <pc:docMk/>
            <pc:sldMk cId="0" sldId="267"/>
            <ac:spMk id="3" creationId="{573698FF-9829-8563-EC04-65CAC15D85F9}"/>
          </ac:spMkLst>
        </pc:spChg>
        <pc:spChg chg="add">
          <ac:chgData name="Dr. Márton Sándor" userId="2c420f22-62e8-44bd-9451-e7d605271ee3" providerId="ADAL" clId="{3EB35515-1894-4F59-A559-EA3234440E5B}" dt="2025-09-20T10:52:14.398" v="1523"/>
          <ac:spMkLst>
            <pc:docMk/>
            <pc:sldMk cId="0" sldId="267"/>
            <ac:spMk id="8" creationId="{D1D4526B-9E70-7740-7C32-E857959ACAF1}"/>
          </ac:spMkLst>
        </pc:spChg>
        <pc:spChg chg="add mod">
          <ac:chgData name="Dr. Márton Sándor" userId="2c420f22-62e8-44bd-9451-e7d605271ee3" providerId="ADAL" clId="{3EB35515-1894-4F59-A559-EA3234440E5B}" dt="2025-09-20T10:52:17.326" v="1524"/>
          <ac:spMkLst>
            <pc:docMk/>
            <pc:sldMk cId="0" sldId="267"/>
            <ac:spMk id="9" creationId="{AA578EE4-AF2A-C69E-6848-B16D6F880415}"/>
          </ac:spMkLst>
        </pc:spChg>
        <pc:spChg chg="add mod">
          <ac:chgData name="Dr. Márton Sándor" userId="2c420f22-62e8-44bd-9451-e7d605271ee3" providerId="ADAL" clId="{3EB35515-1894-4F59-A559-EA3234440E5B}" dt="2025-09-20T10:52:41.921" v="1527"/>
          <ac:spMkLst>
            <pc:docMk/>
            <pc:sldMk cId="0" sldId="267"/>
            <ac:spMk id="10" creationId="{CE133EAD-66E6-2E49-02E2-2990025A3869}"/>
          </ac:spMkLst>
        </pc:spChg>
        <pc:picChg chg="mod">
          <ac:chgData name="Dr. Márton Sándor" userId="2c420f22-62e8-44bd-9451-e7d605271ee3" providerId="ADAL" clId="{3EB35515-1894-4F59-A559-EA3234440E5B}" dt="2025-09-19T11:50:02.773" v="702" actId="1076"/>
          <ac:picMkLst>
            <pc:docMk/>
            <pc:sldMk cId="0" sldId="267"/>
            <ac:picMk id="4" creationId="{00000000-0000-0000-0000-000000000000}"/>
          </ac:picMkLst>
        </pc:picChg>
        <pc:picChg chg="add mod">
          <ac:chgData name="Dr. Márton Sándor" userId="2c420f22-62e8-44bd-9451-e7d605271ee3" providerId="ADAL" clId="{3EB35515-1894-4F59-A559-EA3234440E5B}" dt="2025-09-19T11:50:09.209" v="704" actId="1076"/>
          <ac:picMkLst>
            <pc:docMk/>
            <pc:sldMk cId="0" sldId="267"/>
            <ac:picMk id="5" creationId="{A2433C62-560A-19D2-7713-36748330FEB1}"/>
          </ac:picMkLst>
        </pc:picChg>
        <pc:picChg chg="add mod">
          <ac:chgData name="Dr. Márton Sándor" userId="2c420f22-62e8-44bd-9451-e7d605271ee3" providerId="ADAL" clId="{3EB35515-1894-4F59-A559-EA3234440E5B}" dt="2025-09-19T11:52:44.130" v="706" actId="1076"/>
          <ac:picMkLst>
            <pc:docMk/>
            <pc:sldMk cId="0" sldId="267"/>
            <ac:picMk id="6" creationId="{3A0D7352-733E-0495-D7A7-35FB2CF2D1E7}"/>
          </ac:picMkLst>
        </pc:picChg>
        <pc:picChg chg="add mod">
          <ac:chgData name="Dr. Márton Sándor" userId="2c420f22-62e8-44bd-9451-e7d605271ee3" providerId="ADAL" clId="{3EB35515-1894-4F59-A559-EA3234440E5B}" dt="2025-09-20T10:52:24.555" v="1525" actId="1076"/>
          <ac:picMkLst>
            <pc:docMk/>
            <pc:sldMk cId="0" sldId="267"/>
            <ac:picMk id="7" creationId="{F683E102-7176-66F5-522B-6C39617B3A99}"/>
          </ac:picMkLst>
        </pc:picChg>
      </pc:sldChg>
      <pc:sldChg chg="addSp modSp mod">
        <pc:chgData name="Dr. Márton Sándor" userId="2c420f22-62e8-44bd-9451-e7d605271ee3" providerId="ADAL" clId="{3EB35515-1894-4F59-A559-EA3234440E5B}" dt="2025-09-20T10:55:37.683" v="1560" actId="13926"/>
        <pc:sldMkLst>
          <pc:docMk/>
          <pc:sldMk cId="0" sldId="268"/>
        </pc:sldMkLst>
        <pc:spChg chg="mod">
          <ac:chgData name="Dr. Márton Sándor" userId="2c420f22-62e8-44bd-9451-e7d605271ee3" providerId="ADAL" clId="{3EB35515-1894-4F59-A559-EA3234440E5B}" dt="2025-09-20T06:13:54.383" v="1322" actId="27636"/>
          <ac:spMkLst>
            <pc:docMk/>
            <pc:sldMk cId="0" sldId="268"/>
            <ac:spMk id="2" creationId="{00000000-0000-0000-0000-000000000000}"/>
          </ac:spMkLst>
        </pc:spChg>
        <pc:spChg chg="mod">
          <ac:chgData name="Dr. Márton Sándor" userId="2c420f22-62e8-44bd-9451-e7d605271ee3" providerId="ADAL" clId="{3EB35515-1894-4F59-A559-EA3234440E5B}" dt="2025-09-20T10:55:37.683" v="1560" actId="13926"/>
          <ac:spMkLst>
            <pc:docMk/>
            <pc:sldMk cId="0" sldId="268"/>
            <ac:spMk id="3" creationId="{00000000-0000-0000-0000-000000000000}"/>
          </ac:spMkLst>
        </pc:spChg>
        <pc:spChg chg="add mod">
          <ac:chgData name="Dr. Márton Sándor" userId="2c420f22-62e8-44bd-9451-e7d605271ee3" providerId="ADAL" clId="{3EB35515-1894-4F59-A559-EA3234440E5B}" dt="2025-09-20T06:13:29.361" v="1319" actId="207"/>
          <ac:spMkLst>
            <pc:docMk/>
            <pc:sldMk cId="0" sldId="268"/>
            <ac:spMk id="5" creationId="{B4A00A18-5DA6-AFF0-EC3A-F8C493BE01C2}"/>
          </ac:spMkLst>
        </pc:spChg>
        <pc:picChg chg="mod ord">
          <ac:chgData name="Dr. Márton Sándor" userId="2c420f22-62e8-44bd-9451-e7d605271ee3" providerId="ADAL" clId="{3EB35515-1894-4F59-A559-EA3234440E5B}" dt="2025-09-20T06:12:54.126" v="1316" actId="1076"/>
          <ac:picMkLst>
            <pc:docMk/>
            <pc:sldMk cId="0" sldId="268"/>
            <ac:picMk id="4" creationId="{00000000-0000-0000-0000-000000000000}"/>
          </ac:picMkLst>
        </pc:picChg>
      </pc:sldChg>
      <pc:sldChg chg="del">
        <pc:chgData name="Dr. Márton Sándor" userId="2c420f22-62e8-44bd-9451-e7d605271ee3" providerId="ADAL" clId="{3EB35515-1894-4F59-A559-EA3234440E5B}" dt="2025-09-19T12:22:13.878" v="798" actId="2696"/>
        <pc:sldMkLst>
          <pc:docMk/>
          <pc:sldMk cId="0" sldId="269"/>
        </pc:sldMkLst>
      </pc:sldChg>
      <pc:sldChg chg="addSp delSp modSp mod">
        <pc:chgData name="Dr. Márton Sándor" userId="2c420f22-62e8-44bd-9451-e7d605271ee3" providerId="ADAL" clId="{3EB35515-1894-4F59-A559-EA3234440E5B}" dt="2025-09-21T12:18:52.741" v="1795" actId="6549"/>
        <pc:sldMkLst>
          <pc:docMk/>
          <pc:sldMk cId="0" sldId="270"/>
        </pc:sldMkLst>
        <pc:spChg chg="mod">
          <ac:chgData name="Dr. Márton Sándor" userId="2c420f22-62e8-44bd-9451-e7d605271ee3" providerId="ADAL" clId="{3EB35515-1894-4F59-A559-EA3234440E5B}" dt="2025-09-20T10:59:00.292" v="1574" actId="27636"/>
          <ac:spMkLst>
            <pc:docMk/>
            <pc:sldMk cId="0" sldId="270"/>
            <ac:spMk id="2" creationId="{00000000-0000-0000-0000-000000000000}"/>
          </ac:spMkLst>
        </pc:spChg>
        <pc:spChg chg="add mod">
          <ac:chgData name="Dr. Márton Sándor" userId="2c420f22-62e8-44bd-9451-e7d605271ee3" providerId="ADAL" clId="{3EB35515-1894-4F59-A559-EA3234440E5B}" dt="2025-09-21T12:18:52.741" v="1795" actId="6549"/>
          <ac:spMkLst>
            <pc:docMk/>
            <pc:sldMk cId="0" sldId="270"/>
            <ac:spMk id="3" creationId="{35A79DCB-5406-9FAB-0C65-EA731912617A}"/>
          </ac:spMkLst>
        </pc:spChg>
        <pc:spChg chg="add mod">
          <ac:chgData name="Dr. Márton Sándor" userId="2c420f22-62e8-44bd-9451-e7d605271ee3" providerId="ADAL" clId="{3EB35515-1894-4F59-A559-EA3234440E5B}" dt="2025-09-21T11:28:21.913" v="1735" actId="207"/>
          <ac:spMkLst>
            <pc:docMk/>
            <pc:sldMk cId="0" sldId="270"/>
            <ac:spMk id="5" creationId="{A66A6D0F-E737-F128-461C-D6367623184C}"/>
          </ac:spMkLst>
        </pc:spChg>
        <pc:picChg chg="add del mod">
          <ac:chgData name="Dr. Márton Sándor" userId="2c420f22-62e8-44bd-9451-e7d605271ee3" providerId="ADAL" clId="{3EB35515-1894-4F59-A559-EA3234440E5B}" dt="2025-09-20T07:26:52.147" v="1430" actId="478"/>
          <ac:picMkLst>
            <pc:docMk/>
            <pc:sldMk cId="0" sldId="270"/>
            <ac:picMk id="3" creationId="{EC537E01-3797-4A9D-EA7F-467616F468E3}"/>
          </ac:picMkLst>
        </pc:picChg>
        <pc:picChg chg="mod">
          <ac:chgData name="Dr. Márton Sándor" userId="2c420f22-62e8-44bd-9451-e7d605271ee3" providerId="ADAL" clId="{3EB35515-1894-4F59-A559-EA3234440E5B}" dt="2025-09-20T10:58:45.781" v="1571" actId="1076"/>
          <ac:picMkLst>
            <pc:docMk/>
            <pc:sldMk cId="0" sldId="270"/>
            <ac:picMk id="4" creationId="{00000000-0000-0000-0000-000000000000}"/>
          </ac:picMkLst>
        </pc:picChg>
        <pc:picChg chg="add del mod">
          <ac:chgData name="Dr. Márton Sándor" userId="2c420f22-62e8-44bd-9451-e7d605271ee3" providerId="ADAL" clId="{3EB35515-1894-4F59-A559-EA3234440E5B}" dt="2025-09-20T07:05:31.407" v="1386" actId="478"/>
          <ac:picMkLst>
            <pc:docMk/>
            <pc:sldMk cId="0" sldId="270"/>
            <ac:picMk id="5" creationId="{4C562A99-E4E1-E9EB-089F-21A712C37BEE}"/>
          </ac:picMkLst>
        </pc:picChg>
        <pc:picChg chg="add del mod">
          <ac:chgData name="Dr. Márton Sándor" userId="2c420f22-62e8-44bd-9451-e7d605271ee3" providerId="ADAL" clId="{3EB35515-1894-4F59-A559-EA3234440E5B}" dt="2025-09-20T07:26:52.147" v="1430" actId="478"/>
          <ac:picMkLst>
            <pc:docMk/>
            <pc:sldMk cId="0" sldId="270"/>
            <ac:picMk id="6" creationId="{395B4539-5293-AC0E-08A0-51801FCDACBA}"/>
          </ac:picMkLst>
        </pc:picChg>
        <pc:picChg chg="add del mod">
          <ac:chgData name="Dr. Márton Sándor" userId="2c420f22-62e8-44bd-9451-e7d605271ee3" providerId="ADAL" clId="{3EB35515-1894-4F59-A559-EA3234440E5B}" dt="2025-09-20T10:58:36.430" v="1570" actId="478"/>
          <ac:picMkLst>
            <pc:docMk/>
            <pc:sldMk cId="0" sldId="270"/>
            <ac:picMk id="2050" creationId="{79D59A5A-93EB-DE9A-547F-DAEA7149CA99}"/>
          </ac:picMkLst>
        </pc:picChg>
      </pc:sldChg>
      <pc:sldChg chg="addSp delSp modSp mod ord">
        <pc:chgData name="Dr. Márton Sándor" userId="2c420f22-62e8-44bd-9451-e7d605271ee3" providerId="ADAL" clId="{3EB35515-1894-4F59-A559-EA3234440E5B}" dt="2025-09-19T16:11:06.266" v="897"/>
        <pc:sldMkLst>
          <pc:docMk/>
          <pc:sldMk cId="0" sldId="271"/>
        </pc:sldMkLst>
        <pc:picChg chg="add mod">
          <ac:chgData name="Dr. Márton Sándor" userId="2c420f22-62e8-44bd-9451-e7d605271ee3" providerId="ADAL" clId="{3EB35515-1894-4F59-A559-EA3234440E5B}" dt="2025-09-19T15:59:31.050" v="825" actId="1076"/>
          <ac:picMkLst>
            <pc:docMk/>
            <pc:sldMk cId="0" sldId="271"/>
            <ac:picMk id="6" creationId="{0BE27DAC-6AE3-8249-02F2-3357DDE14237}"/>
          </ac:picMkLst>
        </pc:picChg>
      </pc:sldChg>
      <pc:sldChg chg="del ord">
        <pc:chgData name="Dr. Márton Sándor" userId="2c420f22-62e8-44bd-9451-e7d605271ee3" providerId="ADAL" clId="{3EB35515-1894-4F59-A559-EA3234440E5B}" dt="2025-09-20T06:51:33.767" v="1346" actId="47"/>
        <pc:sldMkLst>
          <pc:docMk/>
          <pc:sldMk cId="0" sldId="272"/>
        </pc:sldMkLst>
      </pc:sldChg>
      <pc:sldChg chg="del">
        <pc:chgData name="Dr. Márton Sándor" userId="2c420f22-62e8-44bd-9451-e7d605271ee3" providerId="ADAL" clId="{3EB35515-1894-4F59-A559-EA3234440E5B}" dt="2025-09-20T06:51:37.398" v="1347" actId="47"/>
        <pc:sldMkLst>
          <pc:docMk/>
          <pc:sldMk cId="0" sldId="273"/>
        </pc:sldMkLst>
      </pc:sldChg>
      <pc:sldChg chg="del">
        <pc:chgData name="Dr. Márton Sándor" userId="2c420f22-62e8-44bd-9451-e7d605271ee3" providerId="ADAL" clId="{3EB35515-1894-4F59-A559-EA3234440E5B}" dt="2025-09-20T06:51:42.730" v="1348" actId="47"/>
        <pc:sldMkLst>
          <pc:docMk/>
          <pc:sldMk cId="0" sldId="274"/>
        </pc:sldMkLst>
      </pc:sldChg>
      <pc:sldChg chg="addSp delSp modSp mod">
        <pc:chgData name="Dr. Márton Sándor" userId="2c420f22-62e8-44bd-9451-e7d605271ee3" providerId="ADAL" clId="{3EB35515-1894-4F59-A559-EA3234440E5B}" dt="2025-09-19T17:13:03.077" v="1048"/>
        <pc:sldMkLst>
          <pc:docMk/>
          <pc:sldMk cId="0" sldId="275"/>
        </pc:sldMkLst>
        <pc:picChg chg="add">
          <ac:chgData name="Dr. Márton Sándor" userId="2c420f22-62e8-44bd-9451-e7d605271ee3" providerId="ADAL" clId="{3EB35515-1894-4F59-A559-EA3234440E5B}" dt="2025-09-19T17:13:03.077" v="1048"/>
          <ac:picMkLst>
            <pc:docMk/>
            <pc:sldMk cId="0" sldId="275"/>
            <ac:picMk id="9218" creationId="{F2D8A8CF-4D57-5F82-AFDD-391631D7E8CF}"/>
          </ac:picMkLst>
        </pc:picChg>
      </pc:sldChg>
      <pc:sldChg chg="addSp delSp modSp mod">
        <pc:chgData name="Dr. Márton Sándor" userId="2c420f22-62e8-44bd-9451-e7d605271ee3" providerId="ADAL" clId="{3EB35515-1894-4F59-A559-EA3234440E5B}" dt="2025-09-20T07:04:45.653" v="1384" actId="21"/>
        <pc:sldMkLst>
          <pc:docMk/>
          <pc:sldMk cId="0" sldId="276"/>
        </pc:sldMkLst>
        <pc:spChg chg="mod">
          <ac:chgData name="Dr. Márton Sándor" userId="2c420f22-62e8-44bd-9451-e7d605271ee3" providerId="ADAL" clId="{3EB35515-1894-4F59-A559-EA3234440E5B}" dt="2025-09-19T12:27:06.804" v="803" actId="20577"/>
          <ac:spMkLst>
            <pc:docMk/>
            <pc:sldMk cId="0" sldId="276"/>
            <ac:spMk id="2" creationId="{00000000-0000-0000-0000-000000000000}"/>
          </ac:spMkLst>
        </pc:spChg>
        <pc:spChg chg="add del mod">
          <ac:chgData name="Dr. Márton Sándor" userId="2c420f22-62e8-44bd-9451-e7d605271ee3" providerId="ADAL" clId="{3EB35515-1894-4F59-A559-EA3234440E5B}" dt="2025-09-20T06:52:56.091" v="1350" actId="478"/>
          <ac:spMkLst>
            <pc:docMk/>
            <pc:sldMk cId="0" sldId="276"/>
            <ac:spMk id="6" creationId="{6FB15EAC-48C7-7E65-940F-A19393C8763D}"/>
          </ac:spMkLst>
        </pc:spChg>
        <pc:picChg chg="add mod">
          <ac:chgData name="Dr. Márton Sándor" userId="2c420f22-62e8-44bd-9451-e7d605271ee3" providerId="ADAL" clId="{3EB35515-1894-4F59-A559-EA3234440E5B}" dt="2025-09-20T06:53:08.097" v="1353" actId="1076"/>
          <ac:picMkLst>
            <pc:docMk/>
            <pc:sldMk cId="0" sldId="276"/>
            <ac:picMk id="3" creationId="{96F1031B-85DB-A63E-D34D-5C861A78E4DD}"/>
          </ac:picMkLst>
        </pc:picChg>
        <pc:picChg chg="mod ord">
          <ac:chgData name="Dr. Márton Sándor" userId="2c420f22-62e8-44bd-9451-e7d605271ee3" providerId="ADAL" clId="{3EB35515-1894-4F59-A559-EA3234440E5B}" dt="2025-09-20T06:55:04.516" v="1361" actId="167"/>
          <ac:picMkLst>
            <pc:docMk/>
            <pc:sldMk cId="0" sldId="276"/>
            <ac:picMk id="4" creationId="{00000000-0000-0000-0000-000000000000}"/>
          </ac:picMkLst>
        </pc:picChg>
        <pc:picChg chg="add del mod">
          <ac:chgData name="Dr. Márton Sándor" userId="2c420f22-62e8-44bd-9451-e7d605271ee3" providerId="ADAL" clId="{3EB35515-1894-4F59-A559-EA3234440E5B}" dt="2025-09-20T07:04:45.653" v="1384" actId="21"/>
          <ac:picMkLst>
            <pc:docMk/>
            <pc:sldMk cId="0" sldId="276"/>
            <ac:picMk id="5" creationId="{FEEADBE1-DCF5-8ED7-912B-DD8A4F5C940B}"/>
          </ac:picMkLst>
        </pc:picChg>
        <pc:picChg chg="add">
          <ac:chgData name="Dr. Márton Sándor" userId="2c420f22-62e8-44bd-9451-e7d605271ee3" providerId="ADAL" clId="{3EB35515-1894-4F59-A559-EA3234440E5B}" dt="2025-09-20T06:55:59.437" v="1362"/>
          <ac:picMkLst>
            <pc:docMk/>
            <pc:sldMk cId="0" sldId="276"/>
            <ac:picMk id="7" creationId="{4CD4258E-DBA5-A448-6471-BFF860A2AA20}"/>
          </ac:picMkLst>
        </pc:picChg>
      </pc:sldChg>
      <pc:sldChg chg="addSp modSp mod">
        <pc:chgData name="Dr. Márton Sándor" userId="2c420f22-62e8-44bd-9451-e7d605271ee3" providerId="ADAL" clId="{3EB35515-1894-4F59-A559-EA3234440E5B}" dt="2025-09-20T07:18:45.470" v="1399" actId="13926"/>
        <pc:sldMkLst>
          <pc:docMk/>
          <pc:sldMk cId="0" sldId="277"/>
        </pc:sldMkLst>
        <pc:spChg chg="mod">
          <ac:chgData name="Dr. Márton Sándor" userId="2c420f22-62e8-44bd-9451-e7d605271ee3" providerId="ADAL" clId="{3EB35515-1894-4F59-A559-EA3234440E5B}" dt="2025-09-20T07:03:59.307" v="1383" actId="113"/>
          <ac:spMkLst>
            <pc:docMk/>
            <pc:sldMk cId="0" sldId="277"/>
            <ac:spMk id="2" creationId="{00000000-0000-0000-0000-000000000000}"/>
          </ac:spMkLst>
        </pc:spChg>
        <pc:spChg chg="mod">
          <ac:chgData name="Dr. Márton Sándor" userId="2c420f22-62e8-44bd-9451-e7d605271ee3" providerId="ADAL" clId="{3EB35515-1894-4F59-A559-EA3234440E5B}" dt="2025-09-19T16:56:36.033" v="1043" actId="207"/>
          <ac:spMkLst>
            <pc:docMk/>
            <pc:sldMk cId="0" sldId="277"/>
            <ac:spMk id="3" creationId="{00000000-0000-0000-0000-000000000000}"/>
          </ac:spMkLst>
        </pc:spChg>
        <pc:spChg chg="add mod">
          <ac:chgData name="Dr. Márton Sándor" userId="2c420f22-62e8-44bd-9451-e7d605271ee3" providerId="ADAL" clId="{3EB35515-1894-4F59-A559-EA3234440E5B}" dt="2025-09-20T07:18:45.470" v="1399" actId="13926"/>
          <ac:spMkLst>
            <pc:docMk/>
            <pc:sldMk cId="0" sldId="277"/>
            <ac:spMk id="5" creationId="{0FF92ECC-0C9A-DB83-8829-1047B7C5C37A}"/>
          </ac:spMkLst>
        </pc:spChg>
      </pc:sldChg>
      <pc:sldChg chg="addSp delSp modSp mod">
        <pc:chgData name="Dr. Márton Sándor" userId="2c420f22-62e8-44bd-9451-e7d605271ee3" providerId="ADAL" clId="{3EB35515-1894-4F59-A559-EA3234440E5B}" dt="2025-09-20T07:23:58.046" v="1418" actId="255"/>
        <pc:sldMkLst>
          <pc:docMk/>
          <pc:sldMk cId="0" sldId="278"/>
        </pc:sldMkLst>
        <pc:spChg chg="mod">
          <ac:chgData name="Dr. Márton Sándor" userId="2c420f22-62e8-44bd-9451-e7d605271ee3" providerId="ADAL" clId="{3EB35515-1894-4F59-A559-EA3234440E5B}" dt="2025-09-20T07:23:58.046" v="1418" actId="255"/>
          <ac:spMkLst>
            <pc:docMk/>
            <pc:sldMk cId="0" sldId="278"/>
            <ac:spMk id="2" creationId="{00000000-0000-0000-0000-000000000000}"/>
          </ac:spMkLst>
        </pc:spChg>
        <pc:spChg chg="add mod">
          <ac:chgData name="Dr. Márton Sándor" userId="2c420f22-62e8-44bd-9451-e7d605271ee3" providerId="ADAL" clId="{3EB35515-1894-4F59-A559-EA3234440E5B}" dt="2025-09-20T07:23:40.789" v="1417" actId="13926"/>
          <ac:spMkLst>
            <pc:docMk/>
            <pc:sldMk cId="0" sldId="278"/>
            <ac:spMk id="3" creationId="{04EB9A01-8655-0D5A-B5CF-02AED811D006}"/>
          </ac:spMkLst>
        </pc:spChg>
        <pc:spChg chg="add mod">
          <ac:chgData name="Dr. Márton Sándor" userId="2c420f22-62e8-44bd-9451-e7d605271ee3" providerId="ADAL" clId="{3EB35515-1894-4F59-A559-EA3234440E5B}" dt="2025-09-20T07:21:30.572" v="1412" actId="207"/>
          <ac:spMkLst>
            <pc:docMk/>
            <pc:sldMk cId="0" sldId="278"/>
            <ac:spMk id="5" creationId="{A7B8FB59-13C6-47F3-4BEC-414FB8774380}"/>
          </ac:spMkLst>
        </pc:spChg>
      </pc:sldChg>
      <pc:sldChg chg="modSp mod">
        <pc:chgData name="Dr. Márton Sándor" userId="2c420f22-62e8-44bd-9451-e7d605271ee3" providerId="ADAL" clId="{3EB35515-1894-4F59-A559-EA3234440E5B}" dt="2025-09-20T11:04:58.180" v="1615" actId="20577"/>
        <pc:sldMkLst>
          <pc:docMk/>
          <pc:sldMk cId="0" sldId="279"/>
        </pc:sldMkLst>
        <pc:spChg chg="mod">
          <ac:chgData name="Dr. Márton Sándor" userId="2c420f22-62e8-44bd-9451-e7d605271ee3" providerId="ADAL" clId="{3EB35515-1894-4F59-A559-EA3234440E5B}" dt="2025-09-20T11:04:34.308" v="1612" actId="255"/>
          <ac:spMkLst>
            <pc:docMk/>
            <pc:sldMk cId="0" sldId="279"/>
            <ac:spMk id="2" creationId="{00000000-0000-0000-0000-000000000000}"/>
          </ac:spMkLst>
        </pc:spChg>
        <pc:spChg chg="mod">
          <ac:chgData name="Dr. Márton Sándor" userId="2c420f22-62e8-44bd-9451-e7d605271ee3" providerId="ADAL" clId="{3EB35515-1894-4F59-A559-EA3234440E5B}" dt="2025-09-20T11:04:58.180" v="1615" actId="20577"/>
          <ac:spMkLst>
            <pc:docMk/>
            <pc:sldMk cId="0" sldId="279"/>
            <ac:spMk id="3" creationId="{00000000-0000-0000-0000-000000000000}"/>
          </ac:spMkLst>
        </pc:spChg>
      </pc:sldChg>
      <pc:sldChg chg="addSp delSp modSp mod ord">
        <pc:chgData name="Dr. Márton Sándor" userId="2c420f22-62e8-44bd-9451-e7d605271ee3" providerId="ADAL" clId="{3EB35515-1894-4F59-A559-EA3234440E5B}" dt="2025-09-20T10:26:55.374" v="1435" actId="1076"/>
        <pc:sldMkLst>
          <pc:docMk/>
          <pc:sldMk cId="3465581205" sldId="280"/>
        </pc:sldMkLst>
        <pc:spChg chg="del mod">
          <ac:chgData name="Dr. Márton Sándor" userId="2c420f22-62e8-44bd-9451-e7d605271ee3" providerId="ADAL" clId="{3EB35515-1894-4F59-A559-EA3234440E5B}" dt="2025-09-20T04:53:28.716" v="1142" actId="478"/>
          <ac:spMkLst>
            <pc:docMk/>
            <pc:sldMk cId="3465581205" sldId="280"/>
            <ac:spMk id="2" creationId="{00000000-0000-0000-0000-000000000000}"/>
          </ac:spMkLst>
        </pc:spChg>
        <pc:spChg chg="add mod">
          <ac:chgData name="Dr. Márton Sándor" userId="2c420f22-62e8-44bd-9451-e7d605271ee3" providerId="ADAL" clId="{3EB35515-1894-4F59-A559-EA3234440E5B}" dt="2025-09-20T10:26:51.474" v="1432" actId="1076"/>
          <ac:spMkLst>
            <pc:docMk/>
            <pc:sldMk cId="3465581205" sldId="280"/>
            <ac:spMk id="8" creationId="{FA72426D-3EA0-032B-6375-6A616F1A7FAC}"/>
          </ac:spMkLst>
        </pc:spChg>
        <pc:spChg chg="add mod">
          <ac:chgData name="Dr. Márton Sándor" userId="2c420f22-62e8-44bd-9451-e7d605271ee3" providerId="ADAL" clId="{3EB35515-1894-4F59-A559-EA3234440E5B}" dt="2025-09-19T16:14:36.835" v="918" actId="1076"/>
          <ac:spMkLst>
            <pc:docMk/>
            <pc:sldMk cId="3465581205" sldId="280"/>
            <ac:spMk id="9" creationId="{267400F8-2296-9957-255B-5BA16FE5242F}"/>
          </ac:spMkLst>
        </pc:spChg>
        <pc:spChg chg="add mod">
          <ac:chgData name="Dr. Márton Sándor" userId="2c420f22-62e8-44bd-9451-e7d605271ee3" providerId="ADAL" clId="{3EB35515-1894-4F59-A559-EA3234440E5B}" dt="2025-09-19T16:15:56.246" v="929" actId="20577"/>
          <ac:spMkLst>
            <pc:docMk/>
            <pc:sldMk cId="3465581205" sldId="280"/>
            <ac:spMk id="10" creationId="{3B175966-3F9A-AAF0-952C-C273DB659A9B}"/>
          </ac:spMkLst>
        </pc:spChg>
        <pc:picChg chg="add mod">
          <ac:chgData name="Dr. Márton Sándor" userId="2c420f22-62e8-44bd-9451-e7d605271ee3" providerId="ADAL" clId="{3EB35515-1894-4F59-A559-EA3234440E5B}" dt="2025-09-20T10:26:55.374" v="1435" actId="1076"/>
          <ac:picMkLst>
            <pc:docMk/>
            <pc:sldMk cId="3465581205" sldId="280"/>
            <ac:picMk id="3" creationId="{F5A1482B-9198-7597-B980-C8A2792DAF4D}"/>
          </ac:picMkLst>
        </pc:picChg>
        <pc:picChg chg="add mod ord">
          <ac:chgData name="Dr. Márton Sándor" userId="2c420f22-62e8-44bd-9451-e7d605271ee3" providerId="ADAL" clId="{3EB35515-1894-4F59-A559-EA3234440E5B}" dt="2025-09-20T04:53:10.359" v="1139" actId="167"/>
          <ac:picMkLst>
            <pc:docMk/>
            <pc:sldMk cId="3465581205" sldId="280"/>
            <ac:picMk id="7" creationId="{E0DD784E-17E1-EC7F-47C5-74B90EEDABFB}"/>
          </ac:picMkLst>
        </pc:picChg>
        <pc:picChg chg="add mod">
          <ac:chgData name="Dr. Márton Sándor" userId="2c420f22-62e8-44bd-9451-e7d605271ee3" providerId="ADAL" clId="{3EB35515-1894-4F59-A559-EA3234440E5B}" dt="2025-09-19T16:15:44.676" v="928" actId="1076"/>
          <ac:picMkLst>
            <pc:docMk/>
            <pc:sldMk cId="3465581205" sldId="280"/>
            <ac:picMk id="13" creationId="{B8DD815C-7341-6700-3B4F-57EA349A373E}"/>
          </ac:picMkLst>
        </pc:picChg>
      </pc:sldChg>
      <pc:sldChg chg="del">
        <pc:chgData name="Dr. Márton Sándor" userId="2c420f22-62e8-44bd-9451-e7d605271ee3" providerId="ADAL" clId="{3EB35515-1894-4F59-A559-EA3234440E5B}" dt="2025-09-19T07:38:09.718" v="442" actId="2696"/>
        <pc:sldMkLst>
          <pc:docMk/>
          <pc:sldMk cId="3154965867" sldId="281"/>
        </pc:sldMkLst>
      </pc:sldChg>
      <pc:sldChg chg="addSp delSp modSp mod ord">
        <pc:chgData name="Dr. Márton Sándor" userId="2c420f22-62e8-44bd-9451-e7d605271ee3" providerId="ADAL" clId="{3EB35515-1894-4F59-A559-EA3234440E5B}" dt="2025-09-21T11:24:06.981" v="1716" actId="113"/>
        <pc:sldMkLst>
          <pc:docMk/>
          <pc:sldMk cId="471565844" sldId="283"/>
        </pc:sldMkLst>
        <pc:spChg chg="mod">
          <ac:chgData name="Dr. Márton Sándor" userId="2c420f22-62e8-44bd-9451-e7d605271ee3" providerId="ADAL" clId="{3EB35515-1894-4F59-A559-EA3234440E5B}" dt="2025-09-20T10:46:55.730" v="1507" actId="6549"/>
          <ac:spMkLst>
            <pc:docMk/>
            <pc:sldMk cId="471565844" sldId="283"/>
            <ac:spMk id="2" creationId="{00000000-0000-0000-0000-000000000000}"/>
          </ac:spMkLst>
        </pc:spChg>
        <pc:spChg chg="mod">
          <ac:chgData name="Dr. Márton Sándor" userId="2c420f22-62e8-44bd-9451-e7d605271ee3" providerId="ADAL" clId="{3EB35515-1894-4F59-A559-EA3234440E5B}" dt="2025-09-20T10:45:54.496" v="1502" actId="14100"/>
          <ac:spMkLst>
            <pc:docMk/>
            <pc:sldMk cId="471565844" sldId="283"/>
            <ac:spMk id="3" creationId="{00000000-0000-0000-0000-000000000000}"/>
          </ac:spMkLst>
        </pc:spChg>
        <pc:spChg chg="add del mod">
          <ac:chgData name="Dr. Márton Sándor" userId="2c420f22-62e8-44bd-9451-e7d605271ee3" providerId="ADAL" clId="{3EB35515-1894-4F59-A559-EA3234440E5B}" dt="2025-09-20T10:45:38.703" v="1501"/>
          <ac:spMkLst>
            <pc:docMk/>
            <pc:sldMk cId="471565844" sldId="283"/>
            <ac:spMk id="5" creationId="{AE07FE11-EC1B-A1E3-6FA3-8519E9AD16C7}"/>
          </ac:spMkLst>
        </pc:spChg>
        <pc:spChg chg="add mod">
          <ac:chgData name="Dr. Márton Sándor" userId="2c420f22-62e8-44bd-9451-e7d605271ee3" providerId="ADAL" clId="{3EB35515-1894-4F59-A559-EA3234440E5B}" dt="2025-09-21T11:24:06.981" v="1716" actId="113"/>
          <ac:spMkLst>
            <pc:docMk/>
            <pc:sldMk cId="471565844" sldId="283"/>
            <ac:spMk id="6" creationId="{68CB9D2D-5A66-F446-A31C-F26EFAB6AACA}"/>
          </ac:spMkLst>
        </pc:spChg>
      </pc:sldChg>
      <pc:sldChg chg="del">
        <pc:chgData name="Dr. Márton Sándor" userId="2c420f22-62e8-44bd-9451-e7d605271ee3" providerId="ADAL" clId="{3EB35515-1894-4F59-A559-EA3234440E5B}" dt="2025-09-19T08:21:45.953" v="687" actId="2696"/>
        <pc:sldMkLst>
          <pc:docMk/>
          <pc:sldMk cId="2727290745" sldId="284"/>
        </pc:sldMkLst>
      </pc:sldChg>
      <pc:sldChg chg="addSp modSp mod ord">
        <pc:chgData name="Dr. Márton Sándor" userId="2c420f22-62e8-44bd-9451-e7d605271ee3" providerId="ADAL" clId="{3EB35515-1894-4F59-A559-EA3234440E5B}" dt="2025-09-21T11:26:34.640" v="1733" actId="20577"/>
        <pc:sldMkLst>
          <pc:docMk/>
          <pc:sldMk cId="2376522120" sldId="285"/>
        </pc:sldMkLst>
        <pc:spChg chg="mod">
          <ac:chgData name="Dr. Márton Sándor" userId="2c420f22-62e8-44bd-9451-e7d605271ee3" providerId="ADAL" clId="{3EB35515-1894-4F59-A559-EA3234440E5B}" dt="2025-09-19T16:33:47.364" v="957" actId="207"/>
          <ac:spMkLst>
            <pc:docMk/>
            <pc:sldMk cId="2376522120" sldId="285"/>
            <ac:spMk id="2" creationId="{00000000-0000-0000-0000-000000000000}"/>
          </ac:spMkLst>
        </pc:spChg>
        <pc:spChg chg="mod">
          <ac:chgData name="Dr. Márton Sándor" userId="2c420f22-62e8-44bd-9451-e7d605271ee3" providerId="ADAL" clId="{3EB35515-1894-4F59-A559-EA3234440E5B}" dt="2025-09-21T11:26:34.640" v="1733" actId="20577"/>
          <ac:spMkLst>
            <pc:docMk/>
            <pc:sldMk cId="2376522120" sldId="285"/>
            <ac:spMk id="3" creationId="{00000000-0000-0000-0000-000000000000}"/>
          </ac:spMkLst>
        </pc:spChg>
        <pc:spChg chg="add mod">
          <ac:chgData name="Dr. Márton Sándor" userId="2c420f22-62e8-44bd-9451-e7d605271ee3" providerId="ADAL" clId="{3EB35515-1894-4F59-A559-EA3234440E5B}" dt="2025-09-19T12:13:26.329" v="770" actId="13926"/>
          <ac:spMkLst>
            <pc:docMk/>
            <pc:sldMk cId="2376522120" sldId="285"/>
            <ac:spMk id="5" creationId="{797AD517-2E26-1232-EDA9-5A428972A9E7}"/>
          </ac:spMkLst>
        </pc:spChg>
      </pc:sldChg>
      <pc:sldChg chg="addSp modSp mod">
        <pc:chgData name="Dr. Márton Sándor" userId="2c420f22-62e8-44bd-9451-e7d605271ee3" providerId="ADAL" clId="{3EB35515-1894-4F59-A559-EA3234440E5B}" dt="2025-09-19T16:33:32.337" v="956" actId="6549"/>
        <pc:sldMkLst>
          <pc:docMk/>
          <pc:sldMk cId="2537353653" sldId="286"/>
        </pc:sldMkLst>
        <pc:spChg chg="add mod">
          <ac:chgData name="Dr. Márton Sándor" userId="2c420f22-62e8-44bd-9451-e7d605271ee3" providerId="ADAL" clId="{3EB35515-1894-4F59-A559-EA3234440E5B}" dt="2025-09-19T16:33:32.337" v="956" actId="6549"/>
          <ac:spMkLst>
            <pc:docMk/>
            <pc:sldMk cId="2537353653" sldId="286"/>
            <ac:spMk id="3" creationId="{16BFDB4A-742A-9B81-01EE-3D8C21D2C054}"/>
          </ac:spMkLst>
        </pc:spChg>
        <pc:picChg chg="mod">
          <ac:chgData name="Dr. Márton Sándor" userId="2c420f22-62e8-44bd-9451-e7d605271ee3" providerId="ADAL" clId="{3EB35515-1894-4F59-A559-EA3234440E5B}" dt="2025-09-19T16:31:53.362" v="950" actId="1076"/>
          <ac:picMkLst>
            <pc:docMk/>
            <pc:sldMk cId="2537353653" sldId="286"/>
            <ac:picMk id="6" creationId="{00000000-0000-0000-0000-000000000000}"/>
          </ac:picMkLst>
        </pc:picChg>
      </pc:sldChg>
      <pc:sldChg chg="addSp delSp modSp add mod ord">
        <pc:chgData name="Dr. Márton Sándor" userId="2c420f22-62e8-44bd-9451-e7d605271ee3" providerId="ADAL" clId="{3EB35515-1894-4F59-A559-EA3234440E5B}" dt="2025-09-21T11:20:56.705" v="1692" actId="478"/>
        <pc:sldMkLst>
          <pc:docMk/>
          <pc:sldMk cId="4034070912" sldId="287"/>
        </pc:sldMkLst>
        <pc:spChg chg="mod">
          <ac:chgData name="Dr. Márton Sándor" userId="2c420f22-62e8-44bd-9451-e7d605271ee3" providerId="ADAL" clId="{3EB35515-1894-4F59-A559-EA3234440E5B}" dt="2025-09-19T16:02:27.475" v="875" actId="207"/>
          <ac:spMkLst>
            <pc:docMk/>
            <pc:sldMk cId="4034070912" sldId="287"/>
            <ac:spMk id="2" creationId="{9BC32DB1-D2FB-D024-E153-7C38AC439BE1}"/>
          </ac:spMkLst>
        </pc:spChg>
        <pc:spChg chg="add del">
          <ac:chgData name="Dr. Márton Sándor" userId="2c420f22-62e8-44bd-9451-e7d605271ee3" providerId="ADAL" clId="{3EB35515-1894-4F59-A559-EA3234440E5B}" dt="2025-09-21T11:20:56.705" v="1692" actId="478"/>
          <ac:spMkLst>
            <pc:docMk/>
            <pc:sldMk cId="4034070912" sldId="287"/>
            <ac:spMk id="3" creationId="{3C3AEF23-0D5C-DBD9-E973-E3329D0F3D01}"/>
          </ac:spMkLst>
        </pc:spChg>
        <pc:picChg chg="mod">
          <ac:chgData name="Dr. Márton Sándor" userId="2c420f22-62e8-44bd-9451-e7d605271ee3" providerId="ADAL" clId="{3EB35515-1894-4F59-A559-EA3234440E5B}" dt="2025-09-19T06:45:47.774" v="30" actId="1076"/>
          <ac:picMkLst>
            <pc:docMk/>
            <pc:sldMk cId="4034070912" sldId="287"/>
            <ac:picMk id="4" creationId="{91D907C0-4AAC-04C6-ECEF-601D176FA75E}"/>
          </ac:picMkLst>
        </pc:picChg>
        <pc:picChg chg="add mod">
          <ac:chgData name="Dr. Márton Sándor" userId="2c420f22-62e8-44bd-9451-e7d605271ee3" providerId="ADAL" clId="{3EB35515-1894-4F59-A559-EA3234440E5B}" dt="2025-09-19T16:02:42.513" v="877" actId="1076"/>
          <ac:picMkLst>
            <pc:docMk/>
            <pc:sldMk cId="4034070912" sldId="287"/>
            <ac:picMk id="5" creationId="{B4F05ADE-1A31-53F1-4FCF-95AE8003A36D}"/>
          </ac:picMkLst>
        </pc:picChg>
      </pc:sldChg>
      <pc:sldChg chg="addSp delSp modSp add mod ord">
        <pc:chgData name="Dr. Márton Sándor" userId="2c420f22-62e8-44bd-9451-e7d605271ee3" providerId="ADAL" clId="{3EB35515-1894-4F59-A559-EA3234440E5B}" dt="2025-09-20T05:46:16.255" v="1181" actId="20577"/>
        <pc:sldMkLst>
          <pc:docMk/>
          <pc:sldMk cId="2519424737" sldId="288"/>
        </pc:sldMkLst>
        <pc:spChg chg="mod">
          <ac:chgData name="Dr. Márton Sándor" userId="2c420f22-62e8-44bd-9451-e7d605271ee3" providerId="ADAL" clId="{3EB35515-1894-4F59-A559-EA3234440E5B}" dt="2025-09-19T07:35:11.792" v="384" actId="6549"/>
          <ac:spMkLst>
            <pc:docMk/>
            <pc:sldMk cId="2519424737" sldId="288"/>
            <ac:spMk id="2" creationId="{AAF76832-E810-F583-CD9C-ED6BBA9A9509}"/>
          </ac:spMkLst>
        </pc:spChg>
        <pc:spChg chg="add mod">
          <ac:chgData name="Dr. Márton Sándor" userId="2c420f22-62e8-44bd-9451-e7d605271ee3" providerId="ADAL" clId="{3EB35515-1894-4F59-A559-EA3234440E5B}" dt="2025-09-19T16:16:17.917" v="930" actId="113"/>
          <ac:spMkLst>
            <pc:docMk/>
            <pc:sldMk cId="2519424737" sldId="288"/>
            <ac:spMk id="6" creationId="{CA20D345-38C5-6C97-874F-44E1DCD658AC}"/>
          </ac:spMkLst>
        </pc:spChg>
        <pc:spChg chg="add mod">
          <ac:chgData name="Dr. Márton Sándor" userId="2c420f22-62e8-44bd-9451-e7d605271ee3" providerId="ADAL" clId="{3EB35515-1894-4F59-A559-EA3234440E5B}" dt="2025-09-20T05:46:16.255" v="1181" actId="20577"/>
          <ac:spMkLst>
            <pc:docMk/>
            <pc:sldMk cId="2519424737" sldId="288"/>
            <ac:spMk id="11" creationId="{AAA11BF7-F316-42F3-917D-BA01AEDCEDCA}"/>
          </ac:spMkLst>
        </pc:spChg>
        <pc:picChg chg="add mod">
          <ac:chgData name="Dr. Márton Sándor" userId="2c420f22-62e8-44bd-9451-e7d605271ee3" providerId="ADAL" clId="{3EB35515-1894-4F59-A559-EA3234440E5B}" dt="2025-09-19T07:34:57.721" v="383" actId="1440"/>
          <ac:picMkLst>
            <pc:docMk/>
            <pc:sldMk cId="2519424737" sldId="288"/>
            <ac:picMk id="8" creationId="{05D940AE-A47B-0B35-B660-7F5FBFF87C4F}"/>
          </ac:picMkLst>
        </pc:picChg>
        <pc:picChg chg="add mod">
          <ac:chgData name="Dr. Márton Sándor" userId="2c420f22-62e8-44bd-9451-e7d605271ee3" providerId="ADAL" clId="{3EB35515-1894-4F59-A559-EA3234440E5B}" dt="2025-09-19T07:34:54.237" v="382" actId="1440"/>
          <ac:picMkLst>
            <pc:docMk/>
            <pc:sldMk cId="2519424737" sldId="288"/>
            <ac:picMk id="10" creationId="{66BA956D-5BA3-A5EC-3EED-AD38C11679A7}"/>
          </ac:picMkLst>
        </pc:picChg>
      </pc:sldChg>
      <pc:sldChg chg="modSp new del mod">
        <pc:chgData name="Dr. Márton Sándor" userId="2c420f22-62e8-44bd-9451-e7d605271ee3" providerId="ADAL" clId="{3EB35515-1894-4F59-A559-EA3234440E5B}" dt="2025-09-19T07:37:45.996" v="439" actId="680"/>
        <pc:sldMkLst>
          <pc:docMk/>
          <pc:sldMk cId="433488032" sldId="289"/>
        </pc:sldMkLst>
      </pc:sldChg>
      <pc:sldChg chg="addSp delSp modSp add mod ord">
        <pc:chgData name="Dr. Márton Sándor" userId="2c420f22-62e8-44bd-9451-e7d605271ee3" providerId="ADAL" clId="{3EB35515-1894-4F59-A559-EA3234440E5B}" dt="2025-09-20T05:50:01.950" v="1209"/>
        <pc:sldMkLst>
          <pc:docMk/>
          <pc:sldMk cId="3285929161" sldId="289"/>
        </pc:sldMkLst>
        <pc:spChg chg="add mod">
          <ac:chgData name="Dr. Márton Sándor" userId="2c420f22-62e8-44bd-9451-e7d605271ee3" providerId="ADAL" clId="{3EB35515-1894-4F59-A559-EA3234440E5B}" dt="2025-09-19T07:57:27.088" v="609" actId="207"/>
          <ac:spMkLst>
            <pc:docMk/>
            <pc:sldMk cId="3285929161" sldId="289"/>
            <ac:spMk id="9" creationId="{448DD787-7952-B91D-D86C-366E57B7C196}"/>
          </ac:spMkLst>
        </pc:spChg>
        <pc:spChg chg="add mod">
          <ac:chgData name="Dr. Márton Sándor" userId="2c420f22-62e8-44bd-9451-e7d605271ee3" providerId="ADAL" clId="{3EB35515-1894-4F59-A559-EA3234440E5B}" dt="2025-09-19T16:03:12.311" v="878" actId="207"/>
          <ac:spMkLst>
            <pc:docMk/>
            <pc:sldMk cId="3285929161" sldId="289"/>
            <ac:spMk id="11" creationId="{543D3C76-197C-5088-EC9D-028709A28C84}"/>
          </ac:spMkLst>
        </pc:spChg>
        <pc:picChg chg="add mod">
          <ac:chgData name="Dr. Márton Sándor" userId="2c420f22-62e8-44bd-9451-e7d605271ee3" providerId="ADAL" clId="{3EB35515-1894-4F59-A559-EA3234440E5B}" dt="2025-09-20T05:46:57.281" v="1196" actId="1076"/>
          <ac:picMkLst>
            <pc:docMk/>
            <pc:sldMk cId="3285929161" sldId="289"/>
            <ac:picMk id="2" creationId="{4075DB38-5CDD-593F-E56F-7497C4D12A73}"/>
          </ac:picMkLst>
        </pc:picChg>
        <pc:picChg chg="mod ord">
          <ac:chgData name="Dr. Márton Sándor" userId="2c420f22-62e8-44bd-9451-e7d605271ee3" providerId="ADAL" clId="{3EB35515-1894-4F59-A559-EA3234440E5B}" dt="2025-09-20T05:47:19.339" v="1199" actId="167"/>
          <ac:picMkLst>
            <pc:docMk/>
            <pc:sldMk cId="3285929161" sldId="289"/>
            <ac:picMk id="4" creationId="{DCDE57EC-4FF1-E7E6-0D94-6A9E4E9CF2A0}"/>
          </ac:picMkLst>
        </pc:picChg>
      </pc:sldChg>
      <pc:sldChg chg="addSp delSp modSp add mod ord">
        <pc:chgData name="Dr. Márton Sándor" userId="2c420f22-62e8-44bd-9451-e7d605271ee3" providerId="ADAL" clId="{3EB35515-1894-4F59-A559-EA3234440E5B}" dt="2025-09-21T09:11:25.831" v="1616" actId="6549"/>
        <pc:sldMkLst>
          <pc:docMk/>
          <pc:sldMk cId="855724115" sldId="290"/>
        </pc:sldMkLst>
        <pc:spChg chg="mod">
          <ac:chgData name="Dr. Márton Sándor" userId="2c420f22-62e8-44bd-9451-e7d605271ee3" providerId="ADAL" clId="{3EB35515-1894-4F59-A559-EA3234440E5B}" dt="2025-09-19T16:00:57.319" v="833" actId="207"/>
          <ac:spMkLst>
            <pc:docMk/>
            <pc:sldMk cId="855724115" sldId="290"/>
            <ac:spMk id="2" creationId="{BD10EEE5-8B62-9DEA-8F81-FAB834FE622F}"/>
          </ac:spMkLst>
        </pc:spChg>
        <pc:spChg chg="add mod">
          <ac:chgData name="Dr. Márton Sándor" userId="2c420f22-62e8-44bd-9451-e7d605271ee3" providerId="ADAL" clId="{3EB35515-1894-4F59-A559-EA3234440E5B}" dt="2025-09-21T09:11:25.831" v="1616" actId="6549"/>
          <ac:spMkLst>
            <pc:docMk/>
            <pc:sldMk cId="855724115" sldId="290"/>
            <ac:spMk id="6" creationId="{EA7917F8-D6F5-2ED2-BA4E-00DF56CEF9A1}"/>
          </ac:spMkLst>
        </pc:spChg>
        <pc:picChg chg="mod">
          <ac:chgData name="Dr. Márton Sándor" userId="2c420f22-62e8-44bd-9451-e7d605271ee3" providerId="ADAL" clId="{3EB35515-1894-4F59-A559-EA3234440E5B}" dt="2025-09-19T16:18:15.545" v="932" actId="14100"/>
          <ac:picMkLst>
            <pc:docMk/>
            <pc:sldMk cId="855724115" sldId="290"/>
            <ac:picMk id="4" creationId="{7F417D20-A905-96D8-88AD-98ADD40226EC}"/>
          </ac:picMkLst>
        </pc:picChg>
        <pc:picChg chg="add mod">
          <ac:chgData name="Dr. Márton Sándor" userId="2c420f22-62e8-44bd-9451-e7d605271ee3" providerId="ADAL" clId="{3EB35515-1894-4F59-A559-EA3234440E5B}" dt="2025-09-19T07:47:23.070" v="526" actId="1076"/>
          <ac:picMkLst>
            <pc:docMk/>
            <pc:sldMk cId="855724115" sldId="290"/>
            <ac:picMk id="8" creationId="{11D31E57-1B7D-472E-6725-103DE98322F7}"/>
          </ac:picMkLst>
        </pc:picChg>
        <pc:picChg chg="add mod">
          <ac:chgData name="Dr. Márton Sándor" userId="2c420f22-62e8-44bd-9451-e7d605271ee3" providerId="ADAL" clId="{3EB35515-1894-4F59-A559-EA3234440E5B}" dt="2025-09-19T07:47:49.259" v="531" actId="1076"/>
          <ac:picMkLst>
            <pc:docMk/>
            <pc:sldMk cId="855724115" sldId="290"/>
            <ac:picMk id="10" creationId="{97F81D19-5441-96AB-F5D1-F93116927F22}"/>
          </ac:picMkLst>
        </pc:picChg>
      </pc:sldChg>
      <pc:sldChg chg="addSp delSp modSp add mod">
        <pc:chgData name="Dr. Márton Sándor" userId="2c420f22-62e8-44bd-9451-e7d605271ee3" providerId="ADAL" clId="{3EB35515-1894-4F59-A559-EA3234440E5B}" dt="2025-09-21T11:22:12.518" v="1710" actId="207"/>
        <pc:sldMkLst>
          <pc:docMk/>
          <pc:sldMk cId="1197206548" sldId="291"/>
        </pc:sldMkLst>
        <pc:spChg chg="mod">
          <ac:chgData name="Dr. Márton Sándor" userId="2c420f22-62e8-44bd-9451-e7d605271ee3" providerId="ADAL" clId="{3EB35515-1894-4F59-A559-EA3234440E5B}" dt="2025-09-19T08:07:36.114" v="652" actId="207"/>
          <ac:spMkLst>
            <pc:docMk/>
            <pc:sldMk cId="1197206548" sldId="291"/>
            <ac:spMk id="2" creationId="{ADC6BCF9-5730-3AA9-6D88-81DDA44B76EE}"/>
          </ac:spMkLst>
        </pc:spChg>
        <pc:spChg chg="add mod">
          <ac:chgData name="Dr. Márton Sándor" userId="2c420f22-62e8-44bd-9451-e7d605271ee3" providerId="ADAL" clId="{3EB35515-1894-4F59-A559-EA3234440E5B}" dt="2025-09-21T11:22:12.518" v="1710" actId="207"/>
          <ac:spMkLst>
            <pc:docMk/>
            <pc:sldMk cId="1197206548" sldId="291"/>
            <ac:spMk id="6" creationId="{FE699081-BA89-FCB8-0E93-7288CDA206D6}"/>
          </ac:spMkLst>
        </pc:spChg>
        <pc:spChg chg="add mod">
          <ac:chgData name="Dr. Márton Sándor" userId="2c420f22-62e8-44bd-9451-e7d605271ee3" providerId="ADAL" clId="{3EB35515-1894-4F59-A559-EA3234440E5B}" dt="2025-09-19T08:07:18.111" v="649" actId="207"/>
          <ac:spMkLst>
            <pc:docMk/>
            <pc:sldMk cId="1197206548" sldId="291"/>
            <ac:spMk id="7" creationId="{95C1799E-B190-66DE-D396-910BCA4410A9}"/>
          </ac:spMkLst>
        </pc:spChg>
        <pc:picChg chg="ord">
          <ac:chgData name="Dr. Márton Sándor" userId="2c420f22-62e8-44bd-9451-e7d605271ee3" providerId="ADAL" clId="{3EB35515-1894-4F59-A559-EA3234440E5B}" dt="2025-09-20T04:49:16.970" v="1127" actId="167"/>
          <ac:picMkLst>
            <pc:docMk/>
            <pc:sldMk cId="1197206548" sldId="291"/>
            <ac:picMk id="4" creationId="{CF3CC07B-64C6-C8AD-9A21-4AD49971923C}"/>
          </ac:picMkLst>
        </pc:picChg>
      </pc:sldChg>
      <pc:sldChg chg="addSp delSp modSp add mod">
        <pc:chgData name="Dr. Márton Sándor" userId="2c420f22-62e8-44bd-9451-e7d605271ee3" providerId="ADAL" clId="{3EB35515-1894-4F59-A559-EA3234440E5B}" dt="2025-09-20T10:42:35.990" v="1492" actId="13926"/>
        <pc:sldMkLst>
          <pc:docMk/>
          <pc:sldMk cId="279251348" sldId="292"/>
        </pc:sldMkLst>
        <pc:spChg chg="mod">
          <ac:chgData name="Dr. Márton Sándor" userId="2c420f22-62e8-44bd-9451-e7d605271ee3" providerId="ADAL" clId="{3EB35515-1894-4F59-A559-EA3234440E5B}" dt="2025-09-20T10:35:57.819" v="1462" actId="207"/>
          <ac:spMkLst>
            <pc:docMk/>
            <pc:sldMk cId="279251348" sldId="292"/>
            <ac:spMk id="2" creationId="{D40735D2-F704-8D8C-85BF-48ED153459A3}"/>
          </ac:spMkLst>
        </pc:spChg>
        <pc:spChg chg="add mod">
          <ac:chgData name="Dr. Márton Sándor" userId="2c420f22-62e8-44bd-9451-e7d605271ee3" providerId="ADAL" clId="{3EB35515-1894-4F59-A559-EA3234440E5B}" dt="2025-09-20T10:42:35.990" v="1492" actId="13926"/>
          <ac:spMkLst>
            <pc:docMk/>
            <pc:sldMk cId="279251348" sldId="292"/>
            <ac:spMk id="3" creationId="{43D010B9-AEF7-24A6-3FB3-F15C43C1D1E7}"/>
          </ac:spMkLst>
        </pc:spChg>
        <pc:spChg chg="add mod">
          <ac:chgData name="Dr. Márton Sándor" userId="2c420f22-62e8-44bd-9451-e7d605271ee3" providerId="ADAL" clId="{3EB35515-1894-4F59-A559-EA3234440E5B}" dt="2025-09-20T10:40:33.625" v="1480" actId="255"/>
          <ac:spMkLst>
            <pc:docMk/>
            <pc:sldMk cId="279251348" sldId="292"/>
            <ac:spMk id="9" creationId="{C9733FE7-BA5D-4FFB-5A61-3B749D1A09AA}"/>
          </ac:spMkLst>
        </pc:spChg>
        <pc:picChg chg="add del mod">
          <ac:chgData name="Dr. Márton Sándor" userId="2c420f22-62e8-44bd-9451-e7d605271ee3" providerId="ADAL" clId="{3EB35515-1894-4F59-A559-EA3234440E5B}" dt="2025-09-20T10:42:13.805" v="1490" actId="14100"/>
          <ac:picMkLst>
            <pc:docMk/>
            <pc:sldMk cId="279251348" sldId="292"/>
            <ac:picMk id="4" creationId="{70BE2DF0-F65B-EB0B-0579-5556A3B83FF4}"/>
          </ac:picMkLst>
        </pc:picChg>
      </pc:sldChg>
      <pc:sldChg chg="addSp delSp modSp add mod ord">
        <pc:chgData name="Dr. Márton Sándor" userId="2c420f22-62e8-44bd-9451-e7d605271ee3" providerId="ADAL" clId="{3EB35515-1894-4F59-A559-EA3234440E5B}" dt="2025-09-19T17:20:27.809" v="1055"/>
        <pc:sldMkLst>
          <pc:docMk/>
          <pc:sldMk cId="825398725" sldId="293"/>
        </pc:sldMkLst>
        <pc:spChg chg="mod">
          <ac:chgData name="Dr. Márton Sándor" userId="2c420f22-62e8-44bd-9451-e7d605271ee3" providerId="ADAL" clId="{3EB35515-1894-4F59-A559-EA3234440E5B}" dt="2025-09-19T16:36:18.831" v="972" actId="20577"/>
          <ac:spMkLst>
            <pc:docMk/>
            <pc:sldMk cId="825398725" sldId="293"/>
            <ac:spMk id="2" creationId="{A4D5929E-A945-3851-60A7-73E38C7740BB}"/>
          </ac:spMkLst>
        </pc:spChg>
        <pc:picChg chg="mod">
          <ac:chgData name="Dr. Márton Sándor" userId="2c420f22-62e8-44bd-9451-e7d605271ee3" providerId="ADAL" clId="{3EB35515-1894-4F59-A559-EA3234440E5B}" dt="2025-09-19T16:37:27.429" v="973" actId="14100"/>
          <ac:picMkLst>
            <pc:docMk/>
            <pc:sldMk cId="825398725" sldId="293"/>
            <ac:picMk id="4" creationId="{077E4C4C-B00E-59B8-4068-9B6B7ECE057A}"/>
          </ac:picMkLst>
        </pc:picChg>
        <pc:picChg chg="add mod">
          <ac:chgData name="Dr. Márton Sándor" userId="2c420f22-62e8-44bd-9451-e7d605271ee3" providerId="ADAL" clId="{3EB35515-1894-4F59-A559-EA3234440E5B}" dt="2025-09-19T17:18:45.894" v="1054" actId="14100"/>
          <ac:picMkLst>
            <pc:docMk/>
            <pc:sldMk cId="825398725" sldId="293"/>
            <ac:picMk id="5" creationId="{CE116016-426C-A555-BAD2-41B3DDD6C87D}"/>
          </ac:picMkLst>
        </pc:picChg>
        <pc:picChg chg="add">
          <ac:chgData name="Dr. Márton Sándor" userId="2c420f22-62e8-44bd-9451-e7d605271ee3" providerId="ADAL" clId="{3EB35515-1894-4F59-A559-EA3234440E5B}" dt="2025-09-19T17:20:27.809" v="1055"/>
          <ac:picMkLst>
            <pc:docMk/>
            <pc:sldMk cId="825398725" sldId="293"/>
            <ac:picMk id="6" creationId="{72368FE4-7290-18BD-A5CC-DBC7B49AB6F9}"/>
          </ac:picMkLst>
        </pc:picChg>
      </pc:sldChg>
      <pc:sldChg chg="addSp delSp modSp add del mod">
        <pc:chgData name="Dr. Márton Sándor" userId="2c420f22-62e8-44bd-9451-e7d605271ee3" providerId="ADAL" clId="{3EB35515-1894-4F59-A559-EA3234440E5B}" dt="2025-09-19T16:35:42.855" v="960" actId="2696"/>
        <pc:sldMkLst>
          <pc:docMk/>
          <pc:sldMk cId="2932688334" sldId="293"/>
        </pc:sldMkLst>
      </pc:sldChg>
      <pc:sldChg chg="addSp delSp modSp add mod">
        <pc:chgData name="Dr. Márton Sándor" userId="2c420f22-62e8-44bd-9451-e7d605271ee3" providerId="ADAL" clId="{3EB35515-1894-4F59-A559-EA3234440E5B}" dt="2025-09-20T07:08:47.321" v="1392" actId="478"/>
        <pc:sldMkLst>
          <pc:docMk/>
          <pc:sldMk cId="3113304863" sldId="294"/>
        </pc:sldMkLst>
        <pc:spChg chg="add mod">
          <ac:chgData name="Dr. Márton Sándor" userId="2c420f22-62e8-44bd-9451-e7d605271ee3" providerId="ADAL" clId="{3EB35515-1894-4F59-A559-EA3234440E5B}" dt="2025-09-19T18:33:35.884" v="1064" actId="207"/>
          <ac:spMkLst>
            <pc:docMk/>
            <pc:sldMk cId="3113304863" sldId="294"/>
            <ac:spMk id="5" creationId="{1FAE126F-E9F9-6136-7309-94B0C223DFB9}"/>
          </ac:spMkLst>
        </pc:spChg>
        <pc:spChg chg="add del mod">
          <ac:chgData name="Dr. Márton Sándor" userId="2c420f22-62e8-44bd-9451-e7d605271ee3" providerId="ADAL" clId="{3EB35515-1894-4F59-A559-EA3234440E5B}" dt="2025-09-20T07:08:47.321" v="1392" actId="478"/>
          <ac:spMkLst>
            <pc:docMk/>
            <pc:sldMk cId="3113304863" sldId="294"/>
            <ac:spMk id="7" creationId="{8B34CDED-E4B3-F002-BF2C-D7173EEFD43B}"/>
          </ac:spMkLst>
        </pc:spChg>
        <pc:picChg chg="add mod">
          <ac:chgData name="Dr. Márton Sándor" userId="2c420f22-62e8-44bd-9451-e7d605271ee3" providerId="ADAL" clId="{3EB35515-1894-4F59-A559-EA3234440E5B}" dt="2025-09-20T07:08:10.288" v="1389" actId="1076"/>
          <ac:picMkLst>
            <pc:docMk/>
            <pc:sldMk cId="3113304863" sldId="294"/>
            <ac:picMk id="3" creationId="{1EECCB98-C641-905E-3572-9A03A081AA8B}"/>
          </ac:picMkLst>
        </pc:picChg>
        <pc:picChg chg="add del mod ord">
          <ac:chgData name="Dr. Márton Sándor" userId="2c420f22-62e8-44bd-9451-e7d605271ee3" providerId="ADAL" clId="{3EB35515-1894-4F59-A559-EA3234440E5B}" dt="2025-09-19T18:35:22.167" v="1074" actId="1076"/>
          <ac:picMkLst>
            <pc:docMk/>
            <pc:sldMk cId="3113304863" sldId="294"/>
            <ac:picMk id="4" creationId="{E389E8E6-677A-9A5C-2F5A-013D6DC14924}"/>
          </ac:picMkLst>
        </pc:picChg>
        <pc:picChg chg="add mod">
          <ac:chgData name="Dr. Márton Sándor" userId="2c420f22-62e8-44bd-9451-e7d605271ee3" providerId="ADAL" clId="{3EB35515-1894-4F59-A559-EA3234440E5B}" dt="2025-09-20T07:08:07.363" v="1388" actId="1076"/>
          <ac:picMkLst>
            <pc:docMk/>
            <pc:sldMk cId="3113304863" sldId="294"/>
            <ac:picMk id="6" creationId="{5429A267-393A-9712-7BDD-B09158714E32}"/>
          </ac:picMkLst>
        </pc:picChg>
        <pc:picChg chg="add del mod">
          <ac:chgData name="Dr. Márton Sándor" userId="2c420f22-62e8-44bd-9451-e7d605271ee3" providerId="ADAL" clId="{3EB35515-1894-4F59-A559-EA3234440E5B}" dt="2025-09-20T07:08:05.261" v="1387" actId="1076"/>
          <ac:picMkLst>
            <pc:docMk/>
            <pc:sldMk cId="3113304863" sldId="294"/>
            <ac:picMk id="1026" creationId="{9D34E093-3F47-B569-2E9E-10654BB28E35}"/>
          </ac:picMkLst>
        </pc:picChg>
      </pc:sldChg>
      <pc:sldChg chg="addSp delSp modSp add del mod">
        <pc:chgData name="Dr. Márton Sándor" userId="2c420f22-62e8-44bd-9451-e7d605271ee3" providerId="ADAL" clId="{3EB35515-1894-4F59-A559-EA3234440E5B}" dt="2025-09-20T07:05:04.915" v="1385" actId="2696"/>
        <pc:sldMkLst>
          <pc:docMk/>
          <pc:sldMk cId="1003304020" sldId="295"/>
        </pc:sldMkLst>
      </pc:sldChg>
      <pc:sldChg chg="addSp delSp add mod">
        <pc:chgData name="Dr. Márton Sándor" userId="2c420f22-62e8-44bd-9451-e7d605271ee3" providerId="ADAL" clId="{3EB35515-1894-4F59-A559-EA3234440E5B}" dt="2025-09-21T12:22:39.541" v="1796"/>
        <pc:sldMkLst>
          <pc:docMk/>
          <pc:sldMk cId="1613587746" sldId="296"/>
        </pc:sldMkLst>
        <pc:picChg chg="add">
          <ac:chgData name="Dr. Márton Sándor" userId="2c420f22-62e8-44bd-9451-e7d605271ee3" providerId="ADAL" clId="{3EB35515-1894-4F59-A559-EA3234440E5B}" dt="2025-09-21T12:22:39.541" v="1796"/>
          <ac:picMkLst>
            <pc:docMk/>
            <pc:sldMk cId="1613587746" sldId="296"/>
            <ac:picMk id="2" creationId="{3CF1C8C1-22A1-91E4-62D7-A424F7502983}"/>
          </ac:picMkLst>
        </pc:picChg>
      </pc:sldChg>
      <pc:sldChg chg="addSp delSp modSp add mod ord">
        <pc:chgData name="Dr. Márton Sándor" userId="2c420f22-62e8-44bd-9451-e7d605271ee3" providerId="ADAL" clId="{3EB35515-1894-4F59-A559-EA3234440E5B}" dt="2025-09-19T17:21:23.731" v="1057"/>
        <pc:sldMkLst>
          <pc:docMk/>
          <pc:sldMk cId="2645087327" sldId="297"/>
        </pc:sldMkLst>
        <pc:spChg chg="add mod">
          <ac:chgData name="Dr. Márton Sándor" userId="2c420f22-62e8-44bd-9451-e7d605271ee3" providerId="ADAL" clId="{3EB35515-1894-4F59-A559-EA3234440E5B}" dt="2025-09-19T16:30:40.760" v="949" actId="20577"/>
          <ac:spMkLst>
            <pc:docMk/>
            <pc:sldMk cId="2645087327" sldId="297"/>
            <ac:spMk id="3" creationId="{0DCE79C3-0B93-C1CD-F17D-2BB52DF6D5AC}"/>
          </ac:spMkLst>
        </pc:spChg>
      </pc:sldChg>
      <pc:sldChg chg="addSp delSp modSp add mod">
        <pc:chgData name="Dr. Márton Sándor" userId="2c420f22-62e8-44bd-9451-e7d605271ee3" providerId="ADAL" clId="{3EB35515-1894-4F59-A559-EA3234440E5B}" dt="2025-09-20T07:02:54.142" v="1381" actId="1076"/>
        <pc:sldMkLst>
          <pc:docMk/>
          <pc:sldMk cId="66550386" sldId="298"/>
        </pc:sldMkLst>
        <pc:spChg chg="mod">
          <ac:chgData name="Dr. Márton Sándor" userId="2c420f22-62e8-44bd-9451-e7d605271ee3" providerId="ADAL" clId="{3EB35515-1894-4F59-A559-EA3234440E5B}" dt="2025-09-19T16:49:39.104" v="1033" actId="20577"/>
          <ac:spMkLst>
            <pc:docMk/>
            <pc:sldMk cId="66550386" sldId="298"/>
            <ac:spMk id="2" creationId="{61A220FE-29B8-05D4-622E-53A3BA33F29D}"/>
          </ac:spMkLst>
        </pc:spChg>
        <pc:picChg chg="add mod">
          <ac:chgData name="Dr. Márton Sándor" userId="2c420f22-62e8-44bd-9451-e7d605271ee3" providerId="ADAL" clId="{3EB35515-1894-4F59-A559-EA3234440E5B}" dt="2025-09-20T07:02:54.142" v="1381" actId="1076"/>
          <ac:picMkLst>
            <pc:docMk/>
            <pc:sldMk cId="66550386" sldId="298"/>
            <ac:picMk id="3" creationId="{B7756F57-3EC7-0EB7-79C9-07C4881FD2FB}"/>
          </ac:picMkLst>
        </pc:picChg>
        <pc:picChg chg="add mod">
          <ac:chgData name="Dr. Márton Sándor" userId="2c420f22-62e8-44bd-9451-e7d605271ee3" providerId="ADAL" clId="{3EB35515-1894-4F59-A559-EA3234440E5B}" dt="2025-09-20T07:02:47.220" v="1380" actId="14100"/>
          <ac:picMkLst>
            <pc:docMk/>
            <pc:sldMk cId="66550386" sldId="298"/>
            <ac:picMk id="2050" creationId="{ED87FAE2-C022-93EB-C882-00C9DE84DF55}"/>
          </ac:picMkLst>
        </pc:picChg>
      </pc:sldChg>
      <pc:sldChg chg="addSp delSp modSp add mod ord">
        <pc:chgData name="Dr. Márton Sándor" userId="2c420f22-62e8-44bd-9451-e7d605271ee3" providerId="ADAL" clId="{3EB35515-1894-4F59-A559-EA3234440E5B}" dt="2025-09-19T19:53:40.219" v="1081" actId="14100"/>
        <pc:sldMkLst>
          <pc:docMk/>
          <pc:sldMk cId="1458391504" sldId="299"/>
        </pc:sldMkLst>
        <pc:spChg chg="mod">
          <ac:chgData name="Dr. Márton Sándor" userId="2c420f22-62e8-44bd-9451-e7d605271ee3" providerId="ADAL" clId="{3EB35515-1894-4F59-A559-EA3234440E5B}" dt="2025-09-19T16:48:17.628" v="1011" actId="20577"/>
          <ac:spMkLst>
            <pc:docMk/>
            <pc:sldMk cId="1458391504" sldId="299"/>
            <ac:spMk id="2" creationId="{27A5B520-B945-210D-5CA6-98E021268D00}"/>
          </ac:spMkLst>
        </pc:spChg>
        <pc:picChg chg="add mod">
          <ac:chgData name="Dr. Márton Sándor" userId="2c420f22-62e8-44bd-9451-e7d605271ee3" providerId="ADAL" clId="{3EB35515-1894-4F59-A559-EA3234440E5B}" dt="2025-09-19T19:53:40.219" v="1081" actId="14100"/>
          <ac:picMkLst>
            <pc:docMk/>
            <pc:sldMk cId="1458391504" sldId="299"/>
            <ac:picMk id="8" creationId="{FDE9215E-B6D3-9604-F86F-35250F8A99D2}"/>
          </ac:picMkLst>
        </pc:picChg>
      </pc:sldChg>
      <pc:sldChg chg="addSp delSp modSp add mod ord">
        <pc:chgData name="Dr. Márton Sándor" userId="2c420f22-62e8-44bd-9451-e7d605271ee3" providerId="ADAL" clId="{3EB35515-1894-4F59-A559-EA3234440E5B}" dt="2025-09-21T11:24:55.482" v="1719"/>
        <pc:sldMkLst>
          <pc:docMk/>
          <pc:sldMk cId="1508079328" sldId="300"/>
        </pc:sldMkLst>
        <pc:spChg chg="del mod">
          <ac:chgData name="Dr. Márton Sándor" userId="2c420f22-62e8-44bd-9451-e7d605271ee3" providerId="ADAL" clId="{3EB35515-1894-4F59-A559-EA3234440E5B}" dt="2025-09-20T06:58:44.833" v="1371" actId="478"/>
          <ac:spMkLst>
            <pc:docMk/>
            <pc:sldMk cId="1508079328" sldId="300"/>
            <ac:spMk id="2" creationId="{181DF835-5204-C03D-75D4-C45F00932FA7}"/>
          </ac:spMkLst>
        </pc:spChg>
        <pc:picChg chg="add">
          <ac:chgData name="Dr. Márton Sándor" userId="2c420f22-62e8-44bd-9451-e7d605271ee3" providerId="ADAL" clId="{3EB35515-1894-4F59-A559-EA3234440E5B}" dt="2025-09-20T06:58:48.747" v="1372"/>
          <ac:picMkLst>
            <pc:docMk/>
            <pc:sldMk cId="1508079328" sldId="300"/>
            <ac:picMk id="3" creationId="{6B0F36B2-F64C-4C8C-6323-D51E8578BEC4}"/>
          </ac:picMkLst>
        </pc:picChg>
        <pc:picChg chg="del">
          <ac:chgData name="Dr. Márton Sándor" userId="2c420f22-62e8-44bd-9451-e7d605271ee3" providerId="ADAL" clId="{3EB35515-1894-4F59-A559-EA3234440E5B}" dt="2025-09-20T06:58:06.317" v="1365" actId="478"/>
          <ac:picMkLst>
            <pc:docMk/>
            <pc:sldMk cId="1508079328" sldId="300"/>
            <ac:picMk id="5" creationId="{41EFEA11-7371-F32A-00BC-8893A5CF2778}"/>
          </ac:picMkLst>
        </pc:picChg>
        <pc:picChg chg="del">
          <ac:chgData name="Dr. Márton Sándor" userId="2c420f22-62e8-44bd-9451-e7d605271ee3" providerId="ADAL" clId="{3EB35515-1894-4F59-A559-EA3234440E5B}" dt="2025-09-20T06:58:02.425" v="1364" actId="478"/>
          <ac:picMkLst>
            <pc:docMk/>
            <pc:sldMk cId="1508079328" sldId="300"/>
            <ac:picMk id="6" creationId="{D8ED3F17-6FEB-AFA7-FC17-093E33D68B41}"/>
          </ac:picMkLst>
        </pc:picChg>
      </pc:sldChg>
      <pc:sldChg chg="add del">
        <pc:chgData name="Dr. Márton Sándor" userId="2c420f22-62e8-44bd-9451-e7d605271ee3" providerId="ADAL" clId="{3EB35515-1894-4F59-A559-EA3234440E5B}" dt="2025-09-20T06:58:17.754" v="1368"/>
        <pc:sldMkLst>
          <pc:docMk/>
          <pc:sldMk cId="469110589" sldId="30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19102-5E95-4222-97D2-07AB337572A5}" type="datetimeFigureOut">
              <a:rPr lang="hu-HU" smtClean="0"/>
              <a:t>2025. 09. 26.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E3172-876D-4261-83C3-65C1D0D24A1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8326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M.A.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A1026-9353-4D2E-98B7-8C18B5FB6F03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845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9179E-0673-548C-CE2E-DFDC201F2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5046E16D-75BA-D349-5F96-DF48CCCA22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79C21C23-16BF-0B2F-C0D0-0CAEC8284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M.A.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E4FFEC8-B065-7DA0-414E-FAC7003505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A1026-9353-4D2E-98B7-8C18B5FB6F03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8952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13E66-E691-AB7E-8F2A-C289C1F7F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4D98CFCA-5DCA-B8F4-C000-8F5D6A00FA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29445552-23FE-4C07-6F63-196A698B07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M.A.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58CA41A-336F-B12E-15F4-6E642FB5A6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A1026-9353-4D2E-98B7-8C18B5FB6F03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2615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21A6D-E246-50E3-0719-59FB2D32A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E3509DDD-3F52-121E-4D79-2B88468275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803C0DBA-9F78-8256-A3C4-99D8AF9AE6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M.A.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B848470-9B90-47B5-F918-1107010E79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A1026-9353-4D2E-98B7-8C18B5FB6F03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2109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E3172-876D-4261-83C3-65C1D0D24A10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7770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B7077-F931-90CD-6A60-20C970D56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9F883420-0B38-C469-CDF9-F9D3C63D61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A262BA93-1D90-2837-3804-8D83BF6B1E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M.A.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2AEBF7A-91D9-C1CA-B9C4-E1FF5B3CC3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A1026-9353-4D2E-98B7-8C18B5FB6F03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7753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476BE-B833-E4B4-B9F3-97602CD0B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957A471F-E3A7-854D-ABD0-EFFBA3CBE1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478C98D0-9D16-1CFB-EE9E-462C9B55FA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M.A.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2D0E2A5-DDF4-F13C-4304-02038DAB1F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A1026-9353-4D2E-98B7-8C18B5FB6F03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736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B76A5-975A-F09E-F1D7-08E46DA9A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2F120F0B-8815-AD23-4A81-5ED7FE7C7E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F6F22983-FC21-68FA-7686-6783DB3B16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M.A.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B5BAB06-49C8-78D7-3E64-B57DC6C0E6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A1026-9353-4D2E-98B7-8C18B5FB6F03}" type="slidenum">
              <a:rPr lang="hu-HU" smtClean="0"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0774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3469E-B760-4B59-7BDC-B275F6654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28D7E32B-BBDF-353C-E6A7-444657F2F3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C5268976-593B-5C29-D99D-01FC149A06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M.A.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D5CDFB6-C459-5E60-4922-C06305BFF6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A1026-9353-4D2E-98B7-8C18B5FB6F03}" type="slidenum">
              <a:rPr lang="hu-HU" smtClean="0"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6086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7.jp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7.jp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E0DD784E-17E1-EC7F-47C5-74B90EEDAB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6599" y="-49676"/>
            <a:ext cx="9197196" cy="6957352"/>
          </a:xfrm>
        </p:spPr>
      </p:pic>
      <p:sp>
        <p:nvSpPr>
          <p:cNvPr id="4" name="Téglalap: lekerekített 3">
            <a:extLst>
              <a:ext uri="{FF2B5EF4-FFF2-40B4-BE49-F238E27FC236}">
                <a16:creationId xmlns:a16="http://schemas.microsoft.com/office/drawing/2014/main" id="{DECC9594-1C63-5EC6-1096-A0FD88942A0C}"/>
              </a:ext>
            </a:extLst>
          </p:cNvPr>
          <p:cNvSpPr/>
          <p:nvPr/>
        </p:nvSpPr>
        <p:spPr>
          <a:xfrm>
            <a:off x="151522" y="5536181"/>
            <a:ext cx="3554083" cy="1137736"/>
          </a:xfrm>
          <a:prstGeom prst="roundRect">
            <a:avLst/>
          </a:prstGeom>
          <a:solidFill>
            <a:srgbClr val="E77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églalap: lekerekített 1">
            <a:extLst>
              <a:ext uri="{FF2B5EF4-FFF2-40B4-BE49-F238E27FC236}">
                <a16:creationId xmlns:a16="http://schemas.microsoft.com/office/drawing/2014/main" id="{762CA37A-1F73-B71D-B482-C19E3FA063F0}"/>
              </a:ext>
            </a:extLst>
          </p:cNvPr>
          <p:cNvSpPr/>
          <p:nvPr/>
        </p:nvSpPr>
        <p:spPr>
          <a:xfrm>
            <a:off x="-300867" y="798235"/>
            <a:ext cx="6548284" cy="616402"/>
          </a:xfrm>
          <a:prstGeom prst="round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FA72426D-3EA0-032B-6375-6A616F1A7FAC}"/>
              </a:ext>
            </a:extLst>
          </p:cNvPr>
          <p:cNvSpPr txBox="1"/>
          <p:nvPr/>
        </p:nvSpPr>
        <p:spPr>
          <a:xfrm>
            <a:off x="-693401" y="844825"/>
            <a:ext cx="7643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err="1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Regionál</a:t>
            </a:r>
            <a:r>
              <a:rPr lang="hu-HU" sz="28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anesztézia: </a:t>
            </a:r>
            <a:r>
              <a:rPr lang="hu-HU" sz="2800" b="1" dirty="0" err="1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fascia</a:t>
            </a:r>
            <a:r>
              <a:rPr lang="hu-HU" sz="28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hu-HU" sz="2800" b="1" dirty="0" err="1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plain</a:t>
            </a:r>
            <a:r>
              <a:rPr lang="hu-HU" sz="28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blokkok</a:t>
            </a:r>
            <a:endParaRPr lang="hu-HU" sz="2800" dirty="0">
              <a:solidFill>
                <a:schemeClr val="bg1">
                  <a:lumMod val="9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267400F8-2296-9957-255B-5BA16FE5242F}"/>
              </a:ext>
            </a:extLst>
          </p:cNvPr>
          <p:cNvSpPr txBox="1"/>
          <p:nvPr/>
        </p:nvSpPr>
        <p:spPr>
          <a:xfrm>
            <a:off x="151522" y="5643384"/>
            <a:ext cx="3554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Dr. </a:t>
            </a:r>
            <a:r>
              <a:rPr lang="hu-HU" dirty="0" err="1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Mátron</a:t>
            </a:r>
            <a:r>
              <a:rPr lang="hu-HU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Sándor</a:t>
            </a:r>
          </a:p>
          <a:p>
            <a:r>
              <a:rPr lang="hu-HU" dirty="0" err="1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Tanszékvezetö</a:t>
            </a:r>
            <a:r>
              <a:rPr lang="hu-HU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Egyetemi Docens</a:t>
            </a:r>
          </a:p>
          <a:p>
            <a:r>
              <a:rPr lang="hu-HU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PTE AOK AITI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B8DD815C-7341-6700-3B4F-57EA349A3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811" y="5227911"/>
            <a:ext cx="1487553" cy="1481456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F5A1482B-9198-7597-B980-C8A2792DAF4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055" y="137616"/>
            <a:ext cx="2535309" cy="1219412"/>
          </a:xfrm>
          <a:prstGeom prst="ellipse">
            <a:avLst/>
          </a:prstGeom>
          <a:ln w="12700" cap="rnd">
            <a:solidFill>
              <a:srgbClr val="333333"/>
            </a:solidFill>
          </a:ln>
          <a:effectLst/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3B175966-3F9A-AAF0-952C-C273DB659A9B}"/>
              </a:ext>
            </a:extLst>
          </p:cNvPr>
          <p:cNvSpPr txBox="1"/>
          <p:nvPr/>
        </p:nvSpPr>
        <p:spPr>
          <a:xfrm>
            <a:off x="6483128" y="798234"/>
            <a:ext cx="1820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solidFill>
                  <a:srgbClr val="A3CD37"/>
                </a:solidFill>
                <a:latin typeface="Palatino Linotype" panose="02040502050505030304" pitchFamily="18" charset="0"/>
              </a:rPr>
              <a:t>Pécs, 2025</a:t>
            </a:r>
          </a:p>
        </p:txBody>
      </p:sp>
    </p:spTree>
    <p:extLst>
      <p:ext uri="{BB962C8B-B14F-4D97-AF65-F5344CB8AC3E}">
        <p14:creationId xmlns:p14="http://schemas.microsoft.com/office/powerpoint/2010/main" val="3465581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58559-2E53-6F08-93C1-D695117EC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6D174D12-3120-E811-2F72-3F1FC1EF49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19" t="6490" b="13846"/>
          <a:stretch>
            <a:fillRect/>
          </a:stretch>
        </p:blipFill>
        <p:spPr>
          <a:xfrm>
            <a:off x="0" y="5979597"/>
            <a:ext cx="2951630" cy="726141"/>
          </a:xfrm>
          <a:prstGeom prst="rect">
            <a:avLst/>
          </a:prstGeom>
        </p:spPr>
      </p:pic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EC64B338-638C-DC9C-54FC-E65E33EBC76C}"/>
              </a:ext>
            </a:extLst>
          </p:cNvPr>
          <p:cNvGrpSpPr/>
          <p:nvPr/>
        </p:nvGrpSpPr>
        <p:grpSpPr>
          <a:xfrm>
            <a:off x="5383763" y="4857684"/>
            <a:ext cx="3760238" cy="1975728"/>
            <a:chOff x="6604939" y="1962167"/>
            <a:chExt cx="3612427" cy="1815218"/>
          </a:xfrm>
        </p:grpSpPr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8909E9BC-6A27-D98D-1985-9DBE0E93BB33}"/>
                </a:ext>
              </a:extLst>
            </p:cNvPr>
            <p:cNvGrpSpPr/>
            <p:nvPr/>
          </p:nvGrpSpPr>
          <p:grpSpPr>
            <a:xfrm>
              <a:off x="7197920" y="1962167"/>
              <a:ext cx="3019446" cy="1815218"/>
              <a:chOff x="7197920" y="1962167"/>
              <a:chExt cx="3019446" cy="1815218"/>
            </a:xfrm>
          </p:grpSpPr>
          <p:pic>
            <p:nvPicPr>
              <p:cNvPr id="26" name="Picture 6" descr="Nem érhető el leírás a fényképhez.">
                <a:extLst>
                  <a:ext uri="{FF2B5EF4-FFF2-40B4-BE49-F238E27FC236}">
                    <a16:creationId xmlns:a16="http://schemas.microsoft.com/office/drawing/2014/main" id="{0E116324-E9CC-A25F-6E7F-366EFF2CC8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41" t="5323" r="10366" b="13633"/>
              <a:stretch>
                <a:fillRect/>
              </a:stretch>
            </p:blipFill>
            <p:spPr bwMode="auto">
              <a:xfrm flipH="1">
                <a:off x="7343557" y="2104098"/>
                <a:ext cx="2873809" cy="1673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Szövegdoboz 26">
                <a:extLst>
                  <a:ext uri="{FF2B5EF4-FFF2-40B4-BE49-F238E27FC236}">
                    <a16:creationId xmlns:a16="http://schemas.microsoft.com/office/drawing/2014/main" id="{1F36E47B-4D25-03F4-7DC8-B48F1830CB5B}"/>
                  </a:ext>
                </a:extLst>
              </p:cNvPr>
              <p:cNvSpPr txBox="1"/>
              <p:nvPr/>
            </p:nvSpPr>
            <p:spPr>
              <a:xfrm>
                <a:off x="9180663" y="2834308"/>
                <a:ext cx="474626" cy="234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Pécs</a:t>
                </a:r>
              </a:p>
            </p:txBody>
          </p:sp>
          <p:sp>
            <p:nvSpPr>
              <p:cNvPr id="28" name="Téglalap 27">
                <a:extLst>
                  <a:ext uri="{FF2B5EF4-FFF2-40B4-BE49-F238E27FC236}">
                    <a16:creationId xmlns:a16="http://schemas.microsoft.com/office/drawing/2014/main" id="{013A1590-CB8D-A9E1-4E35-3FACF027C7AD}"/>
                  </a:ext>
                </a:extLst>
              </p:cNvPr>
              <p:cNvSpPr/>
              <p:nvPr/>
            </p:nvSpPr>
            <p:spPr>
              <a:xfrm>
                <a:off x="7197920" y="1962167"/>
                <a:ext cx="476364" cy="1183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/>
              </a:p>
            </p:txBody>
          </p:sp>
          <p:pic>
            <p:nvPicPr>
              <p:cNvPr id="29" name="Kép 28" descr="A képen vázlat, rajz, clipart, illusztráció látható&#10;&#10;Előfordulhat, hogy az AI által létrehozott tartalom helytelen.">
                <a:extLst>
                  <a:ext uri="{FF2B5EF4-FFF2-40B4-BE49-F238E27FC236}">
                    <a16:creationId xmlns:a16="http://schemas.microsoft.com/office/drawing/2014/main" id="{30A241B0-6D12-1843-B11F-988DB0C76C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453491" y="2934072"/>
                <a:ext cx="743444" cy="735183"/>
              </a:xfrm>
              <a:prstGeom prst="rect">
                <a:avLst/>
              </a:prstGeom>
            </p:spPr>
          </p:pic>
        </p:grpSp>
        <p:sp>
          <p:nvSpPr>
            <p:cNvPr id="24" name="Téglalap 23">
              <a:extLst>
                <a:ext uri="{FF2B5EF4-FFF2-40B4-BE49-F238E27FC236}">
                  <a16:creationId xmlns:a16="http://schemas.microsoft.com/office/drawing/2014/main" id="{2203EB2C-73F7-8466-2242-42EF588F9F5D}"/>
                </a:ext>
              </a:extLst>
            </p:cNvPr>
            <p:cNvSpPr/>
            <p:nvPr/>
          </p:nvSpPr>
          <p:spPr>
            <a:xfrm>
              <a:off x="7018506" y="3321263"/>
              <a:ext cx="1213726" cy="39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CD514338-D127-F39D-5076-1214BDDD2BF4}"/>
                </a:ext>
              </a:extLst>
            </p:cNvPr>
            <p:cNvSpPr/>
            <p:nvPr/>
          </p:nvSpPr>
          <p:spPr>
            <a:xfrm>
              <a:off x="6604939" y="2859018"/>
              <a:ext cx="1313376" cy="905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</p:grpSp>
      <p:sp>
        <p:nvSpPr>
          <p:cNvPr id="2" name="Téglalap 1">
            <a:extLst>
              <a:ext uri="{FF2B5EF4-FFF2-40B4-BE49-F238E27FC236}">
                <a16:creationId xmlns:a16="http://schemas.microsoft.com/office/drawing/2014/main" id="{AC678B14-3904-1B04-9524-E3EEFE7021C2}"/>
              </a:ext>
            </a:extLst>
          </p:cNvPr>
          <p:cNvSpPr/>
          <p:nvPr/>
        </p:nvSpPr>
        <p:spPr>
          <a:xfrm>
            <a:off x="-50430" y="6737352"/>
            <a:ext cx="9234000" cy="135000"/>
          </a:xfrm>
          <a:prstGeom prst="rect">
            <a:avLst/>
          </a:prstGeom>
          <a:gradFill flip="none" rotWithShape="1">
            <a:gsLst>
              <a:gs pos="0">
                <a:srgbClr val="111C46"/>
              </a:gs>
              <a:gs pos="52000">
                <a:srgbClr val="00B6BB"/>
              </a:gs>
              <a:gs pos="100000">
                <a:srgbClr val="1A996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>
              <a:latin typeface="Palatino Linotype" panose="02040502050505030304" pitchFamily="18" charset="0"/>
            </a:endParaRPr>
          </a:p>
        </p:txBody>
      </p:sp>
      <p:sp>
        <p:nvSpPr>
          <p:cNvPr id="10" name="Cím 1">
            <a:extLst>
              <a:ext uri="{FF2B5EF4-FFF2-40B4-BE49-F238E27FC236}">
                <a16:creationId xmlns:a16="http://schemas.microsoft.com/office/drawing/2014/main" id="{9584F537-32CE-BB2D-F97E-0D98666153E8}"/>
              </a:ext>
            </a:extLst>
          </p:cNvPr>
          <p:cNvSpPr txBox="1">
            <a:spLocks/>
          </p:cNvSpPr>
          <p:nvPr/>
        </p:nvSpPr>
        <p:spPr>
          <a:xfrm>
            <a:off x="0" y="6254574"/>
            <a:ext cx="9144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400" b="1" dirty="0" err="1">
                <a:solidFill>
                  <a:srgbClr val="A3CD37"/>
                </a:solidFill>
                <a:latin typeface="Palatino Linotype" panose="02040502050505030304" pitchFamily="18" charset="0"/>
              </a:rPr>
              <a:t>mira</a:t>
            </a:r>
            <a:r>
              <a:rPr lang="hu-HU" sz="2400" b="1" dirty="0">
                <a:solidFill>
                  <a:srgbClr val="A3CD37"/>
                </a:solidFill>
                <a:latin typeface="Palatino Linotype" panose="02040502050505030304" pitchFamily="18" charset="0"/>
              </a:rPr>
              <a:t> Pécs 2025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81CEDA-77C2-0D68-500D-5497354832F0}"/>
              </a:ext>
            </a:extLst>
          </p:cNvPr>
          <p:cNvSpPr txBox="1">
            <a:spLocks/>
          </p:cNvSpPr>
          <p:nvPr/>
        </p:nvSpPr>
        <p:spPr>
          <a:xfrm>
            <a:off x="376686" y="76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40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7F5CA2-2907-EE64-990A-C140536CE7E9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dirty="0">
                <a:solidFill>
                  <a:srgbClr val="C00000"/>
                </a:solidFill>
              </a:rPr>
              <a:t>Áttekintő táblázat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58A976E-BBCB-F70D-ED0C-A115D100AE73}"/>
              </a:ext>
            </a:extLst>
          </p:cNvPr>
          <p:cNvSpPr txBox="1">
            <a:spLocks/>
          </p:cNvSpPr>
          <p:nvPr/>
        </p:nvSpPr>
        <p:spPr>
          <a:xfrm>
            <a:off x="641230" y="795716"/>
            <a:ext cx="8229600" cy="509818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/>
          </a:p>
          <a:p>
            <a:r>
              <a:rPr lang="hu-HU" dirty="0" err="1"/>
              <a:t>Tansversus</a:t>
            </a:r>
            <a:r>
              <a:rPr lang="hu-HU" dirty="0"/>
              <a:t> </a:t>
            </a:r>
            <a:r>
              <a:rPr lang="hu-HU" dirty="0" err="1"/>
              <a:t>Abdominális</a:t>
            </a:r>
            <a:r>
              <a:rPr lang="hu-HU" dirty="0"/>
              <a:t> </a:t>
            </a:r>
            <a:r>
              <a:rPr lang="hu-HU" dirty="0" err="1"/>
              <a:t>Plane</a:t>
            </a:r>
            <a:r>
              <a:rPr lang="hu-HU" dirty="0"/>
              <a:t> </a:t>
            </a:r>
            <a:r>
              <a:rPr lang="hu-HU" dirty="0" err="1"/>
              <a:t>Block</a:t>
            </a:r>
            <a:r>
              <a:rPr lang="hu-HU" dirty="0"/>
              <a:t> (TAP) – </a:t>
            </a:r>
            <a:r>
              <a:rPr lang="hu-H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hasi műtétek</a:t>
            </a:r>
          </a:p>
          <a:p>
            <a:r>
              <a:rPr lang="hu-HU" dirty="0" err="1"/>
              <a:t>Rectus</a:t>
            </a:r>
            <a:r>
              <a:rPr lang="hu-HU" dirty="0"/>
              <a:t> </a:t>
            </a:r>
            <a:r>
              <a:rPr lang="hu-HU" dirty="0" err="1"/>
              <a:t>sheath</a:t>
            </a:r>
            <a:r>
              <a:rPr lang="hu-HU" dirty="0"/>
              <a:t> – </a:t>
            </a:r>
            <a:r>
              <a:rPr lang="hu-H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középvonal</a:t>
            </a:r>
          </a:p>
          <a:p>
            <a:r>
              <a:rPr lang="hu-HU" dirty="0" err="1"/>
              <a:t>Fascia</a:t>
            </a:r>
            <a:r>
              <a:rPr lang="hu-HU" dirty="0"/>
              <a:t> </a:t>
            </a:r>
            <a:r>
              <a:rPr lang="hu-HU" dirty="0" err="1"/>
              <a:t>iliaca</a:t>
            </a:r>
            <a:r>
              <a:rPr lang="hu-HU" dirty="0"/>
              <a:t> – </a:t>
            </a:r>
            <a:r>
              <a:rPr lang="hu-H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csípő, </a:t>
            </a:r>
            <a:r>
              <a:rPr lang="hu-HU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femur</a:t>
            </a:r>
            <a:endParaRPr lang="hu-HU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hu-HU" dirty="0"/>
              <a:t>Peng Blokk- </a:t>
            </a:r>
            <a:r>
              <a:rPr lang="hu-H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csípő, </a:t>
            </a:r>
            <a:r>
              <a:rPr lang="hu-HU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femur</a:t>
            </a:r>
            <a:endParaRPr lang="hu-HU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hu-HU" dirty="0"/>
              <a:t>PECS I-II – </a:t>
            </a:r>
            <a:r>
              <a:rPr lang="hu-H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emlőműtét</a:t>
            </a:r>
          </a:p>
          <a:p>
            <a:r>
              <a:rPr lang="hu-HU" dirty="0" err="1"/>
              <a:t>Serratus</a:t>
            </a:r>
            <a:r>
              <a:rPr lang="hu-HU" dirty="0"/>
              <a:t> </a:t>
            </a:r>
            <a:r>
              <a:rPr lang="hu-HU" dirty="0" err="1"/>
              <a:t>anterior</a:t>
            </a:r>
            <a:r>
              <a:rPr lang="hu-HU" dirty="0"/>
              <a:t> – </a:t>
            </a:r>
            <a:r>
              <a:rPr lang="hu-HU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thorax</a:t>
            </a:r>
            <a:endParaRPr lang="hu-HU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hu-HU" dirty="0"/>
              <a:t>ESP – sokoldalú- </a:t>
            </a:r>
            <a:r>
              <a:rPr lang="hu-HU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thorax</a:t>
            </a:r>
            <a:r>
              <a:rPr lang="hu-H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/has</a:t>
            </a:r>
          </a:p>
          <a:p>
            <a:pPr marL="0" indent="0">
              <a:buNone/>
            </a:pPr>
            <a:endParaRPr lang="hu-HU" dirty="0">
              <a:solidFill>
                <a:srgbClr val="002060"/>
              </a:solidFill>
            </a:endParaRPr>
          </a:p>
          <a:p>
            <a:pPr marL="0" indent="0" algn="ctr">
              <a:buFont typeface="Arial"/>
              <a:buNone/>
            </a:pPr>
            <a:r>
              <a:rPr lang="hu-HU" dirty="0">
                <a:solidFill>
                  <a:schemeClr val="bg1"/>
                </a:solidFill>
                <a:highlight>
                  <a:srgbClr val="800000"/>
                </a:highlight>
              </a:rPr>
              <a:t>Számos blokk kihagyva az idő </a:t>
            </a:r>
            <a:r>
              <a:rPr lang="hu-HU" dirty="0" err="1">
                <a:solidFill>
                  <a:schemeClr val="bg1"/>
                </a:solidFill>
                <a:highlight>
                  <a:srgbClr val="800000"/>
                </a:highlight>
              </a:rPr>
              <a:t>rövídsége</a:t>
            </a:r>
            <a:r>
              <a:rPr lang="hu-HU" dirty="0">
                <a:solidFill>
                  <a:schemeClr val="bg1"/>
                </a:solidFill>
                <a:highlight>
                  <a:srgbClr val="800000"/>
                </a:highlight>
              </a:rPr>
              <a:t> miatt</a:t>
            </a:r>
          </a:p>
          <a:p>
            <a:pPr algn="ctr"/>
            <a:endParaRPr lang="hu-HU" dirty="0">
              <a:solidFill>
                <a:schemeClr val="bg1"/>
              </a:solidFill>
              <a:highlight>
                <a:srgbClr val="8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24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22EB0-7B28-6C46-EFED-5170E12A4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BF771E48-A42A-999A-6225-5636958398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19" t="6490" b="13846"/>
          <a:stretch>
            <a:fillRect/>
          </a:stretch>
        </p:blipFill>
        <p:spPr>
          <a:xfrm>
            <a:off x="0" y="5979597"/>
            <a:ext cx="2951630" cy="726141"/>
          </a:xfrm>
          <a:prstGeom prst="rect">
            <a:avLst/>
          </a:prstGeom>
        </p:spPr>
      </p:pic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F81653DB-54D2-CBCD-EE6F-044A1299CC30}"/>
              </a:ext>
            </a:extLst>
          </p:cNvPr>
          <p:cNvGrpSpPr/>
          <p:nvPr/>
        </p:nvGrpSpPr>
        <p:grpSpPr>
          <a:xfrm>
            <a:off x="5383763" y="4857684"/>
            <a:ext cx="3760238" cy="1975728"/>
            <a:chOff x="6604939" y="1962167"/>
            <a:chExt cx="3612427" cy="1815218"/>
          </a:xfrm>
        </p:grpSpPr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1AA6B16C-A669-3C4B-FEA7-7221222D56F3}"/>
                </a:ext>
              </a:extLst>
            </p:cNvPr>
            <p:cNvGrpSpPr/>
            <p:nvPr/>
          </p:nvGrpSpPr>
          <p:grpSpPr>
            <a:xfrm>
              <a:off x="7197920" y="1962167"/>
              <a:ext cx="3019446" cy="1815218"/>
              <a:chOff x="7197920" y="1962167"/>
              <a:chExt cx="3019446" cy="1815218"/>
            </a:xfrm>
          </p:grpSpPr>
          <p:pic>
            <p:nvPicPr>
              <p:cNvPr id="26" name="Picture 6" descr="Nem érhető el leírás a fényképhez.">
                <a:extLst>
                  <a:ext uri="{FF2B5EF4-FFF2-40B4-BE49-F238E27FC236}">
                    <a16:creationId xmlns:a16="http://schemas.microsoft.com/office/drawing/2014/main" id="{8499AA28-4A01-E9C1-1F00-AA9F4B5B06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41" t="5323" r="10366" b="13633"/>
              <a:stretch>
                <a:fillRect/>
              </a:stretch>
            </p:blipFill>
            <p:spPr bwMode="auto">
              <a:xfrm flipH="1">
                <a:off x="7343557" y="2104098"/>
                <a:ext cx="2873809" cy="1673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Szövegdoboz 26">
                <a:extLst>
                  <a:ext uri="{FF2B5EF4-FFF2-40B4-BE49-F238E27FC236}">
                    <a16:creationId xmlns:a16="http://schemas.microsoft.com/office/drawing/2014/main" id="{1F3512FF-75C4-DA39-6896-EAF66596A0C1}"/>
                  </a:ext>
                </a:extLst>
              </p:cNvPr>
              <p:cNvSpPr txBox="1"/>
              <p:nvPr/>
            </p:nvSpPr>
            <p:spPr>
              <a:xfrm>
                <a:off x="9180663" y="2834308"/>
                <a:ext cx="474626" cy="234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Pécs</a:t>
                </a:r>
              </a:p>
            </p:txBody>
          </p:sp>
          <p:sp>
            <p:nvSpPr>
              <p:cNvPr id="28" name="Téglalap 27">
                <a:extLst>
                  <a:ext uri="{FF2B5EF4-FFF2-40B4-BE49-F238E27FC236}">
                    <a16:creationId xmlns:a16="http://schemas.microsoft.com/office/drawing/2014/main" id="{4F23C6F8-534B-B753-1A82-8C42DD05FD07}"/>
                  </a:ext>
                </a:extLst>
              </p:cNvPr>
              <p:cNvSpPr/>
              <p:nvPr/>
            </p:nvSpPr>
            <p:spPr>
              <a:xfrm>
                <a:off x="7197920" y="1962167"/>
                <a:ext cx="476364" cy="1183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/>
              </a:p>
            </p:txBody>
          </p:sp>
          <p:pic>
            <p:nvPicPr>
              <p:cNvPr id="29" name="Kép 28" descr="A képen vázlat, rajz, clipart, illusztráció látható&#10;&#10;Előfordulhat, hogy az AI által létrehozott tartalom helytelen.">
                <a:extLst>
                  <a:ext uri="{FF2B5EF4-FFF2-40B4-BE49-F238E27FC236}">
                    <a16:creationId xmlns:a16="http://schemas.microsoft.com/office/drawing/2014/main" id="{B9085AA4-275F-7AE3-B70B-0E73F986B8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453491" y="2934072"/>
                <a:ext cx="743444" cy="735183"/>
              </a:xfrm>
              <a:prstGeom prst="rect">
                <a:avLst/>
              </a:prstGeom>
            </p:spPr>
          </p:pic>
        </p:grpSp>
        <p:sp>
          <p:nvSpPr>
            <p:cNvPr id="24" name="Téglalap 23">
              <a:extLst>
                <a:ext uri="{FF2B5EF4-FFF2-40B4-BE49-F238E27FC236}">
                  <a16:creationId xmlns:a16="http://schemas.microsoft.com/office/drawing/2014/main" id="{E5055929-D734-BE42-5794-713851AED6AF}"/>
                </a:ext>
              </a:extLst>
            </p:cNvPr>
            <p:cNvSpPr/>
            <p:nvPr/>
          </p:nvSpPr>
          <p:spPr>
            <a:xfrm>
              <a:off x="7018506" y="3321263"/>
              <a:ext cx="1213726" cy="39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9BC536E0-09C9-D3D9-79FC-4D924DCE8D81}"/>
                </a:ext>
              </a:extLst>
            </p:cNvPr>
            <p:cNvSpPr/>
            <p:nvPr/>
          </p:nvSpPr>
          <p:spPr>
            <a:xfrm>
              <a:off x="6604939" y="2859018"/>
              <a:ext cx="1313376" cy="905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</p:grpSp>
      <p:sp>
        <p:nvSpPr>
          <p:cNvPr id="2" name="Téglalap 1">
            <a:extLst>
              <a:ext uri="{FF2B5EF4-FFF2-40B4-BE49-F238E27FC236}">
                <a16:creationId xmlns:a16="http://schemas.microsoft.com/office/drawing/2014/main" id="{426A5C19-F91A-CE07-5EDF-2E937B24E91B}"/>
              </a:ext>
            </a:extLst>
          </p:cNvPr>
          <p:cNvSpPr/>
          <p:nvPr/>
        </p:nvSpPr>
        <p:spPr>
          <a:xfrm>
            <a:off x="-50430" y="6737352"/>
            <a:ext cx="9234000" cy="135000"/>
          </a:xfrm>
          <a:prstGeom prst="rect">
            <a:avLst/>
          </a:prstGeom>
          <a:gradFill flip="none" rotWithShape="1">
            <a:gsLst>
              <a:gs pos="0">
                <a:srgbClr val="111C46"/>
              </a:gs>
              <a:gs pos="52000">
                <a:srgbClr val="00B6BB"/>
              </a:gs>
              <a:gs pos="100000">
                <a:srgbClr val="1A996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>
              <a:latin typeface="Palatino Linotype" panose="02040502050505030304" pitchFamily="18" charset="0"/>
            </a:endParaRPr>
          </a:p>
        </p:txBody>
      </p:sp>
      <p:sp>
        <p:nvSpPr>
          <p:cNvPr id="10" name="Cím 1">
            <a:extLst>
              <a:ext uri="{FF2B5EF4-FFF2-40B4-BE49-F238E27FC236}">
                <a16:creationId xmlns:a16="http://schemas.microsoft.com/office/drawing/2014/main" id="{02A1672F-33EA-8303-E7B8-DC14AAE69160}"/>
              </a:ext>
            </a:extLst>
          </p:cNvPr>
          <p:cNvSpPr txBox="1">
            <a:spLocks/>
          </p:cNvSpPr>
          <p:nvPr/>
        </p:nvSpPr>
        <p:spPr>
          <a:xfrm>
            <a:off x="0" y="6254574"/>
            <a:ext cx="9144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400" b="1" dirty="0" err="1">
                <a:solidFill>
                  <a:srgbClr val="A3CD37"/>
                </a:solidFill>
                <a:latin typeface="Palatino Linotype" panose="02040502050505030304" pitchFamily="18" charset="0"/>
              </a:rPr>
              <a:t>mira</a:t>
            </a:r>
            <a:r>
              <a:rPr lang="hu-HU" sz="2400" b="1" dirty="0">
                <a:solidFill>
                  <a:srgbClr val="A3CD37"/>
                </a:solidFill>
                <a:latin typeface="Palatino Linotype" panose="02040502050505030304" pitchFamily="18" charset="0"/>
              </a:rPr>
              <a:t> Pécs 2025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AD6DD12-A0E5-49F3-B06C-6D8E6BE16315}"/>
              </a:ext>
            </a:extLst>
          </p:cNvPr>
          <p:cNvSpPr txBox="1">
            <a:spLocks/>
          </p:cNvSpPr>
          <p:nvPr/>
        </p:nvSpPr>
        <p:spPr>
          <a:xfrm>
            <a:off x="376686" y="76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40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BBDED43-A6A2-0567-883E-83A9F4F7CD4E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dirty="0">
                <a:solidFill>
                  <a:srgbClr val="C00000"/>
                </a:solidFill>
              </a:rPr>
              <a:t>Gyógyszerek és maximális dózisok</a:t>
            </a:r>
          </a:p>
        </p:txBody>
      </p:sp>
      <p:sp>
        <p:nvSpPr>
          <p:cNvPr id="4" name="Tartalom helye 5">
            <a:extLst>
              <a:ext uri="{FF2B5EF4-FFF2-40B4-BE49-F238E27FC236}">
                <a16:creationId xmlns:a16="http://schemas.microsoft.com/office/drawing/2014/main" id="{9F4C52E1-6B71-89B6-0E95-D532FFD002A6}"/>
              </a:ext>
            </a:extLst>
          </p:cNvPr>
          <p:cNvSpPr txBox="1">
            <a:spLocks/>
          </p:cNvSpPr>
          <p:nvPr/>
        </p:nvSpPr>
        <p:spPr>
          <a:xfrm>
            <a:off x="139846" y="1449438"/>
            <a:ext cx="9004154" cy="479432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800" b="1" dirty="0" err="1">
                <a:solidFill>
                  <a:srgbClr val="002060"/>
                </a:solidFill>
              </a:rPr>
              <a:t>Ropivacain</a:t>
            </a:r>
            <a:r>
              <a:rPr lang="hu-HU" sz="2800" b="1" dirty="0">
                <a:solidFill>
                  <a:srgbClr val="002060"/>
                </a:solidFill>
              </a:rPr>
              <a:t>:</a:t>
            </a:r>
            <a:r>
              <a:rPr lang="hu-HU" sz="2800" dirty="0">
                <a:solidFill>
                  <a:schemeClr val="bg1"/>
                </a:solidFill>
              </a:rPr>
              <a:t> </a:t>
            </a:r>
            <a:r>
              <a:rPr lang="hu-HU" sz="2800" dirty="0"/>
              <a:t>0,2–0,5% → 30–40 ml </a:t>
            </a:r>
          </a:p>
          <a:p>
            <a:pPr marL="3657600" lvl="8" indent="0">
              <a:buNone/>
            </a:pPr>
            <a:r>
              <a:rPr lang="hu-HU" sz="2800" dirty="0"/>
              <a:t>→ </a:t>
            </a:r>
            <a:r>
              <a:rPr lang="hu-HU" sz="2800" dirty="0" err="1">
                <a:solidFill>
                  <a:srgbClr val="FF0000"/>
                </a:solidFill>
              </a:rPr>
              <a:t>max</a:t>
            </a:r>
            <a:r>
              <a:rPr lang="hu-HU" sz="2800" dirty="0">
                <a:solidFill>
                  <a:srgbClr val="FF0000"/>
                </a:solidFill>
              </a:rPr>
              <a:t>. 3 mg/kg</a:t>
            </a:r>
          </a:p>
          <a:p>
            <a:r>
              <a:rPr lang="hu-HU" sz="2800" b="1" dirty="0" err="1">
                <a:solidFill>
                  <a:srgbClr val="002060"/>
                </a:solidFill>
              </a:rPr>
              <a:t>Bupivacain</a:t>
            </a:r>
            <a:r>
              <a:rPr lang="hu-HU" sz="2800" b="1" dirty="0">
                <a:solidFill>
                  <a:srgbClr val="002060"/>
                </a:solidFill>
              </a:rPr>
              <a:t>:</a:t>
            </a:r>
            <a:r>
              <a:rPr lang="hu-HU" sz="2800" b="1" dirty="0">
                <a:solidFill>
                  <a:schemeClr val="bg1"/>
                </a:solidFill>
              </a:rPr>
              <a:t> </a:t>
            </a:r>
            <a:r>
              <a:rPr lang="hu-HU" sz="2800" dirty="0"/>
              <a:t>0,25–0,5% → 30–40 ml </a:t>
            </a:r>
          </a:p>
          <a:p>
            <a:pPr marL="3657600" lvl="8" indent="0">
              <a:buNone/>
            </a:pPr>
            <a:r>
              <a:rPr lang="hu-HU" sz="2800" dirty="0"/>
              <a:t>→ </a:t>
            </a:r>
            <a:r>
              <a:rPr lang="hu-HU" sz="2800" dirty="0" err="1">
                <a:solidFill>
                  <a:srgbClr val="FF0000"/>
                </a:solidFill>
              </a:rPr>
              <a:t>max</a:t>
            </a:r>
            <a:r>
              <a:rPr lang="hu-HU" sz="2800" dirty="0">
                <a:solidFill>
                  <a:srgbClr val="FF0000"/>
                </a:solidFill>
              </a:rPr>
              <a:t>. 2 mg/kg</a:t>
            </a:r>
          </a:p>
          <a:p>
            <a:r>
              <a:rPr lang="hu-HU" sz="2800" b="1" dirty="0" err="1">
                <a:solidFill>
                  <a:srgbClr val="002060"/>
                </a:solidFill>
              </a:rPr>
              <a:t>Lidocain</a:t>
            </a:r>
            <a:r>
              <a:rPr lang="hu-HU" sz="2800" b="1" dirty="0">
                <a:solidFill>
                  <a:srgbClr val="002060"/>
                </a:solidFill>
              </a:rPr>
              <a:t>:</a:t>
            </a:r>
            <a:r>
              <a:rPr lang="hu-HU" sz="2800" dirty="0">
                <a:solidFill>
                  <a:schemeClr val="bg1"/>
                </a:solidFill>
              </a:rPr>
              <a:t> </a:t>
            </a:r>
            <a:r>
              <a:rPr lang="hu-HU" sz="2800" dirty="0"/>
              <a:t>1–1,5% → 20–30 ml </a:t>
            </a:r>
          </a:p>
          <a:p>
            <a:pPr marL="2743200" lvl="6" indent="0">
              <a:buNone/>
            </a:pPr>
            <a:r>
              <a:rPr lang="hu-HU" sz="1600" dirty="0"/>
              <a:t>	</a:t>
            </a:r>
            <a:r>
              <a:rPr lang="hu-HU" sz="2800" dirty="0"/>
              <a:t>→ </a:t>
            </a:r>
            <a:r>
              <a:rPr lang="hu-HU" sz="2800" dirty="0" err="1">
                <a:solidFill>
                  <a:srgbClr val="FF0000"/>
                </a:solidFill>
              </a:rPr>
              <a:t>max</a:t>
            </a:r>
            <a:r>
              <a:rPr lang="hu-HU" sz="2800" dirty="0">
                <a:solidFill>
                  <a:srgbClr val="FF0000"/>
                </a:solidFill>
              </a:rPr>
              <a:t>. 4–5 mg/kg </a:t>
            </a:r>
          </a:p>
          <a:p>
            <a:pPr marL="447675" lvl="6" indent="-447675" algn="ctr">
              <a:buNone/>
            </a:pPr>
            <a:r>
              <a:rPr lang="hu-HU" sz="2800" dirty="0"/>
              <a:t>(adrenalinnal: 7 mg/kg), </a:t>
            </a:r>
            <a:r>
              <a:rPr lang="hu-HU" sz="2800" dirty="0" err="1"/>
              <a:t>dexamethason</a:t>
            </a:r>
            <a:r>
              <a:rPr lang="hu-HU" sz="2800" dirty="0"/>
              <a:t> 4–8 mg </a:t>
            </a:r>
          </a:p>
          <a:p>
            <a:pPr marL="447675" lvl="6" indent="-447675" algn="ctr">
              <a:buNone/>
            </a:pPr>
            <a:r>
              <a:rPr lang="hu-HU" sz="2800" dirty="0"/>
              <a:t>→ opcionális </a:t>
            </a:r>
            <a:r>
              <a:rPr lang="hu-HU" sz="2800" dirty="0" err="1"/>
              <a:t>adjuváns</a:t>
            </a:r>
            <a:endParaRPr lang="hu-HU" sz="2800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C7D6087C-FDB9-8F9F-9293-70B1B6319AF6}"/>
              </a:ext>
            </a:extLst>
          </p:cNvPr>
          <p:cNvSpPr txBox="1"/>
          <p:nvPr/>
        </p:nvSpPr>
        <p:spPr>
          <a:xfrm>
            <a:off x="735946" y="5415953"/>
            <a:ext cx="6094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Adjuvánsok</a:t>
            </a:r>
            <a:r>
              <a:rPr lang="hu-HU" dirty="0"/>
              <a:t>: </a:t>
            </a:r>
            <a:r>
              <a:rPr lang="hu-HU" dirty="0" err="1"/>
              <a:t>Dexamethason</a:t>
            </a:r>
            <a:r>
              <a:rPr lang="hu-HU" dirty="0"/>
              <a:t>, </a:t>
            </a:r>
            <a:r>
              <a:rPr lang="hu-HU" dirty="0" err="1"/>
              <a:t>Dexmedetomidine</a:t>
            </a:r>
            <a:r>
              <a:rPr lang="hu-HU" dirty="0"/>
              <a:t>, </a:t>
            </a:r>
            <a:r>
              <a:rPr lang="hu-HU" dirty="0" err="1"/>
              <a:t>Clonidin</a:t>
            </a:r>
            <a:r>
              <a:rPr lang="hu-HU" dirty="0"/>
              <a:t>, </a:t>
            </a:r>
            <a:r>
              <a:rPr lang="hu-HU" dirty="0" err="1"/>
              <a:t>MgSO</a:t>
            </a:r>
            <a:r>
              <a:rPr lang="hu-HU" dirty="0"/>
              <a:t>₄, </a:t>
            </a:r>
            <a:r>
              <a:rPr lang="hu-HU" dirty="0" err="1"/>
              <a:t>Opioidok</a:t>
            </a:r>
            <a:r>
              <a:rPr lang="hu-HU" dirty="0"/>
              <a:t>, </a:t>
            </a:r>
            <a:r>
              <a:rPr lang="hu-HU" dirty="0" err="1"/>
              <a:t>Ketamin</a:t>
            </a:r>
            <a:endParaRPr lang="hu-HU" dirty="0"/>
          </a:p>
        </p:txBody>
      </p:sp>
      <p:pic>
        <p:nvPicPr>
          <p:cNvPr id="1026" name="Picture 2" descr="Infusion Arm Icon: Over 117 Royalty-Free Licensable Stock Illustrations &amp;  Drawings | Shutterstock">
            <a:extLst>
              <a:ext uri="{FF2B5EF4-FFF2-40B4-BE49-F238E27FC236}">
                <a16:creationId xmlns:a16="http://schemas.microsoft.com/office/drawing/2014/main" id="{C31B9FAA-3D8B-C1E6-A13F-BD5142E2BB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0"/>
          <a:stretch>
            <a:fillRect/>
          </a:stretch>
        </p:blipFill>
        <p:spPr bwMode="auto">
          <a:xfrm>
            <a:off x="6410052" y="1329323"/>
            <a:ext cx="2476500" cy="242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94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C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Csoportba foglalás 27">
            <a:extLst>
              <a:ext uri="{FF2B5EF4-FFF2-40B4-BE49-F238E27FC236}">
                <a16:creationId xmlns:a16="http://schemas.microsoft.com/office/drawing/2014/main" id="{4A26B13E-71EA-A55B-D8FE-20415D887F6B}"/>
              </a:ext>
            </a:extLst>
          </p:cNvPr>
          <p:cNvGrpSpPr/>
          <p:nvPr/>
        </p:nvGrpSpPr>
        <p:grpSpPr>
          <a:xfrm>
            <a:off x="5949978" y="-1248456"/>
            <a:ext cx="4870538" cy="8112103"/>
            <a:chOff x="5949978" y="-1248456"/>
            <a:chExt cx="4870538" cy="8112103"/>
          </a:xfrm>
        </p:grpSpPr>
        <p:grpSp>
          <p:nvGrpSpPr>
            <p:cNvPr id="4" name="Csoportba foglalás 3">
              <a:extLst>
                <a:ext uri="{FF2B5EF4-FFF2-40B4-BE49-F238E27FC236}">
                  <a16:creationId xmlns:a16="http://schemas.microsoft.com/office/drawing/2014/main" id="{E367EB6A-6B2B-048F-441F-D422EFBD7AB3}"/>
                </a:ext>
              </a:extLst>
            </p:cNvPr>
            <p:cNvGrpSpPr/>
            <p:nvPr/>
          </p:nvGrpSpPr>
          <p:grpSpPr>
            <a:xfrm>
              <a:off x="5949978" y="1992838"/>
              <a:ext cx="4858322" cy="4865162"/>
              <a:chOff x="6438694" y="1776787"/>
              <a:chExt cx="4858322" cy="4865162"/>
            </a:xfrm>
          </p:grpSpPr>
          <p:grpSp>
            <p:nvGrpSpPr>
              <p:cNvPr id="8" name="Csoportba foglalás 7">
                <a:extLst>
                  <a:ext uri="{FF2B5EF4-FFF2-40B4-BE49-F238E27FC236}">
                    <a16:creationId xmlns:a16="http://schemas.microsoft.com/office/drawing/2014/main" id="{12F1452F-8DB1-B8F0-304E-0BC837AE3219}"/>
                  </a:ext>
                </a:extLst>
              </p:cNvPr>
              <p:cNvGrpSpPr/>
              <p:nvPr/>
            </p:nvGrpSpPr>
            <p:grpSpPr>
              <a:xfrm>
                <a:off x="6438694" y="1776787"/>
                <a:ext cx="4858322" cy="4865162"/>
                <a:chOff x="12429491" y="1273117"/>
                <a:chExt cx="6477762" cy="6486882"/>
              </a:xfrm>
            </p:grpSpPr>
            <p:sp>
              <p:nvSpPr>
                <p:cNvPr id="9" name="Háromszög 8">
                  <a:extLst>
                    <a:ext uri="{FF2B5EF4-FFF2-40B4-BE49-F238E27FC236}">
                      <a16:creationId xmlns:a16="http://schemas.microsoft.com/office/drawing/2014/main" id="{58BE60F4-06B3-1635-9469-EBA09E072416}"/>
                    </a:ext>
                  </a:extLst>
                </p:cNvPr>
                <p:cNvSpPr/>
                <p:nvPr/>
              </p:nvSpPr>
              <p:spPr>
                <a:xfrm rot="10800000">
                  <a:off x="12429491" y="3433117"/>
                  <a:ext cx="3240000" cy="2160000"/>
                </a:xfrm>
                <a:prstGeom prst="triangle">
                  <a:avLst/>
                </a:prstGeom>
                <a:solidFill>
                  <a:srgbClr val="14224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/>
                </a:p>
              </p:txBody>
            </p:sp>
            <p:sp>
              <p:nvSpPr>
                <p:cNvPr id="10" name="Háromszög 9">
                  <a:extLst>
                    <a:ext uri="{FF2B5EF4-FFF2-40B4-BE49-F238E27FC236}">
                      <a16:creationId xmlns:a16="http://schemas.microsoft.com/office/drawing/2014/main" id="{8ADC9B69-B770-32A6-95AB-134621A8DF0F}"/>
                    </a:ext>
                  </a:extLst>
                </p:cNvPr>
                <p:cNvSpPr/>
                <p:nvPr/>
              </p:nvSpPr>
              <p:spPr>
                <a:xfrm>
                  <a:off x="12429491" y="1275156"/>
                  <a:ext cx="3240000" cy="2160000"/>
                </a:xfrm>
                <a:prstGeom prst="triangle">
                  <a:avLst/>
                </a:prstGeom>
                <a:solidFill>
                  <a:srgbClr val="9CA8C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>
                    <a:solidFill>
                      <a:srgbClr val="9CA8C3"/>
                    </a:solidFill>
                  </a:endParaRPr>
                </a:p>
              </p:txBody>
            </p:sp>
            <p:sp>
              <p:nvSpPr>
                <p:cNvPr id="11" name="Háromszög 10">
                  <a:extLst>
                    <a:ext uri="{FF2B5EF4-FFF2-40B4-BE49-F238E27FC236}">
                      <a16:creationId xmlns:a16="http://schemas.microsoft.com/office/drawing/2014/main" id="{E47C2F98-459C-88D9-53F7-D584B7E30E52}"/>
                    </a:ext>
                  </a:extLst>
                </p:cNvPr>
                <p:cNvSpPr/>
                <p:nvPr/>
              </p:nvSpPr>
              <p:spPr>
                <a:xfrm rot="10800000">
                  <a:off x="14049491" y="1273117"/>
                  <a:ext cx="3240000" cy="2160000"/>
                </a:xfrm>
                <a:prstGeom prst="triangle">
                  <a:avLst/>
                </a:prstGeom>
                <a:solidFill>
                  <a:srgbClr val="1630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/>
                </a:p>
              </p:txBody>
            </p:sp>
            <p:sp>
              <p:nvSpPr>
                <p:cNvPr id="13" name="Háromszög 12">
                  <a:extLst>
                    <a:ext uri="{FF2B5EF4-FFF2-40B4-BE49-F238E27FC236}">
                      <a16:creationId xmlns:a16="http://schemas.microsoft.com/office/drawing/2014/main" id="{23073D46-A677-7369-CD17-349534A9F125}"/>
                    </a:ext>
                  </a:extLst>
                </p:cNvPr>
                <p:cNvSpPr/>
                <p:nvPr/>
              </p:nvSpPr>
              <p:spPr>
                <a:xfrm>
                  <a:off x="14049828" y="3437196"/>
                  <a:ext cx="3240000" cy="2160000"/>
                </a:xfrm>
                <a:prstGeom prst="triangle">
                  <a:avLst/>
                </a:prstGeom>
                <a:solidFill>
                  <a:srgbClr val="626B8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 dirty="0"/>
                </a:p>
              </p:txBody>
            </p:sp>
            <p:sp>
              <p:nvSpPr>
                <p:cNvPr id="14" name="Háromszög 13">
                  <a:extLst>
                    <a:ext uri="{FF2B5EF4-FFF2-40B4-BE49-F238E27FC236}">
                      <a16:creationId xmlns:a16="http://schemas.microsoft.com/office/drawing/2014/main" id="{30EEE49B-63D8-700C-B1A4-AFB7DD3A992A}"/>
                    </a:ext>
                  </a:extLst>
                </p:cNvPr>
                <p:cNvSpPr/>
                <p:nvPr/>
              </p:nvSpPr>
              <p:spPr>
                <a:xfrm>
                  <a:off x="15662456" y="1280246"/>
                  <a:ext cx="3240000" cy="2160000"/>
                </a:xfrm>
                <a:prstGeom prst="triangle">
                  <a:avLst/>
                </a:prstGeom>
                <a:solidFill>
                  <a:srgbClr val="17295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 dirty="0"/>
                </a:p>
              </p:txBody>
            </p:sp>
            <p:sp>
              <p:nvSpPr>
                <p:cNvPr id="15" name="Háromszög 14">
                  <a:extLst>
                    <a:ext uri="{FF2B5EF4-FFF2-40B4-BE49-F238E27FC236}">
                      <a16:creationId xmlns:a16="http://schemas.microsoft.com/office/drawing/2014/main" id="{BACBF7EF-0CAB-C907-A464-66C42F4EA823}"/>
                    </a:ext>
                  </a:extLst>
                </p:cNvPr>
                <p:cNvSpPr/>
                <p:nvPr/>
              </p:nvSpPr>
              <p:spPr>
                <a:xfrm rot="10800000">
                  <a:off x="15667253" y="3440646"/>
                  <a:ext cx="3240000" cy="2160000"/>
                </a:xfrm>
                <a:prstGeom prst="triangle">
                  <a:avLst/>
                </a:prstGeom>
                <a:solidFill>
                  <a:srgbClr val="1630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 dirty="0"/>
                </a:p>
              </p:txBody>
            </p:sp>
            <p:sp>
              <p:nvSpPr>
                <p:cNvPr id="16" name="Háromszög 15">
                  <a:extLst>
                    <a:ext uri="{FF2B5EF4-FFF2-40B4-BE49-F238E27FC236}">
                      <a16:creationId xmlns:a16="http://schemas.microsoft.com/office/drawing/2014/main" id="{EA82D854-2C85-8F46-CBC4-AEBD6A86B80E}"/>
                    </a:ext>
                  </a:extLst>
                </p:cNvPr>
                <p:cNvSpPr/>
                <p:nvPr/>
              </p:nvSpPr>
              <p:spPr>
                <a:xfrm rot="10800000">
                  <a:off x="14032861" y="5599999"/>
                  <a:ext cx="3240000" cy="2160000"/>
                </a:xfrm>
                <a:prstGeom prst="triangle">
                  <a:avLst/>
                </a:prstGeom>
                <a:solidFill>
                  <a:srgbClr val="9CA8C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/>
                </a:p>
              </p:txBody>
            </p:sp>
          </p:grpSp>
          <p:sp>
            <p:nvSpPr>
              <p:cNvPr id="19" name="Háromszög 18">
                <a:extLst>
                  <a:ext uri="{FF2B5EF4-FFF2-40B4-BE49-F238E27FC236}">
                    <a16:creationId xmlns:a16="http://schemas.microsoft.com/office/drawing/2014/main" id="{1B70CF8E-CB66-A756-6DF1-14101026E1C5}"/>
                  </a:ext>
                </a:extLst>
              </p:cNvPr>
              <p:cNvSpPr/>
              <p:nvPr/>
            </p:nvSpPr>
            <p:spPr>
              <a:xfrm>
                <a:off x="6438695" y="5014500"/>
                <a:ext cx="2430000" cy="1620000"/>
              </a:xfrm>
              <a:prstGeom prst="triangle">
                <a:avLst/>
              </a:prstGeom>
              <a:solidFill>
                <a:srgbClr val="16306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 dirty="0"/>
              </a:p>
            </p:txBody>
          </p:sp>
        </p:grpSp>
        <p:sp>
          <p:nvSpPr>
            <p:cNvPr id="6" name="Háromszög 5">
              <a:extLst>
                <a:ext uri="{FF2B5EF4-FFF2-40B4-BE49-F238E27FC236}">
                  <a16:creationId xmlns:a16="http://schemas.microsoft.com/office/drawing/2014/main" id="{4B5BAC19-44B9-9B4B-04DC-B3EDE891008B}"/>
                </a:ext>
              </a:extLst>
            </p:cNvPr>
            <p:cNvSpPr/>
            <p:nvPr/>
          </p:nvSpPr>
          <p:spPr>
            <a:xfrm>
              <a:off x="8355033" y="5243647"/>
              <a:ext cx="2430000" cy="1620000"/>
            </a:xfrm>
            <a:prstGeom prst="triangle">
              <a:avLst/>
            </a:prstGeom>
            <a:solidFill>
              <a:srgbClr val="1422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17" name="Háromszög 16">
              <a:extLst>
                <a:ext uri="{FF2B5EF4-FFF2-40B4-BE49-F238E27FC236}">
                  <a16:creationId xmlns:a16="http://schemas.microsoft.com/office/drawing/2014/main" id="{C0EF4FC6-C506-3DD2-EAE0-49F1BF07D150}"/>
                </a:ext>
              </a:extLst>
            </p:cNvPr>
            <p:cNvSpPr/>
            <p:nvPr/>
          </p:nvSpPr>
          <p:spPr>
            <a:xfrm>
              <a:off x="7166777" y="374367"/>
              <a:ext cx="2430000" cy="1620000"/>
            </a:xfrm>
            <a:prstGeom prst="triangle">
              <a:avLst/>
            </a:prstGeom>
            <a:solidFill>
              <a:srgbClr val="626B8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 dirty="0"/>
            </a:p>
          </p:txBody>
        </p:sp>
        <p:sp>
          <p:nvSpPr>
            <p:cNvPr id="20" name="Háromszög 19">
              <a:extLst>
                <a:ext uri="{FF2B5EF4-FFF2-40B4-BE49-F238E27FC236}">
                  <a16:creationId xmlns:a16="http://schemas.microsoft.com/office/drawing/2014/main" id="{AD848DD4-4BF6-ED99-1F9E-890E8857CA61}"/>
                </a:ext>
              </a:extLst>
            </p:cNvPr>
            <p:cNvSpPr/>
            <p:nvPr/>
          </p:nvSpPr>
          <p:spPr>
            <a:xfrm rot="10800000">
              <a:off x="5955254" y="390427"/>
              <a:ext cx="2430000" cy="1620000"/>
            </a:xfrm>
            <a:prstGeom prst="triangle">
              <a:avLst/>
            </a:prstGeom>
            <a:solidFill>
              <a:srgbClr val="1422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1" name="Háromszög 20">
              <a:extLst>
                <a:ext uri="{FF2B5EF4-FFF2-40B4-BE49-F238E27FC236}">
                  <a16:creationId xmlns:a16="http://schemas.microsoft.com/office/drawing/2014/main" id="{DF045882-95DF-0506-70DF-3AC871D19C31}"/>
                </a:ext>
              </a:extLst>
            </p:cNvPr>
            <p:cNvSpPr/>
            <p:nvPr/>
          </p:nvSpPr>
          <p:spPr>
            <a:xfrm>
              <a:off x="5958852" y="-1248456"/>
              <a:ext cx="2430000" cy="1620000"/>
            </a:xfrm>
            <a:prstGeom prst="triangle">
              <a:avLst/>
            </a:prstGeom>
            <a:solidFill>
              <a:srgbClr val="9CA8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2" name="Háromszög 21">
              <a:extLst>
                <a:ext uri="{FF2B5EF4-FFF2-40B4-BE49-F238E27FC236}">
                  <a16:creationId xmlns:a16="http://schemas.microsoft.com/office/drawing/2014/main" id="{BD012467-4F20-3960-DA56-AEE54165B666}"/>
                </a:ext>
              </a:extLst>
            </p:cNvPr>
            <p:cNvSpPr/>
            <p:nvPr/>
          </p:nvSpPr>
          <p:spPr>
            <a:xfrm>
              <a:off x="8388852" y="-1248456"/>
              <a:ext cx="2430000" cy="1620000"/>
            </a:xfrm>
            <a:prstGeom prst="triangle">
              <a:avLst/>
            </a:prstGeom>
            <a:solidFill>
              <a:srgbClr val="1630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 dirty="0"/>
            </a:p>
          </p:txBody>
        </p:sp>
        <p:sp>
          <p:nvSpPr>
            <p:cNvPr id="27" name="Háromszög 26">
              <a:extLst>
                <a:ext uri="{FF2B5EF4-FFF2-40B4-BE49-F238E27FC236}">
                  <a16:creationId xmlns:a16="http://schemas.microsoft.com/office/drawing/2014/main" id="{F610F80D-2999-AB23-6B3F-9BE3D2BCAEB2}"/>
                </a:ext>
              </a:extLst>
            </p:cNvPr>
            <p:cNvSpPr/>
            <p:nvPr/>
          </p:nvSpPr>
          <p:spPr>
            <a:xfrm rot="10800000">
              <a:off x="8390516" y="370106"/>
              <a:ext cx="2430000" cy="1620000"/>
            </a:xfrm>
            <a:prstGeom prst="triangle">
              <a:avLst/>
            </a:prstGeom>
            <a:solidFill>
              <a:srgbClr val="1729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 dirty="0"/>
            </a:p>
          </p:txBody>
        </p:sp>
      </p:grpSp>
      <p:pic>
        <p:nvPicPr>
          <p:cNvPr id="29" name="Kép 28" descr="A képen vázlat, rajz, művészet, illusztráció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1A446C9-3A72-5B82-FC42-CB7949D8A9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27" t="1826" r="5027" b="3110"/>
          <a:stretch>
            <a:fillRect/>
          </a:stretch>
        </p:blipFill>
        <p:spPr>
          <a:xfrm>
            <a:off x="758746" y="1406212"/>
            <a:ext cx="5989350" cy="4212389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375B84E2-3158-5618-CC4B-6EA97D0EE2B4}"/>
              </a:ext>
            </a:extLst>
          </p:cNvPr>
          <p:cNvSpPr txBox="1">
            <a:spLocks/>
          </p:cNvSpPr>
          <p:nvPr/>
        </p:nvSpPr>
        <p:spPr>
          <a:xfrm>
            <a:off x="119697" y="370106"/>
            <a:ext cx="6811113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Transzverzus</a:t>
            </a:r>
            <a:r>
              <a:rPr lang="hu-HU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hu-HU" sz="2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Abdominalis</a:t>
            </a:r>
            <a:r>
              <a:rPr lang="hu-HU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hu-HU" sz="2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Plane</a:t>
            </a:r>
            <a:r>
              <a:rPr lang="hu-HU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 Blokk (TAP)</a:t>
            </a:r>
          </a:p>
        </p:txBody>
      </p:sp>
    </p:spTree>
    <p:extLst>
      <p:ext uri="{BB962C8B-B14F-4D97-AF65-F5344CB8AC3E}">
        <p14:creationId xmlns:p14="http://schemas.microsoft.com/office/powerpoint/2010/main" val="2408452071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5E8CD-C536-D93E-6A41-30B5BB2EB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F0952F34-34C2-A972-AFD7-BD4821F2BD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19" t="6490" b="13846"/>
          <a:stretch>
            <a:fillRect/>
          </a:stretch>
        </p:blipFill>
        <p:spPr>
          <a:xfrm>
            <a:off x="0" y="5979597"/>
            <a:ext cx="2951630" cy="726141"/>
          </a:xfrm>
          <a:prstGeom prst="rect">
            <a:avLst/>
          </a:prstGeom>
        </p:spPr>
      </p:pic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19673B8F-E3B4-E3F6-E567-6151C631E8E6}"/>
              </a:ext>
            </a:extLst>
          </p:cNvPr>
          <p:cNvGrpSpPr/>
          <p:nvPr/>
        </p:nvGrpSpPr>
        <p:grpSpPr>
          <a:xfrm>
            <a:off x="5383763" y="4857684"/>
            <a:ext cx="3760238" cy="1975728"/>
            <a:chOff x="6604939" y="1962167"/>
            <a:chExt cx="3612427" cy="1815218"/>
          </a:xfrm>
        </p:grpSpPr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B525859D-CB96-525A-9CB4-D9BA81B735A4}"/>
                </a:ext>
              </a:extLst>
            </p:cNvPr>
            <p:cNvGrpSpPr/>
            <p:nvPr/>
          </p:nvGrpSpPr>
          <p:grpSpPr>
            <a:xfrm>
              <a:off x="7197920" y="1962167"/>
              <a:ext cx="3019446" cy="1815218"/>
              <a:chOff x="7197920" y="1962167"/>
              <a:chExt cx="3019446" cy="1815218"/>
            </a:xfrm>
          </p:grpSpPr>
          <p:pic>
            <p:nvPicPr>
              <p:cNvPr id="26" name="Picture 6" descr="Nem érhető el leírás a fényképhez.">
                <a:extLst>
                  <a:ext uri="{FF2B5EF4-FFF2-40B4-BE49-F238E27FC236}">
                    <a16:creationId xmlns:a16="http://schemas.microsoft.com/office/drawing/2014/main" id="{AFC31F11-F50B-EBA6-D643-82FF1097FB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41" t="5323" r="10366" b="13633"/>
              <a:stretch>
                <a:fillRect/>
              </a:stretch>
            </p:blipFill>
            <p:spPr bwMode="auto">
              <a:xfrm flipH="1">
                <a:off x="7343557" y="2104098"/>
                <a:ext cx="2873809" cy="1673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Szövegdoboz 26">
                <a:extLst>
                  <a:ext uri="{FF2B5EF4-FFF2-40B4-BE49-F238E27FC236}">
                    <a16:creationId xmlns:a16="http://schemas.microsoft.com/office/drawing/2014/main" id="{8575F0CC-344F-D543-9F9F-7A50B4D94F57}"/>
                  </a:ext>
                </a:extLst>
              </p:cNvPr>
              <p:cNvSpPr txBox="1"/>
              <p:nvPr/>
            </p:nvSpPr>
            <p:spPr>
              <a:xfrm>
                <a:off x="9180663" y="2834308"/>
                <a:ext cx="474626" cy="234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Pécs</a:t>
                </a:r>
              </a:p>
            </p:txBody>
          </p:sp>
          <p:sp>
            <p:nvSpPr>
              <p:cNvPr id="28" name="Téglalap 27">
                <a:extLst>
                  <a:ext uri="{FF2B5EF4-FFF2-40B4-BE49-F238E27FC236}">
                    <a16:creationId xmlns:a16="http://schemas.microsoft.com/office/drawing/2014/main" id="{A476E696-2D6C-936E-0195-0A200271ED3E}"/>
                  </a:ext>
                </a:extLst>
              </p:cNvPr>
              <p:cNvSpPr/>
              <p:nvPr/>
            </p:nvSpPr>
            <p:spPr>
              <a:xfrm>
                <a:off x="7197920" y="1962167"/>
                <a:ext cx="476364" cy="1183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/>
              </a:p>
            </p:txBody>
          </p:sp>
          <p:pic>
            <p:nvPicPr>
              <p:cNvPr id="29" name="Kép 28" descr="A képen vázlat, rajz, clipart, illusztráció látható&#10;&#10;Előfordulhat, hogy az AI által létrehozott tartalom helytelen.">
                <a:extLst>
                  <a:ext uri="{FF2B5EF4-FFF2-40B4-BE49-F238E27FC236}">
                    <a16:creationId xmlns:a16="http://schemas.microsoft.com/office/drawing/2014/main" id="{2EBA9390-C1A3-6B55-7953-DC0D76C127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453491" y="2934072"/>
                <a:ext cx="743444" cy="735183"/>
              </a:xfrm>
              <a:prstGeom prst="rect">
                <a:avLst/>
              </a:prstGeom>
            </p:spPr>
          </p:pic>
        </p:grpSp>
        <p:sp>
          <p:nvSpPr>
            <p:cNvPr id="24" name="Téglalap 23">
              <a:extLst>
                <a:ext uri="{FF2B5EF4-FFF2-40B4-BE49-F238E27FC236}">
                  <a16:creationId xmlns:a16="http://schemas.microsoft.com/office/drawing/2014/main" id="{0F0245CC-44F8-0E43-8A23-3661408DF0CF}"/>
                </a:ext>
              </a:extLst>
            </p:cNvPr>
            <p:cNvSpPr/>
            <p:nvPr/>
          </p:nvSpPr>
          <p:spPr>
            <a:xfrm>
              <a:off x="7018506" y="3321263"/>
              <a:ext cx="1213726" cy="39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2B59A6BF-B9CD-88CF-E18F-EEFB13F4F62C}"/>
                </a:ext>
              </a:extLst>
            </p:cNvPr>
            <p:cNvSpPr/>
            <p:nvPr/>
          </p:nvSpPr>
          <p:spPr>
            <a:xfrm>
              <a:off x="6604939" y="2859018"/>
              <a:ext cx="1313376" cy="905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</p:grpSp>
      <p:sp>
        <p:nvSpPr>
          <p:cNvPr id="2" name="Téglalap 1">
            <a:extLst>
              <a:ext uri="{FF2B5EF4-FFF2-40B4-BE49-F238E27FC236}">
                <a16:creationId xmlns:a16="http://schemas.microsoft.com/office/drawing/2014/main" id="{81A1C9A9-5C78-7002-DFA8-ED1737CD4D66}"/>
              </a:ext>
            </a:extLst>
          </p:cNvPr>
          <p:cNvSpPr/>
          <p:nvPr/>
        </p:nvSpPr>
        <p:spPr>
          <a:xfrm>
            <a:off x="-50430" y="6737352"/>
            <a:ext cx="9234000" cy="135000"/>
          </a:xfrm>
          <a:prstGeom prst="rect">
            <a:avLst/>
          </a:prstGeom>
          <a:gradFill flip="none" rotWithShape="1">
            <a:gsLst>
              <a:gs pos="0">
                <a:srgbClr val="111C46"/>
              </a:gs>
              <a:gs pos="52000">
                <a:srgbClr val="00B6BB"/>
              </a:gs>
              <a:gs pos="100000">
                <a:srgbClr val="1A996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>
              <a:latin typeface="Palatino Linotype" panose="02040502050505030304" pitchFamily="18" charset="0"/>
            </a:endParaRPr>
          </a:p>
        </p:txBody>
      </p:sp>
      <p:sp>
        <p:nvSpPr>
          <p:cNvPr id="10" name="Cím 1">
            <a:extLst>
              <a:ext uri="{FF2B5EF4-FFF2-40B4-BE49-F238E27FC236}">
                <a16:creationId xmlns:a16="http://schemas.microsoft.com/office/drawing/2014/main" id="{9E8FBD3E-F313-526C-D04B-99B41EA72A6B}"/>
              </a:ext>
            </a:extLst>
          </p:cNvPr>
          <p:cNvSpPr txBox="1">
            <a:spLocks/>
          </p:cNvSpPr>
          <p:nvPr/>
        </p:nvSpPr>
        <p:spPr>
          <a:xfrm>
            <a:off x="0" y="6254574"/>
            <a:ext cx="9144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400" b="1" dirty="0" err="1">
                <a:solidFill>
                  <a:srgbClr val="A3CD37"/>
                </a:solidFill>
                <a:latin typeface="Palatino Linotype" panose="02040502050505030304" pitchFamily="18" charset="0"/>
              </a:rPr>
              <a:t>Mira</a:t>
            </a:r>
            <a:r>
              <a:rPr lang="hu-HU" sz="2400" b="1" dirty="0">
                <a:solidFill>
                  <a:srgbClr val="A3CD37"/>
                </a:solidFill>
                <a:latin typeface="Palatino Linotype" panose="02040502050505030304" pitchFamily="18" charset="0"/>
              </a:rPr>
              <a:t> Pécs 2025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88DC8A0-882B-E080-A08F-14ACF5E1FBDB}"/>
              </a:ext>
            </a:extLst>
          </p:cNvPr>
          <p:cNvSpPr txBox="1">
            <a:spLocks/>
          </p:cNvSpPr>
          <p:nvPr/>
        </p:nvSpPr>
        <p:spPr>
          <a:xfrm>
            <a:off x="376686" y="76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40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ECE0990-8B21-5956-71C7-548D4E2B4D88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dirty="0" err="1">
                <a:solidFill>
                  <a:srgbClr val="C00000"/>
                </a:solidFill>
              </a:rPr>
              <a:t>Transversus</a:t>
            </a:r>
            <a:r>
              <a:rPr lang="hu-HU" sz="4000" dirty="0">
                <a:solidFill>
                  <a:srgbClr val="C00000"/>
                </a:solidFill>
              </a:rPr>
              <a:t> </a:t>
            </a:r>
            <a:r>
              <a:rPr lang="hu-HU" sz="4000" dirty="0" err="1">
                <a:solidFill>
                  <a:srgbClr val="C00000"/>
                </a:solidFill>
              </a:rPr>
              <a:t>abdominális</a:t>
            </a:r>
            <a:r>
              <a:rPr lang="hu-HU" sz="4000" dirty="0">
                <a:solidFill>
                  <a:srgbClr val="C00000"/>
                </a:solidFill>
              </a:rPr>
              <a:t> </a:t>
            </a:r>
            <a:r>
              <a:rPr lang="hu-HU" sz="4000" dirty="0" err="1">
                <a:solidFill>
                  <a:srgbClr val="C00000"/>
                </a:solidFill>
              </a:rPr>
              <a:t>plane</a:t>
            </a:r>
            <a:r>
              <a:rPr lang="hu-HU" sz="4000" dirty="0">
                <a:solidFill>
                  <a:srgbClr val="C00000"/>
                </a:solidFill>
              </a:rPr>
              <a:t> blokk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CF58DC98-987A-6579-9889-57CAE625E058}"/>
              </a:ext>
            </a:extLst>
          </p:cNvPr>
          <p:cNvSpPr txBox="1"/>
          <p:nvPr/>
        </p:nvSpPr>
        <p:spPr>
          <a:xfrm>
            <a:off x="254000" y="1214375"/>
            <a:ext cx="8787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0070C0"/>
                </a:solidFill>
              </a:rPr>
              <a:t>T7–L1 </a:t>
            </a:r>
            <a:r>
              <a:rPr lang="hu-HU" dirty="0" err="1">
                <a:solidFill>
                  <a:srgbClr val="0070C0"/>
                </a:solidFill>
              </a:rPr>
              <a:t>intercostalis</a:t>
            </a:r>
            <a:r>
              <a:rPr lang="hu-HU" dirty="0">
                <a:solidFill>
                  <a:srgbClr val="0070C0"/>
                </a:solidFill>
              </a:rPr>
              <a:t>, </a:t>
            </a:r>
            <a:r>
              <a:rPr lang="hu-HU" dirty="0" err="1">
                <a:solidFill>
                  <a:srgbClr val="0070C0"/>
                </a:solidFill>
              </a:rPr>
              <a:t>subcostalis</a:t>
            </a:r>
            <a:r>
              <a:rPr lang="hu-HU" dirty="0">
                <a:solidFill>
                  <a:srgbClr val="0070C0"/>
                </a:solidFill>
              </a:rPr>
              <a:t>, </a:t>
            </a:r>
            <a:r>
              <a:rPr lang="hu-HU" dirty="0" err="1">
                <a:solidFill>
                  <a:srgbClr val="0070C0"/>
                </a:solidFill>
              </a:rPr>
              <a:t>iliohypogastricus</a:t>
            </a:r>
            <a:r>
              <a:rPr lang="hu-HU" dirty="0">
                <a:solidFill>
                  <a:srgbClr val="0070C0"/>
                </a:solidFill>
              </a:rPr>
              <a:t> és </a:t>
            </a:r>
            <a:r>
              <a:rPr lang="hu-HU" dirty="0" err="1">
                <a:solidFill>
                  <a:srgbClr val="0070C0"/>
                </a:solidFill>
              </a:rPr>
              <a:t>ilioinguinalis</a:t>
            </a:r>
            <a:r>
              <a:rPr lang="hu-HU" dirty="0">
                <a:solidFill>
                  <a:srgbClr val="0070C0"/>
                </a:solidFill>
              </a:rPr>
              <a:t> idegeket blokkolja</a:t>
            </a:r>
          </a:p>
        </p:txBody>
      </p:sp>
      <p:pic>
        <p:nvPicPr>
          <p:cNvPr id="9" name="Tartalom helye 5">
            <a:extLst>
              <a:ext uri="{FF2B5EF4-FFF2-40B4-BE49-F238E27FC236}">
                <a16:creationId xmlns:a16="http://schemas.microsoft.com/office/drawing/2014/main" id="{76118792-EC07-027B-7F4D-301320C60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5566" y="1874624"/>
            <a:ext cx="4647902" cy="3098602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FDF4007A-F8D5-9510-5C78-90B928987D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615" y="1783904"/>
            <a:ext cx="2951629" cy="2174292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BE5EF9CD-E22C-4A93-FB35-75ABE02122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563" y="4002331"/>
            <a:ext cx="2900907" cy="2162722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F13FB2FB-C4EB-5B57-E549-DAAA39D18476}"/>
              </a:ext>
            </a:extLst>
          </p:cNvPr>
          <p:cNvSpPr txBox="1"/>
          <p:nvPr/>
        </p:nvSpPr>
        <p:spPr>
          <a:xfrm>
            <a:off x="3720470" y="5148600"/>
            <a:ext cx="3092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/>
              <a:t>Rafi</a:t>
            </a:r>
            <a:r>
              <a:rPr lang="hu-HU" sz="1200" dirty="0"/>
              <a:t> AN. </a:t>
            </a:r>
            <a:r>
              <a:rPr lang="hu-HU" sz="1200" i="1" dirty="0" err="1"/>
              <a:t>Abdominal</a:t>
            </a:r>
            <a:r>
              <a:rPr lang="hu-HU" sz="1200" i="1" dirty="0"/>
              <a:t> </a:t>
            </a:r>
            <a:r>
              <a:rPr lang="hu-HU" sz="1200" i="1" dirty="0" err="1"/>
              <a:t>field</a:t>
            </a:r>
            <a:r>
              <a:rPr lang="hu-HU" sz="1200" i="1" dirty="0"/>
              <a:t> </a:t>
            </a:r>
            <a:r>
              <a:rPr lang="hu-HU" sz="1200" i="1" dirty="0" err="1"/>
              <a:t>block</a:t>
            </a:r>
            <a:r>
              <a:rPr lang="hu-HU" sz="1200" i="1" dirty="0"/>
              <a:t>: a </a:t>
            </a:r>
            <a:r>
              <a:rPr lang="hu-HU" sz="1200" i="1" dirty="0" err="1"/>
              <a:t>new</a:t>
            </a:r>
            <a:r>
              <a:rPr lang="hu-HU" sz="1200" i="1" dirty="0"/>
              <a:t> </a:t>
            </a:r>
            <a:r>
              <a:rPr lang="hu-HU" sz="1200" i="1" dirty="0" err="1"/>
              <a:t>approach</a:t>
            </a:r>
            <a:r>
              <a:rPr lang="hu-HU" sz="1200" i="1" dirty="0"/>
              <a:t> </a:t>
            </a:r>
            <a:r>
              <a:rPr lang="hu-HU" sz="1200" i="1" dirty="0" err="1"/>
              <a:t>via</a:t>
            </a:r>
            <a:r>
              <a:rPr lang="hu-HU" sz="1200" i="1" dirty="0"/>
              <a:t> </a:t>
            </a:r>
            <a:r>
              <a:rPr lang="hu-HU" sz="1200" i="1" dirty="0" err="1"/>
              <a:t>the</a:t>
            </a:r>
            <a:r>
              <a:rPr lang="hu-HU" sz="1200" i="1" dirty="0"/>
              <a:t> </a:t>
            </a:r>
            <a:r>
              <a:rPr lang="hu-HU" sz="1200" i="1" dirty="0" err="1"/>
              <a:t>lumbar</a:t>
            </a:r>
            <a:r>
              <a:rPr lang="hu-HU" sz="1200" i="1" dirty="0"/>
              <a:t> </a:t>
            </a:r>
            <a:r>
              <a:rPr lang="hu-HU" sz="1200" i="1" dirty="0" err="1"/>
              <a:t>triangle</a:t>
            </a:r>
            <a:r>
              <a:rPr lang="hu-HU" sz="1200" i="1" dirty="0"/>
              <a:t>.</a:t>
            </a:r>
            <a:r>
              <a:rPr lang="hu-HU" sz="1200" dirty="0"/>
              <a:t> </a:t>
            </a:r>
            <a:r>
              <a:rPr lang="hu-HU" sz="1200" dirty="0" err="1"/>
              <a:t>Anaesthesia</a:t>
            </a:r>
            <a:r>
              <a:rPr lang="hu-HU" sz="1200" dirty="0"/>
              <a:t>. 2001;56(10):1024–1026.</a:t>
            </a:r>
            <a:br>
              <a:rPr lang="hu-HU" sz="1200" dirty="0"/>
            </a:br>
            <a:r>
              <a:rPr lang="hu-HU" sz="1200" dirty="0"/>
              <a:t>– Az első leírás a TAP blokkról</a:t>
            </a:r>
            <a:r>
              <a:rPr lang="hu-HU" sz="1200" dirty="0">
                <a:highlight>
                  <a:srgbClr val="C0C0C0"/>
                </a:highlight>
              </a:rPr>
              <a:t>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727CD62-50EE-C831-6CAF-8FE4CF4515C1}"/>
              </a:ext>
            </a:extLst>
          </p:cNvPr>
          <p:cNvSpPr txBox="1">
            <a:spLocks/>
          </p:cNvSpPr>
          <p:nvPr/>
        </p:nvSpPr>
        <p:spPr>
          <a:xfrm>
            <a:off x="8656320" y="4270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dirty="0">
                <a:solidFill>
                  <a:srgbClr val="C00000"/>
                </a:solidFill>
              </a:rPr>
              <a:t>TAP </a:t>
            </a:r>
            <a:r>
              <a:rPr lang="hu-HU" sz="4000" dirty="0" err="1">
                <a:solidFill>
                  <a:srgbClr val="C00000"/>
                </a:solidFill>
              </a:rPr>
              <a:t>block</a:t>
            </a:r>
            <a:r>
              <a:rPr lang="hu-HU" sz="4000" dirty="0">
                <a:solidFill>
                  <a:srgbClr val="C00000"/>
                </a:solidFill>
              </a:rPr>
              <a:t> – UH kép</a:t>
            </a:r>
          </a:p>
        </p:txBody>
      </p:sp>
      <p:pic>
        <p:nvPicPr>
          <p:cNvPr id="15" name="Tartalom helye 4">
            <a:extLst>
              <a:ext uri="{FF2B5EF4-FFF2-40B4-BE49-F238E27FC236}">
                <a16:creationId xmlns:a16="http://schemas.microsoft.com/office/drawing/2014/main" id="{38E78334-AAD1-D779-DEFD-490D26616F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0480" y="1298245"/>
            <a:ext cx="6141279" cy="378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3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D17B3-A8F7-DFD1-35FE-F42BB0B86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9831EF87-A0C9-73D4-5E18-57AA3E569B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19" t="6490" b="13846"/>
          <a:stretch>
            <a:fillRect/>
          </a:stretch>
        </p:blipFill>
        <p:spPr>
          <a:xfrm>
            <a:off x="0" y="5979597"/>
            <a:ext cx="2951630" cy="726141"/>
          </a:xfrm>
          <a:prstGeom prst="rect">
            <a:avLst/>
          </a:prstGeom>
        </p:spPr>
      </p:pic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3885F2CB-019D-C7FD-097D-D191CF890DB6}"/>
              </a:ext>
            </a:extLst>
          </p:cNvPr>
          <p:cNvGrpSpPr/>
          <p:nvPr/>
        </p:nvGrpSpPr>
        <p:grpSpPr>
          <a:xfrm>
            <a:off x="5383763" y="4857684"/>
            <a:ext cx="3760238" cy="1975728"/>
            <a:chOff x="6604939" y="1962167"/>
            <a:chExt cx="3612427" cy="1815218"/>
          </a:xfrm>
        </p:grpSpPr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8C615EBA-9D2A-042A-16F6-9BFDDB043832}"/>
                </a:ext>
              </a:extLst>
            </p:cNvPr>
            <p:cNvGrpSpPr/>
            <p:nvPr/>
          </p:nvGrpSpPr>
          <p:grpSpPr>
            <a:xfrm>
              <a:off x="7197920" y="1962167"/>
              <a:ext cx="3019446" cy="1815218"/>
              <a:chOff x="7197920" y="1962167"/>
              <a:chExt cx="3019446" cy="1815218"/>
            </a:xfrm>
          </p:grpSpPr>
          <p:pic>
            <p:nvPicPr>
              <p:cNvPr id="26" name="Picture 6" descr="Nem érhető el leírás a fényképhez.">
                <a:extLst>
                  <a:ext uri="{FF2B5EF4-FFF2-40B4-BE49-F238E27FC236}">
                    <a16:creationId xmlns:a16="http://schemas.microsoft.com/office/drawing/2014/main" id="{251CB196-E848-D2D8-D285-DC57225E5E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41" t="5323" r="10366" b="13633"/>
              <a:stretch>
                <a:fillRect/>
              </a:stretch>
            </p:blipFill>
            <p:spPr bwMode="auto">
              <a:xfrm flipH="1">
                <a:off x="7343557" y="2104098"/>
                <a:ext cx="2873809" cy="1673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Szövegdoboz 26">
                <a:extLst>
                  <a:ext uri="{FF2B5EF4-FFF2-40B4-BE49-F238E27FC236}">
                    <a16:creationId xmlns:a16="http://schemas.microsoft.com/office/drawing/2014/main" id="{6CD427FF-0577-7F38-562E-379D9922252F}"/>
                  </a:ext>
                </a:extLst>
              </p:cNvPr>
              <p:cNvSpPr txBox="1"/>
              <p:nvPr/>
            </p:nvSpPr>
            <p:spPr>
              <a:xfrm>
                <a:off x="9180663" y="2834308"/>
                <a:ext cx="474626" cy="234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Pécs</a:t>
                </a:r>
              </a:p>
            </p:txBody>
          </p:sp>
          <p:sp>
            <p:nvSpPr>
              <p:cNvPr id="28" name="Téglalap 27">
                <a:extLst>
                  <a:ext uri="{FF2B5EF4-FFF2-40B4-BE49-F238E27FC236}">
                    <a16:creationId xmlns:a16="http://schemas.microsoft.com/office/drawing/2014/main" id="{A11A2C1F-746E-D660-B13E-E812A1123B38}"/>
                  </a:ext>
                </a:extLst>
              </p:cNvPr>
              <p:cNvSpPr/>
              <p:nvPr/>
            </p:nvSpPr>
            <p:spPr>
              <a:xfrm>
                <a:off x="7197920" y="1962167"/>
                <a:ext cx="476364" cy="1183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/>
              </a:p>
            </p:txBody>
          </p:sp>
          <p:pic>
            <p:nvPicPr>
              <p:cNvPr id="29" name="Kép 28" descr="A képen vázlat, rajz, clipart, illusztráció látható&#10;&#10;Előfordulhat, hogy az AI által létrehozott tartalom helytelen.">
                <a:extLst>
                  <a:ext uri="{FF2B5EF4-FFF2-40B4-BE49-F238E27FC236}">
                    <a16:creationId xmlns:a16="http://schemas.microsoft.com/office/drawing/2014/main" id="{D3977B90-53EB-DA80-E112-18DE4CFB0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453491" y="2934072"/>
                <a:ext cx="743444" cy="735183"/>
              </a:xfrm>
              <a:prstGeom prst="rect">
                <a:avLst/>
              </a:prstGeom>
            </p:spPr>
          </p:pic>
        </p:grpSp>
        <p:sp>
          <p:nvSpPr>
            <p:cNvPr id="24" name="Téglalap 23">
              <a:extLst>
                <a:ext uri="{FF2B5EF4-FFF2-40B4-BE49-F238E27FC236}">
                  <a16:creationId xmlns:a16="http://schemas.microsoft.com/office/drawing/2014/main" id="{9315FA6A-5A4F-1487-59AE-F91398F53F9B}"/>
                </a:ext>
              </a:extLst>
            </p:cNvPr>
            <p:cNvSpPr/>
            <p:nvPr/>
          </p:nvSpPr>
          <p:spPr>
            <a:xfrm>
              <a:off x="7018506" y="3321263"/>
              <a:ext cx="1213726" cy="39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D1BBD95F-74F2-1600-DB62-E50C4AD7F0FD}"/>
                </a:ext>
              </a:extLst>
            </p:cNvPr>
            <p:cNvSpPr/>
            <p:nvPr/>
          </p:nvSpPr>
          <p:spPr>
            <a:xfrm>
              <a:off x="6604939" y="2859018"/>
              <a:ext cx="1313376" cy="905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</p:grpSp>
      <p:sp>
        <p:nvSpPr>
          <p:cNvPr id="2" name="Téglalap 1">
            <a:extLst>
              <a:ext uri="{FF2B5EF4-FFF2-40B4-BE49-F238E27FC236}">
                <a16:creationId xmlns:a16="http://schemas.microsoft.com/office/drawing/2014/main" id="{C57EE929-D367-0BA9-7530-7091861E28B1}"/>
              </a:ext>
            </a:extLst>
          </p:cNvPr>
          <p:cNvSpPr/>
          <p:nvPr/>
        </p:nvSpPr>
        <p:spPr>
          <a:xfrm>
            <a:off x="-50430" y="6737352"/>
            <a:ext cx="9234000" cy="135000"/>
          </a:xfrm>
          <a:prstGeom prst="rect">
            <a:avLst/>
          </a:prstGeom>
          <a:gradFill flip="none" rotWithShape="1">
            <a:gsLst>
              <a:gs pos="0">
                <a:srgbClr val="111C46"/>
              </a:gs>
              <a:gs pos="52000">
                <a:srgbClr val="00B6BB"/>
              </a:gs>
              <a:gs pos="100000">
                <a:srgbClr val="1A996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>
              <a:latin typeface="Palatino Linotype" panose="02040502050505030304" pitchFamily="18" charset="0"/>
            </a:endParaRPr>
          </a:p>
        </p:txBody>
      </p:sp>
      <p:sp>
        <p:nvSpPr>
          <p:cNvPr id="10" name="Cím 1">
            <a:extLst>
              <a:ext uri="{FF2B5EF4-FFF2-40B4-BE49-F238E27FC236}">
                <a16:creationId xmlns:a16="http://schemas.microsoft.com/office/drawing/2014/main" id="{B0B33FF4-82FE-6CEB-D210-D80B8C2F4B37}"/>
              </a:ext>
            </a:extLst>
          </p:cNvPr>
          <p:cNvSpPr txBox="1">
            <a:spLocks/>
          </p:cNvSpPr>
          <p:nvPr/>
        </p:nvSpPr>
        <p:spPr>
          <a:xfrm>
            <a:off x="0" y="6254574"/>
            <a:ext cx="9144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400" b="1" dirty="0" err="1">
                <a:solidFill>
                  <a:srgbClr val="A3CD37"/>
                </a:solidFill>
                <a:latin typeface="Palatino Linotype" panose="02040502050505030304" pitchFamily="18" charset="0"/>
              </a:rPr>
              <a:t>mira</a:t>
            </a:r>
            <a:r>
              <a:rPr lang="hu-HU" sz="2400" b="1" dirty="0">
                <a:solidFill>
                  <a:srgbClr val="A3CD37"/>
                </a:solidFill>
                <a:latin typeface="Palatino Linotype" panose="02040502050505030304" pitchFamily="18" charset="0"/>
              </a:rPr>
              <a:t> Pécs 2025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F5719C-BA6C-D60C-8841-566CFA4479D0}"/>
              </a:ext>
            </a:extLst>
          </p:cNvPr>
          <p:cNvSpPr txBox="1">
            <a:spLocks/>
          </p:cNvSpPr>
          <p:nvPr/>
        </p:nvSpPr>
        <p:spPr>
          <a:xfrm>
            <a:off x="376686" y="76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40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dirty="0">
                <a:solidFill>
                  <a:srgbClr val="C00000"/>
                </a:solidFill>
              </a:rPr>
              <a:t>TAP </a:t>
            </a:r>
            <a:r>
              <a:rPr lang="hu-HU" sz="4000" dirty="0" err="1">
                <a:solidFill>
                  <a:srgbClr val="C00000"/>
                </a:solidFill>
              </a:rPr>
              <a:t>block</a:t>
            </a:r>
            <a:r>
              <a:rPr lang="hu-HU" sz="4000" dirty="0">
                <a:solidFill>
                  <a:srgbClr val="C00000"/>
                </a:solidFill>
              </a:rPr>
              <a:t> – UH kép</a:t>
            </a:r>
          </a:p>
        </p:txBody>
      </p:sp>
      <p:pic>
        <p:nvPicPr>
          <p:cNvPr id="7" name="Tartalom helye 4">
            <a:extLst>
              <a:ext uri="{FF2B5EF4-FFF2-40B4-BE49-F238E27FC236}">
                <a16:creationId xmlns:a16="http://schemas.microsoft.com/office/drawing/2014/main" id="{D4E49480-7372-E6A2-494C-482EC89F0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3760" y="1298245"/>
            <a:ext cx="6141279" cy="3780554"/>
          </a:xfrm>
          <a:prstGeom prst="rect">
            <a:avLst/>
          </a:prstGeom>
        </p:spPr>
      </p:pic>
      <p:pic>
        <p:nvPicPr>
          <p:cNvPr id="14" name="Tartalom helye 4">
            <a:extLst>
              <a:ext uri="{FF2B5EF4-FFF2-40B4-BE49-F238E27FC236}">
                <a16:creationId xmlns:a16="http://schemas.microsoft.com/office/drawing/2014/main" id="{B30A7D58-FAFA-4C77-2FB5-9AFF45791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4453" y="95556"/>
            <a:ext cx="7167733" cy="503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6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7B6FA-844E-5611-4705-AC74E5D30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DF9F7527-AA94-69E9-B63C-E1724B2111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19" t="6490" b="13846"/>
          <a:stretch>
            <a:fillRect/>
          </a:stretch>
        </p:blipFill>
        <p:spPr>
          <a:xfrm>
            <a:off x="0" y="5979597"/>
            <a:ext cx="2951630" cy="726141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D40763C8-BBCF-53D1-91FD-EB98729AC4EE}"/>
              </a:ext>
            </a:extLst>
          </p:cNvPr>
          <p:cNvSpPr txBox="1">
            <a:spLocks/>
          </p:cNvSpPr>
          <p:nvPr/>
        </p:nvSpPr>
        <p:spPr>
          <a:xfrm>
            <a:off x="0" y="6254574"/>
            <a:ext cx="9144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400" b="1" dirty="0" err="1">
                <a:solidFill>
                  <a:srgbClr val="A3CD37"/>
                </a:solidFill>
                <a:latin typeface="Palatino Linotype" panose="02040502050505030304" pitchFamily="18" charset="0"/>
              </a:rPr>
              <a:t>mira</a:t>
            </a:r>
            <a:r>
              <a:rPr lang="hu-HU" sz="2400" b="1" dirty="0">
                <a:solidFill>
                  <a:srgbClr val="A3CD37"/>
                </a:solidFill>
                <a:latin typeface="Palatino Linotype" panose="02040502050505030304" pitchFamily="18" charset="0"/>
              </a:rPr>
              <a:t> Pécs 2025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187990B-D918-C3E4-8D15-A6A6FBC4A3B7}"/>
              </a:ext>
            </a:extLst>
          </p:cNvPr>
          <p:cNvSpPr txBox="1">
            <a:spLocks/>
          </p:cNvSpPr>
          <p:nvPr/>
        </p:nvSpPr>
        <p:spPr>
          <a:xfrm>
            <a:off x="376686" y="76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40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BB2F6D8C-52F4-A91E-05D6-92E01A195C49}"/>
              </a:ext>
            </a:extLst>
          </p:cNvPr>
          <p:cNvGrpSpPr/>
          <p:nvPr/>
        </p:nvGrpSpPr>
        <p:grpSpPr>
          <a:xfrm>
            <a:off x="5383763" y="4857684"/>
            <a:ext cx="3760238" cy="1975728"/>
            <a:chOff x="6604939" y="1962167"/>
            <a:chExt cx="3612427" cy="1815218"/>
          </a:xfrm>
        </p:grpSpPr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8B6822A8-32E5-8519-64F7-47DD5A7CE268}"/>
                </a:ext>
              </a:extLst>
            </p:cNvPr>
            <p:cNvGrpSpPr/>
            <p:nvPr/>
          </p:nvGrpSpPr>
          <p:grpSpPr>
            <a:xfrm>
              <a:off x="7197920" y="1962167"/>
              <a:ext cx="3019446" cy="1815218"/>
              <a:chOff x="7197920" y="1962167"/>
              <a:chExt cx="3019446" cy="1815218"/>
            </a:xfrm>
          </p:grpSpPr>
          <p:pic>
            <p:nvPicPr>
              <p:cNvPr id="26" name="Picture 6" descr="Nem érhető el leírás a fényképhez.">
                <a:extLst>
                  <a:ext uri="{FF2B5EF4-FFF2-40B4-BE49-F238E27FC236}">
                    <a16:creationId xmlns:a16="http://schemas.microsoft.com/office/drawing/2014/main" id="{8E3CD41A-051C-BEE5-18AB-34C4BA88ED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41" t="5323" r="10366" b="13633"/>
              <a:stretch>
                <a:fillRect/>
              </a:stretch>
            </p:blipFill>
            <p:spPr bwMode="auto">
              <a:xfrm flipH="1">
                <a:off x="7343557" y="2104098"/>
                <a:ext cx="2873809" cy="1673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Szövegdoboz 26">
                <a:extLst>
                  <a:ext uri="{FF2B5EF4-FFF2-40B4-BE49-F238E27FC236}">
                    <a16:creationId xmlns:a16="http://schemas.microsoft.com/office/drawing/2014/main" id="{D658A9F9-69D7-2EC0-0F69-926CB69A758E}"/>
                  </a:ext>
                </a:extLst>
              </p:cNvPr>
              <p:cNvSpPr txBox="1"/>
              <p:nvPr/>
            </p:nvSpPr>
            <p:spPr>
              <a:xfrm>
                <a:off x="9180663" y="2834308"/>
                <a:ext cx="474626" cy="234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Pécs</a:t>
                </a:r>
              </a:p>
            </p:txBody>
          </p:sp>
          <p:sp>
            <p:nvSpPr>
              <p:cNvPr id="28" name="Téglalap 27">
                <a:extLst>
                  <a:ext uri="{FF2B5EF4-FFF2-40B4-BE49-F238E27FC236}">
                    <a16:creationId xmlns:a16="http://schemas.microsoft.com/office/drawing/2014/main" id="{AA308EB4-A5DC-3986-73D2-32FC304FC842}"/>
                  </a:ext>
                </a:extLst>
              </p:cNvPr>
              <p:cNvSpPr/>
              <p:nvPr/>
            </p:nvSpPr>
            <p:spPr>
              <a:xfrm>
                <a:off x="7197920" y="1962167"/>
                <a:ext cx="476364" cy="1183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/>
              </a:p>
            </p:txBody>
          </p:sp>
          <p:pic>
            <p:nvPicPr>
              <p:cNvPr id="29" name="Kép 28" descr="A képen vázlat, rajz, clipart, illusztráció látható&#10;&#10;Előfordulhat, hogy az AI által létrehozott tartalom helytelen.">
                <a:extLst>
                  <a:ext uri="{FF2B5EF4-FFF2-40B4-BE49-F238E27FC236}">
                    <a16:creationId xmlns:a16="http://schemas.microsoft.com/office/drawing/2014/main" id="{090D53A9-4EA1-E309-9275-48977FB459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453491" y="2934072"/>
                <a:ext cx="743444" cy="735183"/>
              </a:xfrm>
              <a:prstGeom prst="rect">
                <a:avLst/>
              </a:prstGeom>
            </p:spPr>
          </p:pic>
        </p:grpSp>
        <p:sp>
          <p:nvSpPr>
            <p:cNvPr id="24" name="Téglalap 23">
              <a:extLst>
                <a:ext uri="{FF2B5EF4-FFF2-40B4-BE49-F238E27FC236}">
                  <a16:creationId xmlns:a16="http://schemas.microsoft.com/office/drawing/2014/main" id="{7D07674C-73DF-BF78-F824-DEACC11B4520}"/>
                </a:ext>
              </a:extLst>
            </p:cNvPr>
            <p:cNvSpPr/>
            <p:nvPr/>
          </p:nvSpPr>
          <p:spPr>
            <a:xfrm>
              <a:off x="7018506" y="3321263"/>
              <a:ext cx="1213726" cy="39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169293CE-9E7D-7CFA-A480-DFDF12E9201A}"/>
                </a:ext>
              </a:extLst>
            </p:cNvPr>
            <p:cNvSpPr/>
            <p:nvPr/>
          </p:nvSpPr>
          <p:spPr>
            <a:xfrm>
              <a:off x="6604939" y="2859018"/>
              <a:ext cx="1313376" cy="905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</p:grpSp>
      <p:pic>
        <p:nvPicPr>
          <p:cNvPr id="5" name="Tartalom hely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133" y="95556"/>
            <a:ext cx="7167733" cy="5032037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A2C8AE03-751C-B150-0BD2-50A5CA0ED870}"/>
              </a:ext>
            </a:extLst>
          </p:cNvPr>
          <p:cNvSpPr/>
          <p:nvPr/>
        </p:nvSpPr>
        <p:spPr>
          <a:xfrm>
            <a:off x="-50430" y="6737352"/>
            <a:ext cx="9234000" cy="135000"/>
          </a:xfrm>
          <a:prstGeom prst="rect">
            <a:avLst/>
          </a:prstGeom>
          <a:gradFill flip="none" rotWithShape="1">
            <a:gsLst>
              <a:gs pos="0">
                <a:srgbClr val="111C46"/>
              </a:gs>
              <a:gs pos="52000">
                <a:srgbClr val="00B6BB"/>
              </a:gs>
              <a:gs pos="100000">
                <a:srgbClr val="1A996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>
              <a:latin typeface="Palatino Linotype" panose="0204050205050503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58E8F2F-8F29-993E-4C17-20CB7F05D9A1}"/>
              </a:ext>
            </a:extLst>
          </p:cNvPr>
          <p:cNvSpPr txBox="1">
            <a:spLocks/>
          </p:cNvSpPr>
          <p:nvPr/>
        </p:nvSpPr>
        <p:spPr>
          <a:xfrm>
            <a:off x="-8961120" y="4270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dirty="0">
                <a:solidFill>
                  <a:srgbClr val="C00000"/>
                </a:solidFill>
              </a:rPr>
              <a:t>TAP </a:t>
            </a:r>
            <a:r>
              <a:rPr lang="hu-HU" sz="4000" dirty="0" err="1">
                <a:solidFill>
                  <a:srgbClr val="C00000"/>
                </a:solidFill>
              </a:rPr>
              <a:t>block</a:t>
            </a:r>
            <a:r>
              <a:rPr lang="hu-HU" sz="4000" dirty="0">
                <a:solidFill>
                  <a:srgbClr val="C00000"/>
                </a:solidFill>
              </a:rPr>
              <a:t> – UH kép</a:t>
            </a:r>
          </a:p>
        </p:txBody>
      </p:sp>
      <p:pic>
        <p:nvPicPr>
          <p:cNvPr id="9" name="Tartalom helye 4">
            <a:extLst>
              <a:ext uri="{FF2B5EF4-FFF2-40B4-BE49-F238E27FC236}">
                <a16:creationId xmlns:a16="http://schemas.microsoft.com/office/drawing/2014/main" id="{C5941316-9B7C-18ED-128F-94CCA1F074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916960" y="1298245"/>
            <a:ext cx="6141279" cy="378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4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845A5-AA83-F9F6-5B87-C69725758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38AE5795-7573-C1E7-C88B-069AA7B678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19" t="6490" b="13846"/>
          <a:stretch>
            <a:fillRect/>
          </a:stretch>
        </p:blipFill>
        <p:spPr>
          <a:xfrm>
            <a:off x="0" y="5979597"/>
            <a:ext cx="2951630" cy="726141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E4E1E27F-4278-CA1B-B501-1DDFA7BEFA1F}"/>
              </a:ext>
            </a:extLst>
          </p:cNvPr>
          <p:cNvSpPr txBox="1">
            <a:spLocks/>
          </p:cNvSpPr>
          <p:nvPr/>
        </p:nvSpPr>
        <p:spPr>
          <a:xfrm>
            <a:off x="0" y="6254574"/>
            <a:ext cx="9144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400" b="1" dirty="0" err="1">
                <a:solidFill>
                  <a:srgbClr val="A3CD37"/>
                </a:solidFill>
                <a:latin typeface="Palatino Linotype" panose="02040502050505030304" pitchFamily="18" charset="0"/>
              </a:rPr>
              <a:t>mira</a:t>
            </a:r>
            <a:r>
              <a:rPr lang="hu-HU" sz="2400" b="1" dirty="0">
                <a:solidFill>
                  <a:srgbClr val="A3CD37"/>
                </a:solidFill>
                <a:latin typeface="Palatino Linotype" panose="02040502050505030304" pitchFamily="18" charset="0"/>
              </a:rPr>
              <a:t> Pécs 2025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425BD29-EF81-F51C-8EB7-BF2BA4C4282A}"/>
              </a:ext>
            </a:extLst>
          </p:cNvPr>
          <p:cNvSpPr txBox="1">
            <a:spLocks/>
          </p:cNvSpPr>
          <p:nvPr/>
        </p:nvSpPr>
        <p:spPr>
          <a:xfrm>
            <a:off x="376686" y="76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40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B38B27FE-18FC-A26C-E039-674E179461A0}"/>
              </a:ext>
            </a:extLst>
          </p:cNvPr>
          <p:cNvGrpSpPr/>
          <p:nvPr/>
        </p:nvGrpSpPr>
        <p:grpSpPr>
          <a:xfrm>
            <a:off x="5383763" y="4857684"/>
            <a:ext cx="3760238" cy="1975728"/>
            <a:chOff x="6604939" y="1962167"/>
            <a:chExt cx="3612427" cy="1815218"/>
          </a:xfrm>
        </p:grpSpPr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7209A73B-78D2-1B6D-2515-EB28E48D7C0D}"/>
                </a:ext>
              </a:extLst>
            </p:cNvPr>
            <p:cNvGrpSpPr/>
            <p:nvPr/>
          </p:nvGrpSpPr>
          <p:grpSpPr>
            <a:xfrm>
              <a:off x="7197920" y="1962167"/>
              <a:ext cx="3019446" cy="1815218"/>
              <a:chOff x="7197920" y="1962167"/>
              <a:chExt cx="3019446" cy="1815218"/>
            </a:xfrm>
          </p:grpSpPr>
          <p:pic>
            <p:nvPicPr>
              <p:cNvPr id="26" name="Picture 6" descr="Nem érhető el leírás a fényképhez.">
                <a:extLst>
                  <a:ext uri="{FF2B5EF4-FFF2-40B4-BE49-F238E27FC236}">
                    <a16:creationId xmlns:a16="http://schemas.microsoft.com/office/drawing/2014/main" id="{3D658245-8DA6-2ED3-9DFB-835DE3A87F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41" t="5323" r="10366" b="13633"/>
              <a:stretch>
                <a:fillRect/>
              </a:stretch>
            </p:blipFill>
            <p:spPr bwMode="auto">
              <a:xfrm flipH="1">
                <a:off x="7343557" y="2104098"/>
                <a:ext cx="2873809" cy="1673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Szövegdoboz 26">
                <a:extLst>
                  <a:ext uri="{FF2B5EF4-FFF2-40B4-BE49-F238E27FC236}">
                    <a16:creationId xmlns:a16="http://schemas.microsoft.com/office/drawing/2014/main" id="{3822F5F7-555F-22D3-BB9E-E4914A320F97}"/>
                  </a:ext>
                </a:extLst>
              </p:cNvPr>
              <p:cNvSpPr txBox="1"/>
              <p:nvPr/>
            </p:nvSpPr>
            <p:spPr>
              <a:xfrm>
                <a:off x="9180663" y="2834308"/>
                <a:ext cx="474626" cy="234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Pécs</a:t>
                </a:r>
              </a:p>
            </p:txBody>
          </p:sp>
          <p:sp>
            <p:nvSpPr>
              <p:cNvPr id="28" name="Téglalap 27">
                <a:extLst>
                  <a:ext uri="{FF2B5EF4-FFF2-40B4-BE49-F238E27FC236}">
                    <a16:creationId xmlns:a16="http://schemas.microsoft.com/office/drawing/2014/main" id="{4CD868C2-8BEF-0067-460E-76F3C4E3B70B}"/>
                  </a:ext>
                </a:extLst>
              </p:cNvPr>
              <p:cNvSpPr/>
              <p:nvPr/>
            </p:nvSpPr>
            <p:spPr>
              <a:xfrm>
                <a:off x="7197920" y="1962167"/>
                <a:ext cx="476364" cy="1183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/>
              </a:p>
            </p:txBody>
          </p:sp>
          <p:pic>
            <p:nvPicPr>
              <p:cNvPr id="29" name="Kép 28" descr="A képen vázlat, rajz, clipart, illusztráció látható&#10;&#10;Előfordulhat, hogy az AI által létrehozott tartalom helytelen.">
                <a:extLst>
                  <a:ext uri="{FF2B5EF4-FFF2-40B4-BE49-F238E27FC236}">
                    <a16:creationId xmlns:a16="http://schemas.microsoft.com/office/drawing/2014/main" id="{1D8B996F-3E2C-CBAB-5B42-AE3E748FF8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453491" y="2934072"/>
                <a:ext cx="743444" cy="735183"/>
              </a:xfrm>
              <a:prstGeom prst="rect">
                <a:avLst/>
              </a:prstGeom>
            </p:spPr>
          </p:pic>
        </p:grpSp>
        <p:sp>
          <p:nvSpPr>
            <p:cNvPr id="24" name="Téglalap 23">
              <a:extLst>
                <a:ext uri="{FF2B5EF4-FFF2-40B4-BE49-F238E27FC236}">
                  <a16:creationId xmlns:a16="http://schemas.microsoft.com/office/drawing/2014/main" id="{A631CB71-6EEE-0FA9-3B5A-400A192772DB}"/>
                </a:ext>
              </a:extLst>
            </p:cNvPr>
            <p:cNvSpPr/>
            <p:nvPr/>
          </p:nvSpPr>
          <p:spPr>
            <a:xfrm>
              <a:off x="7018506" y="3321263"/>
              <a:ext cx="1213726" cy="39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2C677F39-64FF-38DD-5852-95F36CAE34F5}"/>
                </a:ext>
              </a:extLst>
            </p:cNvPr>
            <p:cNvSpPr/>
            <p:nvPr/>
          </p:nvSpPr>
          <p:spPr>
            <a:xfrm>
              <a:off x="6604939" y="2859018"/>
              <a:ext cx="1313376" cy="905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3A00D031-1F6E-5CE5-74F0-A4F588300CA8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dirty="0">
                <a:solidFill>
                  <a:srgbClr val="C00000"/>
                </a:solidFill>
              </a:rPr>
              <a:t>TAP blokk dózis összefoglaló</a:t>
            </a:r>
          </a:p>
        </p:txBody>
      </p:sp>
      <p:sp>
        <p:nvSpPr>
          <p:cNvPr id="9" name="Tartalom helye 8">
            <a:extLst>
              <a:ext uri="{FF2B5EF4-FFF2-40B4-BE49-F238E27FC236}">
                <a16:creationId xmlns:a16="http://schemas.microsoft.com/office/drawing/2014/main" id="{E74C8DC1-8A39-3646-755D-4567C5A7CB0B}"/>
              </a:ext>
            </a:extLst>
          </p:cNvPr>
          <p:cNvSpPr txBox="1">
            <a:spLocks/>
          </p:cNvSpPr>
          <p:nvPr/>
        </p:nvSpPr>
        <p:spPr>
          <a:xfrm>
            <a:off x="457200" y="1165396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400" dirty="0" err="1">
                <a:solidFill>
                  <a:srgbClr val="FF0000"/>
                </a:solidFill>
              </a:rPr>
              <a:t>Ropivacain</a:t>
            </a:r>
            <a:r>
              <a:rPr lang="hu-HU" sz="2400" dirty="0">
                <a:solidFill>
                  <a:schemeClr val="bg1"/>
                </a:solidFill>
              </a:rPr>
              <a:t> </a:t>
            </a:r>
            <a:r>
              <a:rPr lang="hu-HU" sz="2400" dirty="0"/>
              <a:t>0,2–0,5% → 20–30 ml/oldal → </a:t>
            </a:r>
            <a:r>
              <a:rPr lang="hu-HU" sz="2400" dirty="0" err="1"/>
              <a:t>max</a:t>
            </a:r>
            <a:r>
              <a:rPr lang="hu-HU" sz="2400" dirty="0"/>
              <a:t>. 3 mg/kg</a:t>
            </a:r>
          </a:p>
          <a:p>
            <a:r>
              <a:rPr lang="hu-HU" sz="2400" dirty="0" err="1">
                <a:solidFill>
                  <a:srgbClr val="FF0000"/>
                </a:solidFill>
              </a:rPr>
              <a:t>Bupivacain</a:t>
            </a:r>
            <a:r>
              <a:rPr lang="hu-HU" sz="2400" dirty="0">
                <a:solidFill>
                  <a:srgbClr val="FF0000"/>
                </a:solidFill>
              </a:rPr>
              <a:t>: </a:t>
            </a:r>
            <a:r>
              <a:rPr lang="hu-HU" sz="2400" dirty="0"/>
              <a:t>0,25–0,5% → 20–30 ml/oldal → </a:t>
            </a:r>
            <a:r>
              <a:rPr lang="hu-HU" sz="2400" dirty="0" err="1"/>
              <a:t>max</a:t>
            </a:r>
            <a:r>
              <a:rPr lang="hu-HU" sz="2400" dirty="0"/>
              <a:t>. 2 mg/kg</a:t>
            </a:r>
          </a:p>
          <a:p>
            <a:r>
              <a:rPr lang="hu-HU" sz="2400" dirty="0" err="1">
                <a:solidFill>
                  <a:srgbClr val="FF0000"/>
                </a:solidFill>
              </a:rPr>
              <a:t>Lidocain</a:t>
            </a:r>
            <a:r>
              <a:rPr lang="hu-HU" sz="2400" dirty="0">
                <a:solidFill>
                  <a:srgbClr val="FF0000"/>
                </a:solidFill>
              </a:rPr>
              <a:t>: </a:t>
            </a:r>
            <a:r>
              <a:rPr lang="hu-HU" sz="2400" dirty="0"/>
              <a:t>1–1,5% → 15–20 ml/oldal → </a:t>
            </a:r>
            <a:r>
              <a:rPr lang="hu-HU" sz="2400" dirty="0" err="1"/>
              <a:t>max</a:t>
            </a:r>
            <a:r>
              <a:rPr lang="hu-HU" sz="2400" dirty="0"/>
              <a:t>. 4–5 mg/kg (adrenalinnal: 7 mg/kg)</a:t>
            </a:r>
          </a:p>
          <a:p>
            <a:r>
              <a:rPr lang="hu-HU" sz="2400" dirty="0">
                <a:solidFill>
                  <a:schemeClr val="bg1"/>
                </a:solidFill>
              </a:rPr>
              <a:t>👉 </a:t>
            </a:r>
            <a:r>
              <a:rPr lang="hu-HU" sz="2400" dirty="0">
                <a:solidFill>
                  <a:srgbClr val="C00000"/>
                </a:solidFill>
              </a:rPr>
              <a:t>Ha bilaterális TAP blokkot végzel (pl. császármetszésnél), akkor duplázódig a volumen, de figyelni kell a maximális </a:t>
            </a:r>
            <a:r>
              <a:rPr lang="hu-HU" sz="2400" dirty="0" err="1">
                <a:solidFill>
                  <a:srgbClr val="C00000"/>
                </a:solidFill>
              </a:rPr>
              <a:t>össz.dózisra</a:t>
            </a:r>
            <a:r>
              <a:rPr lang="hu-HU" sz="24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DBDDB799-F1B6-0DE9-E263-2CD7B75EE028}"/>
              </a:ext>
            </a:extLst>
          </p:cNvPr>
          <p:cNvSpPr txBox="1"/>
          <p:nvPr/>
        </p:nvSpPr>
        <p:spPr>
          <a:xfrm>
            <a:off x="245907" y="4167437"/>
            <a:ext cx="8310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2"/>
                </a:solidFill>
              </a:rPr>
              <a:t>El-</a:t>
            </a:r>
            <a:r>
              <a:rPr lang="hu-HU" dirty="0" err="1">
                <a:solidFill>
                  <a:schemeClr val="tx2"/>
                </a:solidFill>
              </a:rPr>
              <a:t>Dawlatly</a:t>
            </a:r>
            <a:r>
              <a:rPr lang="hu-HU" dirty="0">
                <a:solidFill>
                  <a:schemeClr val="tx2"/>
                </a:solidFill>
              </a:rPr>
              <a:t> AA, </a:t>
            </a:r>
            <a:r>
              <a:rPr lang="hu-HU" dirty="0" err="1">
                <a:solidFill>
                  <a:schemeClr val="tx2"/>
                </a:solidFill>
              </a:rPr>
              <a:t>Turkistani</a:t>
            </a:r>
            <a:r>
              <a:rPr lang="hu-HU" dirty="0">
                <a:solidFill>
                  <a:schemeClr val="tx2"/>
                </a:solidFill>
              </a:rPr>
              <a:t> A, </a:t>
            </a:r>
            <a:r>
              <a:rPr lang="hu-HU" dirty="0" err="1">
                <a:solidFill>
                  <a:schemeClr val="tx2"/>
                </a:solidFill>
              </a:rPr>
              <a:t>Kettner</a:t>
            </a:r>
            <a:r>
              <a:rPr lang="hu-HU" dirty="0">
                <a:solidFill>
                  <a:schemeClr val="tx2"/>
                </a:solidFill>
              </a:rPr>
              <a:t> SC, Machata AM, </a:t>
            </a:r>
            <a:r>
              <a:rPr lang="hu-HU" dirty="0" err="1">
                <a:solidFill>
                  <a:schemeClr val="tx2"/>
                </a:solidFill>
              </a:rPr>
              <a:t>Delvi</a:t>
            </a:r>
            <a:r>
              <a:rPr lang="hu-HU" dirty="0">
                <a:solidFill>
                  <a:schemeClr val="tx2"/>
                </a:solidFill>
              </a:rPr>
              <a:t> MB, </a:t>
            </a:r>
            <a:r>
              <a:rPr lang="hu-HU" dirty="0" err="1">
                <a:solidFill>
                  <a:schemeClr val="tx2"/>
                </a:solidFill>
              </a:rPr>
              <a:t>Thallaj</a:t>
            </a:r>
            <a:r>
              <a:rPr lang="hu-HU" dirty="0">
                <a:solidFill>
                  <a:schemeClr val="tx2"/>
                </a:solidFill>
              </a:rPr>
              <a:t> A, </a:t>
            </a:r>
            <a:r>
              <a:rPr lang="hu-HU" dirty="0" err="1">
                <a:solidFill>
                  <a:schemeClr val="tx2"/>
                </a:solidFill>
              </a:rPr>
              <a:t>et</a:t>
            </a:r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hu-HU" dirty="0" err="1">
                <a:solidFill>
                  <a:schemeClr val="tx2"/>
                </a:solidFill>
              </a:rPr>
              <a:t>al</a:t>
            </a:r>
            <a:r>
              <a:rPr lang="hu-HU" dirty="0">
                <a:solidFill>
                  <a:schemeClr val="tx2"/>
                </a:solidFill>
              </a:rPr>
              <a:t>. </a:t>
            </a:r>
            <a:r>
              <a:rPr lang="hu-HU" dirty="0" err="1">
                <a:solidFill>
                  <a:schemeClr val="tx2"/>
                </a:solidFill>
              </a:rPr>
              <a:t>Ultrasound-guided</a:t>
            </a:r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hu-HU" dirty="0" err="1">
                <a:solidFill>
                  <a:schemeClr val="tx2"/>
                </a:solidFill>
              </a:rPr>
              <a:t>transversus</a:t>
            </a:r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hu-HU" dirty="0" err="1">
                <a:solidFill>
                  <a:schemeClr val="tx2"/>
                </a:solidFill>
              </a:rPr>
              <a:t>abdominis</a:t>
            </a:r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hu-HU" dirty="0" err="1">
                <a:solidFill>
                  <a:schemeClr val="tx2"/>
                </a:solidFill>
              </a:rPr>
              <a:t>plane</a:t>
            </a:r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hu-HU" dirty="0" err="1">
                <a:solidFill>
                  <a:schemeClr val="tx2"/>
                </a:solidFill>
              </a:rPr>
              <a:t>block</a:t>
            </a:r>
            <a:r>
              <a:rPr lang="hu-HU" dirty="0">
                <a:solidFill>
                  <a:schemeClr val="tx2"/>
                </a:solidFill>
              </a:rPr>
              <a:t>: </a:t>
            </a:r>
            <a:r>
              <a:rPr lang="hu-HU" dirty="0" err="1">
                <a:solidFill>
                  <a:schemeClr val="tx2"/>
                </a:solidFill>
              </a:rPr>
              <a:t>description</a:t>
            </a:r>
            <a:r>
              <a:rPr lang="hu-HU" dirty="0">
                <a:solidFill>
                  <a:schemeClr val="tx2"/>
                </a:solidFill>
              </a:rPr>
              <a:t> of a </a:t>
            </a:r>
            <a:r>
              <a:rPr lang="hu-HU" dirty="0" err="1">
                <a:solidFill>
                  <a:schemeClr val="tx2"/>
                </a:solidFill>
              </a:rPr>
              <a:t>new</a:t>
            </a:r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hu-HU" dirty="0" err="1">
                <a:solidFill>
                  <a:schemeClr val="tx2"/>
                </a:solidFill>
              </a:rPr>
              <a:t>technique</a:t>
            </a:r>
            <a:r>
              <a:rPr lang="hu-HU" dirty="0">
                <a:solidFill>
                  <a:schemeClr val="tx2"/>
                </a:solidFill>
              </a:rPr>
              <a:t> and </a:t>
            </a:r>
            <a:r>
              <a:rPr lang="hu-HU" dirty="0" err="1">
                <a:solidFill>
                  <a:schemeClr val="tx2"/>
                </a:solidFill>
              </a:rPr>
              <a:t>comparison</a:t>
            </a:r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hu-HU" dirty="0" err="1">
                <a:solidFill>
                  <a:schemeClr val="tx2"/>
                </a:solidFill>
              </a:rPr>
              <a:t>with</a:t>
            </a:r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hu-HU" dirty="0" err="1">
                <a:solidFill>
                  <a:schemeClr val="tx2"/>
                </a:solidFill>
              </a:rPr>
              <a:t>conventional</a:t>
            </a:r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hu-HU" dirty="0" err="1">
                <a:solidFill>
                  <a:schemeClr val="tx2"/>
                </a:solidFill>
              </a:rPr>
              <a:t>methods</a:t>
            </a:r>
            <a:r>
              <a:rPr lang="hu-HU" dirty="0">
                <a:solidFill>
                  <a:schemeClr val="tx2"/>
                </a:solidFill>
              </a:rPr>
              <a:t>. </a:t>
            </a:r>
            <a:r>
              <a:rPr lang="hu-HU" i="1" dirty="0" err="1">
                <a:solidFill>
                  <a:schemeClr val="tx2"/>
                </a:solidFill>
              </a:rPr>
              <a:t>Saudi</a:t>
            </a:r>
            <a:r>
              <a:rPr lang="hu-HU" i="1" dirty="0">
                <a:solidFill>
                  <a:schemeClr val="tx2"/>
                </a:solidFill>
              </a:rPr>
              <a:t> J </a:t>
            </a:r>
            <a:r>
              <a:rPr lang="hu-HU" i="1" dirty="0" err="1">
                <a:solidFill>
                  <a:schemeClr val="tx2"/>
                </a:solidFill>
              </a:rPr>
              <a:t>Anaesth</a:t>
            </a:r>
            <a:r>
              <a:rPr lang="hu-HU" dirty="0">
                <a:solidFill>
                  <a:schemeClr val="tx2"/>
                </a:solidFill>
              </a:rPr>
              <a:t>. 2009;3(3):126–9.</a:t>
            </a:r>
            <a:br>
              <a:rPr lang="hu-HU" dirty="0">
                <a:solidFill>
                  <a:schemeClr val="tx2"/>
                </a:solidFill>
              </a:rPr>
            </a:br>
            <a:r>
              <a:rPr lang="hu-HU" dirty="0">
                <a:solidFill>
                  <a:schemeClr val="tx2"/>
                </a:solidFill>
              </a:rPr>
              <a:t>– Az ultrahang-vezérelt technika részletes bemutatása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86DF4B15-ECB9-41F5-0FF1-010A8E6E54CD}"/>
              </a:ext>
            </a:extLst>
          </p:cNvPr>
          <p:cNvSpPr/>
          <p:nvPr/>
        </p:nvSpPr>
        <p:spPr>
          <a:xfrm>
            <a:off x="-50430" y="6737352"/>
            <a:ext cx="9234000" cy="135000"/>
          </a:xfrm>
          <a:prstGeom prst="rect">
            <a:avLst/>
          </a:prstGeom>
          <a:gradFill flip="none" rotWithShape="1">
            <a:gsLst>
              <a:gs pos="0">
                <a:srgbClr val="111C46"/>
              </a:gs>
              <a:gs pos="52000">
                <a:srgbClr val="00B6BB"/>
              </a:gs>
              <a:gs pos="100000">
                <a:srgbClr val="1A996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95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C4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3192B6-69F4-B3BE-FA78-C9E208D10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Csoportba foglalás 27">
            <a:extLst>
              <a:ext uri="{FF2B5EF4-FFF2-40B4-BE49-F238E27FC236}">
                <a16:creationId xmlns:a16="http://schemas.microsoft.com/office/drawing/2014/main" id="{8BA2FE98-3A5A-411A-5B12-FB0090BE4654}"/>
              </a:ext>
            </a:extLst>
          </p:cNvPr>
          <p:cNvGrpSpPr/>
          <p:nvPr/>
        </p:nvGrpSpPr>
        <p:grpSpPr>
          <a:xfrm>
            <a:off x="5949978" y="-1248456"/>
            <a:ext cx="4870538" cy="8112103"/>
            <a:chOff x="5949978" y="-1248456"/>
            <a:chExt cx="4870538" cy="8112103"/>
          </a:xfrm>
        </p:grpSpPr>
        <p:grpSp>
          <p:nvGrpSpPr>
            <p:cNvPr id="4" name="Csoportba foglalás 3">
              <a:extLst>
                <a:ext uri="{FF2B5EF4-FFF2-40B4-BE49-F238E27FC236}">
                  <a16:creationId xmlns:a16="http://schemas.microsoft.com/office/drawing/2014/main" id="{E5E31889-5215-1FAD-E3A9-D10B92C6F238}"/>
                </a:ext>
              </a:extLst>
            </p:cNvPr>
            <p:cNvGrpSpPr/>
            <p:nvPr/>
          </p:nvGrpSpPr>
          <p:grpSpPr>
            <a:xfrm>
              <a:off x="5949978" y="1992838"/>
              <a:ext cx="4858322" cy="4865162"/>
              <a:chOff x="6438694" y="1776787"/>
              <a:chExt cx="4858322" cy="4865162"/>
            </a:xfrm>
          </p:grpSpPr>
          <p:grpSp>
            <p:nvGrpSpPr>
              <p:cNvPr id="8" name="Csoportba foglalás 7">
                <a:extLst>
                  <a:ext uri="{FF2B5EF4-FFF2-40B4-BE49-F238E27FC236}">
                    <a16:creationId xmlns:a16="http://schemas.microsoft.com/office/drawing/2014/main" id="{179C54BE-7914-5441-9372-DDB36324241C}"/>
                  </a:ext>
                </a:extLst>
              </p:cNvPr>
              <p:cNvGrpSpPr/>
              <p:nvPr/>
            </p:nvGrpSpPr>
            <p:grpSpPr>
              <a:xfrm>
                <a:off x="6438694" y="1776787"/>
                <a:ext cx="4858322" cy="4865162"/>
                <a:chOff x="12429491" y="1273117"/>
                <a:chExt cx="6477762" cy="6486882"/>
              </a:xfrm>
            </p:grpSpPr>
            <p:sp>
              <p:nvSpPr>
                <p:cNvPr id="9" name="Háromszög 8">
                  <a:extLst>
                    <a:ext uri="{FF2B5EF4-FFF2-40B4-BE49-F238E27FC236}">
                      <a16:creationId xmlns:a16="http://schemas.microsoft.com/office/drawing/2014/main" id="{304F7582-B0AF-FE85-0DFD-38C886FB1B1C}"/>
                    </a:ext>
                  </a:extLst>
                </p:cNvPr>
                <p:cNvSpPr/>
                <p:nvPr/>
              </p:nvSpPr>
              <p:spPr>
                <a:xfrm rot="10800000">
                  <a:off x="12429491" y="3433117"/>
                  <a:ext cx="3240000" cy="2160000"/>
                </a:xfrm>
                <a:prstGeom prst="triangle">
                  <a:avLst/>
                </a:prstGeom>
                <a:solidFill>
                  <a:srgbClr val="14224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/>
                </a:p>
              </p:txBody>
            </p:sp>
            <p:sp>
              <p:nvSpPr>
                <p:cNvPr id="10" name="Háromszög 9">
                  <a:extLst>
                    <a:ext uri="{FF2B5EF4-FFF2-40B4-BE49-F238E27FC236}">
                      <a16:creationId xmlns:a16="http://schemas.microsoft.com/office/drawing/2014/main" id="{A1FC5F3E-DECB-6CF4-CEC1-6363E938A818}"/>
                    </a:ext>
                  </a:extLst>
                </p:cNvPr>
                <p:cNvSpPr/>
                <p:nvPr/>
              </p:nvSpPr>
              <p:spPr>
                <a:xfrm>
                  <a:off x="12429491" y="1275156"/>
                  <a:ext cx="3240000" cy="2160000"/>
                </a:xfrm>
                <a:prstGeom prst="triangle">
                  <a:avLst/>
                </a:prstGeom>
                <a:solidFill>
                  <a:srgbClr val="9CA8C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>
                    <a:solidFill>
                      <a:srgbClr val="9CA8C3"/>
                    </a:solidFill>
                  </a:endParaRPr>
                </a:p>
              </p:txBody>
            </p:sp>
            <p:sp>
              <p:nvSpPr>
                <p:cNvPr id="11" name="Háromszög 10">
                  <a:extLst>
                    <a:ext uri="{FF2B5EF4-FFF2-40B4-BE49-F238E27FC236}">
                      <a16:creationId xmlns:a16="http://schemas.microsoft.com/office/drawing/2014/main" id="{900E2732-FA43-A3F3-8D47-527B0F8F0CC4}"/>
                    </a:ext>
                  </a:extLst>
                </p:cNvPr>
                <p:cNvSpPr/>
                <p:nvPr/>
              </p:nvSpPr>
              <p:spPr>
                <a:xfrm rot="10800000">
                  <a:off x="14049491" y="1273117"/>
                  <a:ext cx="3240000" cy="2160000"/>
                </a:xfrm>
                <a:prstGeom prst="triangle">
                  <a:avLst/>
                </a:prstGeom>
                <a:solidFill>
                  <a:srgbClr val="1630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/>
                </a:p>
              </p:txBody>
            </p:sp>
            <p:sp>
              <p:nvSpPr>
                <p:cNvPr id="13" name="Háromszög 12">
                  <a:extLst>
                    <a:ext uri="{FF2B5EF4-FFF2-40B4-BE49-F238E27FC236}">
                      <a16:creationId xmlns:a16="http://schemas.microsoft.com/office/drawing/2014/main" id="{A96E7071-3DB4-F6AD-3D35-B62A25F76299}"/>
                    </a:ext>
                  </a:extLst>
                </p:cNvPr>
                <p:cNvSpPr/>
                <p:nvPr/>
              </p:nvSpPr>
              <p:spPr>
                <a:xfrm>
                  <a:off x="14049828" y="3437196"/>
                  <a:ext cx="3240000" cy="2160000"/>
                </a:xfrm>
                <a:prstGeom prst="triangle">
                  <a:avLst/>
                </a:prstGeom>
                <a:solidFill>
                  <a:srgbClr val="626B8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 dirty="0"/>
                </a:p>
              </p:txBody>
            </p:sp>
            <p:sp>
              <p:nvSpPr>
                <p:cNvPr id="14" name="Háromszög 13">
                  <a:extLst>
                    <a:ext uri="{FF2B5EF4-FFF2-40B4-BE49-F238E27FC236}">
                      <a16:creationId xmlns:a16="http://schemas.microsoft.com/office/drawing/2014/main" id="{DA8A690C-C15F-D02A-58C5-A12CACC50EA7}"/>
                    </a:ext>
                  </a:extLst>
                </p:cNvPr>
                <p:cNvSpPr/>
                <p:nvPr/>
              </p:nvSpPr>
              <p:spPr>
                <a:xfrm>
                  <a:off x="15662456" y="1280246"/>
                  <a:ext cx="3240000" cy="2160000"/>
                </a:xfrm>
                <a:prstGeom prst="triangle">
                  <a:avLst/>
                </a:prstGeom>
                <a:solidFill>
                  <a:srgbClr val="17295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 dirty="0"/>
                </a:p>
              </p:txBody>
            </p:sp>
            <p:sp>
              <p:nvSpPr>
                <p:cNvPr id="15" name="Háromszög 14">
                  <a:extLst>
                    <a:ext uri="{FF2B5EF4-FFF2-40B4-BE49-F238E27FC236}">
                      <a16:creationId xmlns:a16="http://schemas.microsoft.com/office/drawing/2014/main" id="{D749828D-139A-5995-B9D1-5E2017C14E1A}"/>
                    </a:ext>
                  </a:extLst>
                </p:cNvPr>
                <p:cNvSpPr/>
                <p:nvPr/>
              </p:nvSpPr>
              <p:spPr>
                <a:xfrm rot="10800000">
                  <a:off x="15667253" y="3440646"/>
                  <a:ext cx="3240000" cy="2160000"/>
                </a:xfrm>
                <a:prstGeom prst="triangle">
                  <a:avLst/>
                </a:prstGeom>
                <a:solidFill>
                  <a:srgbClr val="1630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 dirty="0"/>
                </a:p>
              </p:txBody>
            </p:sp>
            <p:sp>
              <p:nvSpPr>
                <p:cNvPr id="16" name="Háromszög 15">
                  <a:extLst>
                    <a:ext uri="{FF2B5EF4-FFF2-40B4-BE49-F238E27FC236}">
                      <a16:creationId xmlns:a16="http://schemas.microsoft.com/office/drawing/2014/main" id="{26E97672-D8FE-9327-C481-86868EC891B9}"/>
                    </a:ext>
                  </a:extLst>
                </p:cNvPr>
                <p:cNvSpPr/>
                <p:nvPr/>
              </p:nvSpPr>
              <p:spPr>
                <a:xfrm rot="10800000">
                  <a:off x="14032861" y="5599999"/>
                  <a:ext cx="3240000" cy="2160000"/>
                </a:xfrm>
                <a:prstGeom prst="triangle">
                  <a:avLst/>
                </a:prstGeom>
                <a:solidFill>
                  <a:srgbClr val="9CA8C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/>
                </a:p>
              </p:txBody>
            </p:sp>
          </p:grpSp>
          <p:sp>
            <p:nvSpPr>
              <p:cNvPr id="19" name="Háromszög 18">
                <a:extLst>
                  <a:ext uri="{FF2B5EF4-FFF2-40B4-BE49-F238E27FC236}">
                    <a16:creationId xmlns:a16="http://schemas.microsoft.com/office/drawing/2014/main" id="{055B671A-70E2-B9A1-90C9-772792EB4119}"/>
                  </a:ext>
                </a:extLst>
              </p:cNvPr>
              <p:cNvSpPr/>
              <p:nvPr/>
            </p:nvSpPr>
            <p:spPr>
              <a:xfrm>
                <a:off x="6438695" y="5014500"/>
                <a:ext cx="2430000" cy="1620000"/>
              </a:xfrm>
              <a:prstGeom prst="triangle">
                <a:avLst/>
              </a:prstGeom>
              <a:solidFill>
                <a:srgbClr val="16306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 dirty="0"/>
              </a:p>
            </p:txBody>
          </p:sp>
        </p:grpSp>
        <p:sp>
          <p:nvSpPr>
            <p:cNvPr id="6" name="Háromszög 5">
              <a:extLst>
                <a:ext uri="{FF2B5EF4-FFF2-40B4-BE49-F238E27FC236}">
                  <a16:creationId xmlns:a16="http://schemas.microsoft.com/office/drawing/2014/main" id="{7A81E9C6-1215-5CC3-3E59-1F6543A8CC3C}"/>
                </a:ext>
              </a:extLst>
            </p:cNvPr>
            <p:cNvSpPr/>
            <p:nvPr/>
          </p:nvSpPr>
          <p:spPr>
            <a:xfrm>
              <a:off x="8355033" y="5243647"/>
              <a:ext cx="2430000" cy="1620000"/>
            </a:xfrm>
            <a:prstGeom prst="triangle">
              <a:avLst/>
            </a:prstGeom>
            <a:solidFill>
              <a:srgbClr val="1422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17" name="Háromszög 16">
              <a:extLst>
                <a:ext uri="{FF2B5EF4-FFF2-40B4-BE49-F238E27FC236}">
                  <a16:creationId xmlns:a16="http://schemas.microsoft.com/office/drawing/2014/main" id="{F5F6A862-CD73-AFA5-BA45-554088B849DE}"/>
                </a:ext>
              </a:extLst>
            </p:cNvPr>
            <p:cNvSpPr/>
            <p:nvPr/>
          </p:nvSpPr>
          <p:spPr>
            <a:xfrm>
              <a:off x="7166777" y="374367"/>
              <a:ext cx="2430000" cy="1620000"/>
            </a:xfrm>
            <a:prstGeom prst="triangle">
              <a:avLst/>
            </a:prstGeom>
            <a:solidFill>
              <a:srgbClr val="626B8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 dirty="0"/>
            </a:p>
          </p:txBody>
        </p:sp>
        <p:sp>
          <p:nvSpPr>
            <p:cNvPr id="20" name="Háromszög 19">
              <a:extLst>
                <a:ext uri="{FF2B5EF4-FFF2-40B4-BE49-F238E27FC236}">
                  <a16:creationId xmlns:a16="http://schemas.microsoft.com/office/drawing/2014/main" id="{4F858C57-E2AE-D0EE-C0B3-B9E7FAD7F20A}"/>
                </a:ext>
              </a:extLst>
            </p:cNvPr>
            <p:cNvSpPr/>
            <p:nvPr/>
          </p:nvSpPr>
          <p:spPr>
            <a:xfrm rot="10800000">
              <a:off x="5955254" y="390427"/>
              <a:ext cx="2430000" cy="1620000"/>
            </a:xfrm>
            <a:prstGeom prst="triangle">
              <a:avLst/>
            </a:prstGeom>
            <a:solidFill>
              <a:srgbClr val="1422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1" name="Háromszög 20">
              <a:extLst>
                <a:ext uri="{FF2B5EF4-FFF2-40B4-BE49-F238E27FC236}">
                  <a16:creationId xmlns:a16="http://schemas.microsoft.com/office/drawing/2014/main" id="{4AD0242D-4250-DF09-3AE9-E32C0B6A9A97}"/>
                </a:ext>
              </a:extLst>
            </p:cNvPr>
            <p:cNvSpPr/>
            <p:nvPr/>
          </p:nvSpPr>
          <p:spPr>
            <a:xfrm>
              <a:off x="5958852" y="-1248456"/>
              <a:ext cx="2430000" cy="1620000"/>
            </a:xfrm>
            <a:prstGeom prst="triangle">
              <a:avLst/>
            </a:prstGeom>
            <a:solidFill>
              <a:srgbClr val="9CA8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2" name="Háromszög 21">
              <a:extLst>
                <a:ext uri="{FF2B5EF4-FFF2-40B4-BE49-F238E27FC236}">
                  <a16:creationId xmlns:a16="http://schemas.microsoft.com/office/drawing/2014/main" id="{9815DA5C-CCBE-F8DE-5BF8-BF84647AE4EA}"/>
                </a:ext>
              </a:extLst>
            </p:cNvPr>
            <p:cNvSpPr/>
            <p:nvPr/>
          </p:nvSpPr>
          <p:spPr>
            <a:xfrm>
              <a:off x="8388852" y="-1248456"/>
              <a:ext cx="2430000" cy="1620000"/>
            </a:xfrm>
            <a:prstGeom prst="triangle">
              <a:avLst/>
            </a:prstGeom>
            <a:solidFill>
              <a:srgbClr val="1630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 dirty="0"/>
            </a:p>
          </p:txBody>
        </p:sp>
        <p:sp>
          <p:nvSpPr>
            <p:cNvPr id="27" name="Háromszög 26">
              <a:extLst>
                <a:ext uri="{FF2B5EF4-FFF2-40B4-BE49-F238E27FC236}">
                  <a16:creationId xmlns:a16="http://schemas.microsoft.com/office/drawing/2014/main" id="{025D52ED-CDCD-6DF6-CC4F-2C309B613A50}"/>
                </a:ext>
              </a:extLst>
            </p:cNvPr>
            <p:cNvSpPr/>
            <p:nvPr/>
          </p:nvSpPr>
          <p:spPr>
            <a:xfrm rot="10800000">
              <a:off x="8390516" y="370106"/>
              <a:ext cx="2430000" cy="1620000"/>
            </a:xfrm>
            <a:prstGeom prst="triangle">
              <a:avLst/>
            </a:prstGeom>
            <a:solidFill>
              <a:srgbClr val="1729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 dirty="0"/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F5F36789-43FA-E79B-500B-F44B688CD916}"/>
              </a:ext>
            </a:extLst>
          </p:cNvPr>
          <p:cNvSpPr txBox="1">
            <a:spLocks/>
          </p:cNvSpPr>
          <p:nvPr/>
        </p:nvSpPr>
        <p:spPr>
          <a:xfrm>
            <a:off x="-216811" y="601249"/>
            <a:ext cx="6811113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Rectus</a:t>
            </a:r>
            <a:r>
              <a:rPr lang="hu-HU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hu-HU" sz="2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sheath</a:t>
            </a:r>
            <a:r>
              <a:rPr lang="hu-HU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hu-HU" sz="2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block</a:t>
            </a:r>
            <a:endParaRPr lang="hu-HU" sz="2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B8EFE311-21FE-59BC-D2E1-1B1E26050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58" y="1290507"/>
            <a:ext cx="5154428" cy="427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67329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94813-D1D0-BFE9-B00A-0422E34E7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394E47C8-6A0B-CBFD-1312-3FD61AD22A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19" t="6490" b="13846"/>
          <a:stretch>
            <a:fillRect/>
          </a:stretch>
        </p:blipFill>
        <p:spPr>
          <a:xfrm>
            <a:off x="0" y="5979597"/>
            <a:ext cx="2951630" cy="726141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EB445F7E-EB85-7AF6-E7A8-13BE35521B41}"/>
              </a:ext>
            </a:extLst>
          </p:cNvPr>
          <p:cNvSpPr txBox="1">
            <a:spLocks/>
          </p:cNvSpPr>
          <p:nvPr/>
        </p:nvSpPr>
        <p:spPr>
          <a:xfrm>
            <a:off x="0" y="6254574"/>
            <a:ext cx="9144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400" b="1" dirty="0" err="1">
                <a:solidFill>
                  <a:srgbClr val="A3CD37"/>
                </a:solidFill>
                <a:latin typeface="Palatino Linotype" panose="02040502050505030304" pitchFamily="18" charset="0"/>
              </a:rPr>
              <a:t>mira</a:t>
            </a:r>
            <a:r>
              <a:rPr lang="hu-HU" sz="2400" b="1" dirty="0">
                <a:solidFill>
                  <a:srgbClr val="A3CD37"/>
                </a:solidFill>
                <a:latin typeface="Palatino Linotype" panose="02040502050505030304" pitchFamily="18" charset="0"/>
              </a:rPr>
              <a:t> Pécs 2025</a:t>
            </a:r>
          </a:p>
        </p:txBody>
      </p:sp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8133A4BF-33D5-BE92-82FA-B3875B7C187A}"/>
              </a:ext>
            </a:extLst>
          </p:cNvPr>
          <p:cNvGrpSpPr/>
          <p:nvPr/>
        </p:nvGrpSpPr>
        <p:grpSpPr>
          <a:xfrm>
            <a:off x="5383763" y="4857684"/>
            <a:ext cx="3760238" cy="1975728"/>
            <a:chOff x="6604939" y="1962167"/>
            <a:chExt cx="3612427" cy="1815218"/>
          </a:xfrm>
        </p:grpSpPr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A3618387-63D4-82F3-8FF9-16DB57BF1820}"/>
                </a:ext>
              </a:extLst>
            </p:cNvPr>
            <p:cNvGrpSpPr/>
            <p:nvPr/>
          </p:nvGrpSpPr>
          <p:grpSpPr>
            <a:xfrm>
              <a:off x="7197920" y="1962167"/>
              <a:ext cx="3019446" cy="1815218"/>
              <a:chOff x="7197920" y="1962167"/>
              <a:chExt cx="3019446" cy="1815218"/>
            </a:xfrm>
          </p:grpSpPr>
          <p:pic>
            <p:nvPicPr>
              <p:cNvPr id="26" name="Picture 6" descr="Nem érhető el leírás a fényképhez.">
                <a:extLst>
                  <a:ext uri="{FF2B5EF4-FFF2-40B4-BE49-F238E27FC236}">
                    <a16:creationId xmlns:a16="http://schemas.microsoft.com/office/drawing/2014/main" id="{E9FE9A61-F0AF-99E0-0226-B715BC23E9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41" t="5323" r="10366" b="13633"/>
              <a:stretch>
                <a:fillRect/>
              </a:stretch>
            </p:blipFill>
            <p:spPr bwMode="auto">
              <a:xfrm flipH="1">
                <a:off x="7343557" y="2104098"/>
                <a:ext cx="2873809" cy="1673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Szövegdoboz 26">
                <a:extLst>
                  <a:ext uri="{FF2B5EF4-FFF2-40B4-BE49-F238E27FC236}">
                    <a16:creationId xmlns:a16="http://schemas.microsoft.com/office/drawing/2014/main" id="{B1EF5D9D-5F20-79AA-5C1D-60D02EA771B5}"/>
                  </a:ext>
                </a:extLst>
              </p:cNvPr>
              <p:cNvSpPr txBox="1"/>
              <p:nvPr/>
            </p:nvSpPr>
            <p:spPr>
              <a:xfrm>
                <a:off x="9180663" y="2834308"/>
                <a:ext cx="474626" cy="234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Pécs</a:t>
                </a:r>
              </a:p>
            </p:txBody>
          </p:sp>
          <p:sp>
            <p:nvSpPr>
              <p:cNvPr id="28" name="Téglalap 27">
                <a:extLst>
                  <a:ext uri="{FF2B5EF4-FFF2-40B4-BE49-F238E27FC236}">
                    <a16:creationId xmlns:a16="http://schemas.microsoft.com/office/drawing/2014/main" id="{7E9A8880-7E60-571D-B9F1-647356585B28}"/>
                  </a:ext>
                </a:extLst>
              </p:cNvPr>
              <p:cNvSpPr/>
              <p:nvPr/>
            </p:nvSpPr>
            <p:spPr>
              <a:xfrm>
                <a:off x="7197920" y="1962167"/>
                <a:ext cx="476364" cy="1183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/>
              </a:p>
            </p:txBody>
          </p:sp>
          <p:pic>
            <p:nvPicPr>
              <p:cNvPr id="29" name="Kép 28" descr="A képen vázlat, rajz, clipart, illusztráció látható&#10;&#10;Előfordulhat, hogy az AI által létrehozott tartalom helytelen.">
                <a:extLst>
                  <a:ext uri="{FF2B5EF4-FFF2-40B4-BE49-F238E27FC236}">
                    <a16:creationId xmlns:a16="http://schemas.microsoft.com/office/drawing/2014/main" id="{2CAAE742-26A6-D2BB-2A46-C643085C0F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453491" y="2934072"/>
                <a:ext cx="743444" cy="735183"/>
              </a:xfrm>
              <a:prstGeom prst="rect">
                <a:avLst/>
              </a:prstGeom>
            </p:spPr>
          </p:pic>
        </p:grpSp>
        <p:sp>
          <p:nvSpPr>
            <p:cNvPr id="24" name="Téglalap 23">
              <a:extLst>
                <a:ext uri="{FF2B5EF4-FFF2-40B4-BE49-F238E27FC236}">
                  <a16:creationId xmlns:a16="http://schemas.microsoft.com/office/drawing/2014/main" id="{C2E37516-5E6F-CC94-9E31-1160D09E536A}"/>
                </a:ext>
              </a:extLst>
            </p:cNvPr>
            <p:cNvSpPr/>
            <p:nvPr/>
          </p:nvSpPr>
          <p:spPr>
            <a:xfrm>
              <a:off x="7018506" y="3321263"/>
              <a:ext cx="1213726" cy="39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974189CF-C5B5-7775-2614-15FEAD937B7D}"/>
                </a:ext>
              </a:extLst>
            </p:cNvPr>
            <p:cNvSpPr/>
            <p:nvPr/>
          </p:nvSpPr>
          <p:spPr>
            <a:xfrm>
              <a:off x="6604939" y="2859018"/>
              <a:ext cx="1313376" cy="905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7B95FE-05A3-2E2F-CF53-9B4873A10DFC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>
                <a:solidFill>
                  <a:srgbClr val="C00000"/>
                </a:solidFill>
              </a:rPr>
              <a:t>Rectus sheath block</a:t>
            </a:r>
            <a:endParaRPr lang="hu-HU" sz="4000" dirty="0">
              <a:solidFill>
                <a:srgbClr val="C0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9CF9A9D-7DC7-A5FA-448B-BA8CCF48CD4D}"/>
              </a:ext>
            </a:extLst>
          </p:cNvPr>
          <p:cNvSpPr txBox="1">
            <a:spLocks/>
          </p:cNvSpPr>
          <p:nvPr/>
        </p:nvSpPr>
        <p:spPr>
          <a:xfrm>
            <a:off x="451770" y="1088930"/>
            <a:ext cx="8229600" cy="375699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800" dirty="0"/>
              <a:t>A lokál </a:t>
            </a:r>
            <a:r>
              <a:rPr lang="hu-HU" sz="2800" dirty="0" err="1"/>
              <a:t>anesztetikumot</a:t>
            </a:r>
            <a:r>
              <a:rPr lang="hu-HU" sz="2800" dirty="0"/>
              <a:t> a </a:t>
            </a:r>
            <a:r>
              <a:rPr lang="hu-HU" sz="2800" dirty="0" err="1"/>
              <a:t>rectus</a:t>
            </a:r>
            <a:r>
              <a:rPr lang="hu-HU" sz="2800" dirty="0"/>
              <a:t> </a:t>
            </a:r>
            <a:r>
              <a:rPr lang="hu-HU" sz="2800" dirty="0" err="1"/>
              <a:t>abdominis</a:t>
            </a:r>
            <a:r>
              <a:rPr lang="hu-HU" sz="2800" dirty="0"/>
              <a:t> izom és a </a:t>
            </a:r>
            <a:r>
              <a:rPr lang="hu-HU" sz="2800" dirty="0" err="1"/>
              <a:t>posterior</a:t>
            </a:r>
            <a:r>
              <a:rPr lang="hu-HU" sz="2800" dirty="0"/>
              <a:t> </a:t>
            </a:r>
            <a:r>
              <a:rPr lang="hu-HU" sz="2800" dirty="0" err="1"/>
              <a:t>rectus</a:t>
            </a:r>
            <a:r>
              <a:rPr lang="hu-HU" sz="2800" dirty="0"/>
              <a:t> </a:t>
            </a:r>
            <a:r>
              <a:rPr lang="hu-HU" sz="2800" dirty="0" err="1"/>
              <a:t>fascia</a:t>
            </a:r>
            <a:r>
              <a:rPr lang="hu-HU" sz="2800" dirty="0"/>
              <a:t> közé adjuk be.</a:t>
            </a:r>
          </a:p>
          <a:p>
            <a:r>
              <a:rPr lang="hu-HU" sz="2800" dirty="0"/>
              <a:t>Az idegek (az </a:t>
            </a:r>
            <a:r>
              <a:rPr lang="hu-HU" sz="2800" dirty="0" err="1"/>
              <a:t>intercostalis</a:t>
            </a:r>
            <a:r>
              <a:rPr lang="hu-HU" sz="2800" dirty="0"/>
              <a:t> idegek </a:t>
            </a:r>
            <a:r>
              <a:rPr lang="hu-HU" sz="2800" dirty="0" err="1"/>
              <a:t>ventrális</a:t>
            </a:r>
            <a:r>
              <a:rPr lang="hu-HU" sz="2800" dirty="0"/>
              <a:t> ágai, főleg Th7–Th12) ezen a síkon futnak, innen lehet őket elérni.</a:t>
            </a:r>
          </a:p>
          <a:p>
            <a:r>
              <a:rPr lang="hu-HU" sz="2800" dirty="0"/>
              <a:t>Főleg középvonali hasi műtétek (pl. köldök-, </a:t>
            </a:r>
            <a:r>
              <a:rPr lang="hu-HU" sz="2800" dirty="0" err="1"/>
              <a:t>epigastrialis</a:t>
            </a:r>
            <a:r>
              <a:rPr lang="hu-HU" sz="2800" dirty="0"/>
              <a:t> sérv, kis </a:t>
            </a:r>
            <a:r>
              <a:rPr lang="hu-HU" sz="2800" dirty="0" err="1"/>
              <a:t>laparotomiás</a:t>
            </a:r>
            <a:r>
              <a:rPr lang="hu-HU" sz="2800" dirty="0"/>
              <a:t> sebek) fájdalomcsillapítására használjuk.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E9A53966-4FED-50EA-62B2-CB363CEDFADC}"/>
              </a:ext>
            </a:extLst>
          </p:cNvPr>
          <p:cNvSpPr txBox="1"/>
          <p:nvPr/>
        </p:nvSpPr>
        <p:spPr>
          <a:xfrm>
            <a:off x="538087" y="5124254"/>
            <a:ext cx="6184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>
                <a:solidFill>
                  <a:schemeClr val="tx2"/>
                </a:solidFill>
              </a:rPr>
              <a:t>Willschke</a:t>
            </a:r>
            <a:r>
              <a:rPr lang="hu-HU" sz="1200" dirty="0">
                <a:solidFill>
                  <a:schemeClr val="tx2"/>
                </a:solidFill>
              </a:rPr>
              <a:t> H, </a:t>
            </a:r>
            <a:r>
              <a:rPr lang="hu-HU" sz="1200" dirty="0" err="1">
                <a:solidFill>
                  <a:schemeClr val="tx2"/>
                </a:solidFill>
              </a:rPr>
              <a:t>Marhofer</a:t>
            </a:r>
            <a:r>
              <a:rPr lang="hu-HU" sz="1200" dirty="0">
                <a:solidFill>
                  <a:schemeClr val="tx2"/>
                </a:solidFill>
              </a:rPr>
              <a:t> P, </a:t>
            </a:r>
            <a:r>
              <a:rPr lang="hu-HU" sz="1200" dirty="0" err="1">
                <a:solidFill>
                  <a:schemeClr val="tx2"/>
                </a:solidFill>
              </a:rPr>
              <a:t>Bosenberg</a:t>
            </a:r>
            <a:r>
              <a:rPr lang="hu-HU" sz="1200" dirty="0">
                <a:solidFill>
                  <a:schemeClr val="tx2"/>
                </a:solidFill>
              </a:rPr>
              <a:t> A, </a:t>
            </a:r>
            <a:r>
              <a:rPr lang="hu-HU" sz="1200" dirty="0" err="1">
                <a:solidFill>
                  <a:schemeClr val="tx2"/>
                </a:solidFill>
              </a:rPr>
              <a:t>Johnston</a:t>
            </a:r>
            <a:r>
              <a:rPr lang="hu-HU" sz="1200" dirty="0">
                <a:solidFill>
                  <a:schemeClr val="tx2"/>
                </a:solidFill>
              </a:rPr>
              <a:t> S, </a:t>
            </a:r>
            <a:r>
              <a:rPr lang="hu-HU" sz="1200" dirty="0" err="1">
                <a:solidFill>
                  <a:schemeClr val="tx2"/>
                </a:solidFill>
              </a:rPr>
              <a:t>Wanzel</a:t>
            </a:r>
            <a:r>
              <a:rPr lang="hu-HU" sz="1200" dirty="0">
                <a:solidFill>
                  <a:schemeClr val="tx2"/>
                </a:solidFill>
              </a:rPr>
              <a:t> O, </a:t>
            </a:r>
            <a:r>
              <a:rPr lang="hu-HU" sz="1200" dirty="0" err="1">
                <a:solidFill>
                  <a:schemeClr val="tx2"/>
                </a:solidFill>
              </a:rPr>
              <a:t>Sitzwohl</a:t>
            </a:r>
            <a:r>
              <a:rPr lang="hu-HU" sz="1200" dirty="0">
                <a:solidFill>
                  <a:schemeClr val="tx2"/>
                </a:solidFill>
              </a:rPr>
              <a:t> C, </a:t>
            </a:r>
            <a:r>
              <a:rPr lang="hu-HU" sz="1200" dirty="0" err="1">
                <a:solidFill>
                  <a:schemeClr val="tx2"/>
                </a:solidFill>
              </a:rPr>
              <a:t>Kapral</a:t>
            </a:r>
            <a:r>
              <a:rPr lang="hu-HU" sz="1200" dirty="0">
                <a:solidFill>
                  <a:schemeClr val="tx2"/>
                </a:solidFill>
              </a:rPr>
              <a:t> S. </a:t>
            </a:r>
            <a:r>
              <a:rPr lang="hu-HU" sz="1200" dirty="0" err="1">
                <a:solidFill>
                  <a:schemeClr val="tx2"/>
                </a:solidFill>
              </a:rPr>
              <a:t>Ultrasonographic-guided</a:t>
            </a:r>
            <a:r>
              <a:rPr lang="hu-HU" sz="1200" dirty="0">
                <a:solidFill>
                  <a:schemeClr val="tx2"/>
                </a:solidFill>
              </a:rPr>
              <a:t> </a:t>
            </a:r>
            <a:r>
              <a:rPr lang="hu-HU" sz="1200" dirty="0" err="1">
                <a:solidFill>
                  <a:schemeClr val="tx2"/>
                </a:solidFill>
              </a:rPr>
              <a:t>rectus</a:t>
            </a:r>
            <a:r>
              <a:rPr lang="hu-HU" sz="1200" dirty="0">
                <a:solidFill>
                  <a:schemeClr val="tx2"/>
                </a:solidFill>
              </a:rPr>
              <a:t> </a:t>
            </a:r>
            <a:r>
              <a:rPr lang="hu-HU" sz="1200" dirty="0" err="1">
                <a:solidFill>
                  <a:schemeClr val="tx2"/>
                </a:solidFill>
              </a:rPr>
              <a:t>sheath</a:t>
            </a:r>
            <a:r>
              <a:rPr lang="hu-HU" sz="1200" dirty="0">
                <a:solidFill>
                  <a:schemeClr val="tx2"/>
                </a:solidFill>
              </a:rPr>
              <a:t> </a:t>
            </a:r>
            <a:r>
              <a:rPr lang="hu-HU" sz="1200" dirty="0" err="1">
                <a:solidFill>
                  <a:schemeClr val="tx2"/>
                </a:solidFill>
              </a:rPr>
              <a:t>block</a:t>
            </a:r>
            <a:r>
              <a:rPr lang="hu-HU" sz="1200" dirty="0">
                <a:solidFill>
                  <a:schemeClr val="tx2"/>
                </a:solidFill>
              </a:rPr>
              <a:t> in </a:t>
            </a:r>
            <a:r>
              <a:rPr lang="hu-HU" sz="1200" dirty="0" err="1">
                <a:solidFill>
                  <a:schemeClr val="tx2"/>
                </a:solidFill>
              </a:rPr>
              <a:t>paediatric</a:t>
            </a:r>
            <a:r>
              <a:rPr lang="hu-HU" sz="1200" dirty="0">
                <a:solidFill>
                  <a:schemeClr val="tx2"/>
                </a:solidFill>
              </a:rPr>
              <a:t> </a:t>
            </a:r>
            <a:r>
              <a:rPr lang="hu-HU" sz="1200" dirty="0" err="1">
                <a:solidFill>
                  <a:schemeClr val="tx2"/>
                </a:solidFill>
              </a:rPr>
              <a:t>anaesthesia</a:t>
            </a:r>
            <a:r>
              <a:rPr lang="hu-HU" sz="1200" dirty="0">
                <a:solidFill>
                  <a:schemeClr val="tx2"/>
                </a:solidFill>
              </a:rPr>
              <a:t>—a </a:t>
            </a:r>
            <a:r>
              <a:rPr lang="hu-HU" sz="1200" dirty="0" err="1">
                <a:solidFill>
                  <a:schemeClr val="tx2"/>
                </a:solidFill>
              </a:rPr>
              <a:t>new</a:t>
            </a:r>
            <a:r>
              <a:rPr lang="hu-HU" sz="1200" dirty="0">
                <a:solidFill>
                  <a:schemeClr val="tx2"/>
                </a:solidFill>
              </a:rPr>
              <a:t> </a:t>
            </a:r>
            <a:r>
              <a:rPr lang="hu-HU" sz="1200" dirty="0" err="1">
                <a:solidFill>
                  <a:schemeClr val="tx2"/>
                </a:solidFill>
              </a:rPr>
              <a:t>approach</a:t>
            </a:r>
            <a:r>
              <a:rPr lang="hu-HU" sz="1200" dirty="0">
                <a:solidFill>
                  <a:schemeClr val="tx2"/>
                </a:solidFill>
              </a:rPr>
              <a:t> </a:t>
            </a:r>
            <a:r>
              <a:rPr lang="hu-HU" sz="1200" dirty="0" err="1">
                <a:solidFill>
                  <a:schemeClr val="tx2"/>
                </a:solidFill>
              </a:rPr>
              <a:t>to</a:t>
            </a:r>
            <a:r>
              <a:rPr lang="hu-HU" sz="1200" dirty="0">
                <a:solidFill>
                  <a:schemeClr val="tx2"/>
                </a:solidFill>
              </a:rPr>
              <a:t> an old </a:t>
            </a:r>
            <a:r>
              <a:rPr lang="hu-HU" sz="1200" dirty="0" err="1">
                <a:solidFill>
                  <a:schemeClr val="tx2"/>
                </a:solidFill>
              </a:rPr>
              <a:t>technique</a:t>
            </a:r>
            <a:r>
              <a:rPr lang="hu-HU" sz="1200" dirty="0">
                <a:solidFill>
                  <a:schemeClr val="tx2"/>
                </a:solidFill>
              </a:rPr>
              <a:t>. </a:t>
            </a:r>
            <a:r>
              <a:rPr lang="hu-HU" sz="1200" dirty="0" err="1">
                <a:solidFill>
                  <a:schemeClr val="tx2"/>
                </a:solidFill>
              </a:rPr>
              <a:t>Br</a:t>
            </a:r>
            <a:r>
              <a:rPr lang="hu-HU" sz="1200" dirty="0">
                <a:solidFill>
                  <a:schemeClr val="tx2"/>
                </a:solidFill>
              </a:rPr>
              <a:t> J </a:t>
            </a:r>
            <a:r>
              <a:rPr lang="hu-HU" sz="1200" dirty="0" err="1">
                <a:solidFill>
                  <a:schemeClr val="tx2"/>
                </a:solidFill>
              </a:rPr>
              <a:t>Anaesth</a:t>
            </a:r>
            <a:r>
              <a:rPr lang="hu-HU" sz="1200" dirty="0">
                <a:solidFill>
                  <a:schemeClr val="tx2"/>
                </a:solidFill>
              </a:rPr>
              <a:t>. 2006;97(2):244–9.– Az UH-vezérelt </a:t>
            </a:r>
            <a:r>
              <a:rPr lang="hu-HU" sz="1200" dirty="0" err="1">
                <a:solidFill>
                  <a:schemeClr val="tx2"/>
                </a:solidFill>
              </a:rPr>
              <a:t>rectus</a:t>
            </a:r>
            <a:r>
              <a:rPr lang="hu-HU" sz="1200" dirty="0">
                <a:solidFill>
                  <a:schemeClr val="tx2"/>
                </a:solidFill>
              </a:rPr>
              <a:t> </a:t>
            </a:r>
            <a:r>
              <a:rPr lang="hu-HU" sz="1200" dirty="0" err="1">
                <a:solidFill>
                  <a:schemeClr val="tx2"/>
                </a:solidFill>
              </a:rPr>
              <a:t>sheath</a:t>
            </a:r>
            <a:r>
              <a:rPr lang="hu-HU" sz="1200" dirty="0">
                <a:solidFill>
                  <a:schemeClr val="tx2"/>
                </a:solidFill>
              </a:rPr>
              <a:t> blokk részletes bemutatása gyermekpopulációban</a:t>
            </a:r>
            <a:r>
              <a:rPr lang="hu-HU" sz="1200" dirty="0"/>
              <a:t>.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93C15E6A-08E5-40FD-045F-48F59CBE5013}"/>
              </a:ext>
            </a:extLst>
          </p:cNvPr>
          <p:cNvSpPr/>
          <p:nvPr/>
        </p:nvSpPr>
        <p:spPr>
          <a:xfrm>
            <a:off x="-50430" y="6737352"/>
            <a:ext cx="9234000" cy="135000"/>
          </a:xfrm>
          <a:prstGeom prst="rect">
            <a:avLst/>
          </a:prstGeom>
          <a:gradFill flip="none" rotWithShape="1">
            <a:gsLst>
              <a:gs pos="0">
                <a:srgbClr val="111C46"/>
              </a:gs>
              <a:gs pos="52000">
                <a:srgbClr val="00B6BB"/>
              </a:gs>
              <a:gs pos="100000">
                <a:srgbClr val="1A996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21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665BA-F7A7-0CA3-6660-3FBDB0E16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61C18485-946E-9307-844C-F4C0E3874E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19" t="6490" b="13846"/>
          <a:stretch>
            <a:fillRect/>
          </a:stretch>
        </p:blipFill>
        <p:spPr>
          <a:xfrm>
            <a:off x="0" y="5979597"/>
            <a:ext cx="2951630" cy="726141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5330178F-4C17-0F09-C521-04154BAB78E9}"/>
              </a:ext>
            </a:extLst>
          </p:cNvPr>
          <p:cNvSpPr txBox="1">
            <a:spLocks/>
          </p:cNvSpPr>
          <p:nvPr/>
        </p:nvSpPr>
        <p:spPr>
          <a:xfrm>
            <a:off x="0" y="6254574"/>
            <a:ext cx="9144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400" b="1" dirty="0" err="1">
                <a:solidFill>
                  <a:srgbClr val="A3CD37"/>
                </a:solidFill>
                <a:latin typeface="Palatino Linotype" panose="02040502050505030304" pitchFamily="18" charset="0"/>
              </a:rPr>
              <a:t>mira</a:t>
            </a:r>
            <a:r>
              <a:rPr lang="hu-HU" sz="2400" b="1" dirty="0">
                <a:solidFill>
                  <a:srgbClr val="A3CD37"/>
                </a:solidFill>
                <a:latin typeface="Palatino Linotype" panose="02040502050505030304" pitchFamily="18" charset="0"/>
              </a:rPr>
              <a:t> Pécs 2025</a:t>
            </a:r>
          </a:p>
        </p:txBody>
      </p:sp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5E455F17-29FC-A221-A656-4AF30746812C}"/>
              </a:ext>
            </a:extLst>
          </p:cNvPr>
          <p:cNvGrpSpPr/>
          <p:nvPr/>
        </p:nvGrpSpPr>
        <p:grpSpPr>
          <a:xfrm>
            <a:off x="5383763" y="4857684"/>
            <a:ext cx="3760238" cy="1975728"/>
            <a:chOff x="6604939" y="1962167"/>
            <a:chExt cx="3612427" cy="1815218"/>
          </a:xfrm>
        </p:grpSpPr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30EBEFD9-93C7-47D5-FFC1-DCE0E4AE2007}"/>
                </a:ext>
              </a:extLst>
            </p:cNvPr>
            <p:cNvGrpSpPr/>
            <p:nvPr/>
          </p:nvGrpSpPr>
          <p:grpSpPr>
            <a:xfrm>
              <a:off x="7197920" y="1962167"/>
              <a:ext cx="3019446" cy="1815218"/>
              <a:chOff x="7197920" y="1962167"/>
              <a:chExt cx="3019446" cy="1815218"/>
            </a:xfrm>
          </p:grpSpPr>
          <p:pic>
            <p:nvPicPr>
              <p:cNvPr id="26" name="Picture 6" descr="Nem érhető el leírás a fényképhez.">
                <a:extLst>
                  <a:ext uri="{FF2B5EF4-FFF2-40B4-BE49-F238E27FC236}">
                    <a16:creationId xmlns:a16="http://schemas.microsoft.com/office/drawing/2014/main" id="{62859D56-31B8-7E90-7DC9-F3C7EC435B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41" t="5323" r="10366" b="13633"/>
              <a:stretch>
                <a:fillRect/>
              </a:stretch>
            </p:blipFill>
            <p:spPr bwMode="auto">
              <a:xfrm flipH="1">
                <a:off x="7343557" y="2104098"/>
                <a:ext cx="2873809" cy="1673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Szövegdoboz 26">
                <a:extLst>
                  <a:ext uri="{FF2B5EF4-FFF2-40B4-BE49-F238E27FC236}">
                    <a16:creationId xmlns:a16="http://schemas.microsoft.com/office/drawing/2014/main" id="{68C82B66-929C-436A-D126-BF78198B5F91}"/>
                  </a:ext>
                </a:extLst>
              </p:cNvPr>
              <p:cNvSpPr txBox="1"/>
              <p:nvPr/>
            </p:nvSpPr>
            <p:spPr>
              <a:xfrm>
                <a:off x="9180663" y="2834308"/>
                <a:ext cx="474626" cy="234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Pécs</a:t>
                </a:r>
              </a:p>
            </p:txBody>
          </p:sp>
          <p:sp>
            <p:nvSpPr>
              <p:cNvPr id="28" name="Téglalap 27">
                <a:extLst>
                  <a:ext uri="{FF2B5EF4-FFF2-40B4-BE49-F238E27FC236}">
                    <a16:creationId xmlns:a16="http://schemas.microsoft.com/office/drawing/2014/main" id="{DA8278E0-BE2A-CC6E-44D0-F3E7F1C4AD80}"/>
                  </a:ext>
                </a:extLst>
              </p:cNvPr>
              <p:cNvSpPr/>
              <p:nvPr/>
            </p:nvSpPr>
            <p:spPr>
              <a:xfrm>
                <a:off x="7197920" y="1962167"/>
                <a:ext cx="476364" cy="1183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/>
              </a:p>
            </p:txBody>
          </p:sp>
          <p:pic>
            <p:nvPicPr>
              <p:cNvPr id="29" name="Kép 28" descr="A képen vázlat, rajz, clipart, illusztráció látható&#10;&#10;Előfordulhat, hogy az AI által létrehozott tartalom helytelen.">
                <a:extLst>
                  <a:ext uri="{FF2B5EF4-FFF2-40B4-BE49-F238E27FC236}">
                    <a16:creationId xmlns:a16="http://schemas.microsoft.com/office/drawing/2014/main" id="{56B6C742-DA06-01B3-B0DA-A6BD3C6AC7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453491" y="2934072"/>
                <a:ext cx="743444" cy="735183"/>
              </a:xfrm>
              <a:prstGeom prst="rect">
                <a:avLst/>
              </a:prstGeom>
            </p:spPr>
          </p:pic>
        </p:grpSp>
        <p:sp>
          <p:nvSpPr>
            <p:cNvPr id="24" name="Téglalap 23">
              <a:extLst>
                <a:ext uri="{FF2B5EF4-FFF2-40B4-BE49-F238E27FC236}">
                  <a16:creationId xmlns:a16="http://schemas.microsoft.com/office/drawing/2014/main" id="{B6B613F3-6E5A-41D6-4E62-5F54D662709B}"/>
                </a:ext>
              </a:extLst>
            </p:cNvPr>
            <p:cNvSpPr/>
            <p:nvPr/>
          </p:nvSpPr>
          <p:spPr>
            <a:xfrm>
              <a:off x="7018506" y="3321263"/>
              <a:ext cx="1213726" cy="39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7549C9E3-56AB-B269-5A7C-3245472053A1}"/>
                </a:ext>
              </a:extLst>
            </p:cNvPr>
            <p:cNvSpPr/>
            <p:nvPr/>
          </p:nvSpPr>
          <p:spPr>
            <a:xfrm>
              <a:off x="6604939" y="2859018"/>
              <a:ext cx="1313376" cy="905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</p:grpSp>
      <p:sp>
        <p:nvSpPr>
          <p:cNvPr id="2" name="Téglalap 1">
            <a:extLst>
              <a:ext uri="{FF2B5EF4-FFF2-40B4-BE49-F238E27FC236}">
                <a16:creationId xmlns:a16="http://schemas.microsoft.com/office/drawing/2014/main" id="{6369C4B3-9A43-62C6-A3DA-3A6FCF2DBA15}"/>
              </a:ext>
            </a:extLst>
          </p:cNvPr>
          <p:cNvSpPr/>
          <p:nvPr/>
        </p:nvSpPr>
        <p:spPr>
          <a:xfrm>
            <a:off x="-50430" y="6737352"/>
            <a:ext cx="9234000" cy="135000"/>
          </a:xfrm>
          <a:prstGeom prst="rect">
            <a:avLst/>
          </a:prstGeom>
          <a:gradFill flip="none" rotWithShape="1">
            <a:gsLst>
              <a:gs pos="0">
                <a:srgbClr val="111C46"/>
              </a:gs>
              <a:gs pos="52000">
                <a:srgbClr val="00B6BB"/>
              </a:gs>
              <a:gs pos="100000">
                <a:srgbClr val="1A996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>
              <a:latin typeface="Palatino Linotype" panose="02040502050505030304" pitchFamily="18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CF5072F-CF16-5667-5E32-2D45DFC751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18" y="39356"/>
            <a:ext cx="3734454" cy="369579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3507A17-D2E0-B4BA-34A1-3261B129E8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930" y="271214"/>
            <a:ext cx="4007457" cy="3717235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8B5F9377-F990-9749-8F22-F0B02BCAFFE0}"/>
              </a:ext>
            </a:extLst>
          </p:cNvPr>
          <p:cNvSpPr txBox="1"/>
          <p:nvPr/>
        </p:nvSpPr>
        <p:spPr>
          <a:xfrm>
            <a:off x="0" y="3776728"/>
            <a:ext cx="83786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u-HU" b="1" dirty="0" err="1">
                <a:solidFill>
                  <a:srgbClr val="111C46"/>
                </a:solidFill>
              </a:rPr>
              <a:t>Ropivacain</a:t>
            </a:r>
            <a:r>
              <a:rPr lang="hu-HU" b="1" dirty="0"/>
              <a:t> 0,25–0,5%</a:t>
            </a:r>
            <a:endParaRPr lang="hu-HU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/>
              <a:t>Felnőtt: kb. </a:t>
            </a:r>
            <a:r>
              <a:rPr lang="hu-HU" b="1" dirty="0"/>
              <a:t>10–20 ml oldalanként</a:t>
            </a:r>
            <a:r>
              <a:rPr lang="hu-HU" dirty="0"/>
              <a:t> (a </a:t>
            </a:r>
            <a:r>
              <a:rPr lang="hu-HU" dirty="0" err="1"/>
              <a:t>rectus</a:t>
            </a:r>
            <a:r>
              <a:rPr lang="hu-HU" dirty="0"/>
              <a:t> izom mindkét oldalára külön).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/>
              <a:t>Max. dózis: kb. </a:t>
            </a:r>
            <a:r>
              <a:rPr lang="hu-HU" b="1" dirty="0">
                <a:solidFill>
                  <a:srgbClr val="C00000"/>
                </a:solidFill>
              </a:rPr>
              <a:t>3 mg/</a:t>
            </a:r>
            <a:r>
              <a:rPr lang="hu-HU" b="1" dirty="0" err="1">
                <a:solidFill>
                  <a:srgbClr val="C00000"/>
                </a:solidFill>
              </a:rPr>
              <a:t>ttkg</a:t>
            </a:r>
            <a:r>
              <a:rPr lang="hu-HU" b="1" dirty="0">
                <a:solidFill>
                  <a:srgbClr val="C00000"/>
                </a:solidFill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b="1" dirty="0" err="1">
                <a:solidFill>
                  <a:srgbClr val="111C46"/>
                </a:solidFill>
              </a:rPr>
              <a:t>Bupivacain</a:t>
            </a:r>
            <a:r>
              <a:rPr lang="hu-HU" b="1" dirty="0"/>
              <a:t> 0,25–0,375%</a:t>
            </a:r>
            <a:endParaRPr lang="hu-HU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/>
              <a:t>Felnőtt: </a:t>
            </a:r>
            <a:r>
              <a:rPr lang="hu-HU" b="1" dirty="0"/>
              <a:t>8–15 ml oldalanként</a:t>
            </a:r>
            <a:r>
              <a:rPr lang="hu-HU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/>
              <a:t>Max. dózis: kb. </a:t>
            </a:r>
            <a:r>
              <a:rPr lang="hu-HU" b="1" dirty="0">
                <a:solidFill>
                  <a:srgbClr val="C00000"/>
                </a:solidFill>
              </a:rPr>
              <a:t>2 mg/</a:t>
            </a:r>
            <a:r>
              <a:rPr lang="hu-HU" b="1" dirty="0" err="1">
                <a:solidFill>
                  <a:srgbClr val="C00000"/>
                </a:solidFill>
              </a:rPr>
              <a:t>ttkg</a:t>
            </a:r>
            <a:r>
              <a:rPr lang="hu-HU" dirty="0">
                <a:solidFill>
                  <a:srgbClr val="C00000"/>
                </a:solidFill>
              </a:rPr>
              <a:t>.</a:t>
            </a:r>
          </a:p>
          <a:p>
            <a:pPr>
              <a:buNone/>
            </a:pPr>
            <a:r>
              <a:rPr lang="hu-HU" dirty="0"/>
              <a:t>👉 A két oldal összesen tehát általában </a:t>
            </a:r>
            <a:r>
              <a:rPr lang="hu-HU" b="1" dirty="0"/>
              <a:t>20–40 ml</a:t>
            </a:r>
            <a:r>
              <a:rPr lang="hu-HU" dirty="0"/>
              <a:t> oldatot igényel.</a:t>
            </a:r>
            <a:br>
              <a:rPr lang="hu-HU" dirty="0"/>
            </a:br>
            <a:r>
              <a:rPr lang="hu-HU" dirty="0"/>
              <a:t>👉 Ha </a:t>
            </a:r>
            <a:r>
              <a:rPr lang="hu-HU" dirty="0" err="1"/>
              <a:t>adjuvánst</a:t>
            </a:r>
            <a:r>
              <a:rPr lang="hu-HU" dirty="0"/>
              <a:t> (pl. </a:t>
            </a:r>
            <a:r>
              <a:rPr lang="hu-HU" dirty="0" err="1"/>
              <a:t>dexamethason</a:t>
            </a:r>
            <a:r>
              <a:rPr lang="hu-HU" dirty="0"/>
              <a:t>) teszünk hozzá, a hatásidő nyújtható</a:t>
            </a:r>
          </a:p>
        </p:txBody>
      </p:sp>
    </p:spTree>
    <p:extLst>
      <p:ext uri="{BB962C8B-B14F-4D97-AF65-F5344CB8AC3E}">
        <p14:creationId xmlns:p14="http://schemas.microsoft.com/office/powerpoint/2010/main" val="102140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225B2-0C29-AC40-4DF8-6FFE97AF6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714181EB-2984-7638-25EF-E067E38C98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19" t="6490" b="13846"/>
          <a:stretch>
            <a:fillRect/>
          </a:stretch>
        </p:blipFill>
        <p:spPr>
          <a:xfrm>
            <a:off x="0" y="5979597"/>
            <a:ext cx="2951630" cy="726141"/>
          </a:xfrm>
          <a:prstGeom prst="rect">
            <a:avLst/>
          </a:prstGeom>
        </p:spPr>
      </p:pic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A34CD690-0119-7FFA-E1D0-3E563173054D}"/>
              </a:ext>
            </a:extLst>
          </p:cNvPr>
          <p:cNvGrpSpPr/>
          <p:nvPr/>
        </p:nvGrpSpPr>
        <p:grpSpPr>
          <a:xfrm>
            <a:off x="5383763" y="4857684"/>
            <a:ext cx="3760238" cy="1975728"/>
            <a:chOff x="6604939" y="1962167"/>
            <a:chExt cx="3612427" cy="1815218"/>
          </a:xfrm>
        </p:grpSpPr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0F8832A9-DD57-D206-D7BB-2E5808D27710}"/>
                </a:ext>
              </a:extLst>
            </p:cNvPr>
            <p:cNvGrpSpPr/>
            <p:nvPr/>
          </p:nvGrpSpPr>
          <p:grpSpPr>
            <a:xfrm>
              <a:off x="7197920" y="1962167"/>
              <a:ext cx="3019446" cy="1815218"/>
              <a:chOff x="7197920" y="1962167"/>
              <a:chExt cx="3019446" cy="1815218"/>
            </a:xfrm>
          </p:grpSpPr>
          <p:pic>
            <p:nvPicPr>
              <p:cNvPr id="26" name="Picture 6" descr="Nem érhető el leírás a fényképhez.">
                <a:extLst>
                  <a:ext uri="{FF2B5EF4-FFF2-40B4-BE49-F238E27FC236}">
                    <a16:creationId xmlns:a16="http://schemas.microsoft.com/office/drawing/2014/main" id="{FC528D5F-51B7-6F3A-26C0-80322B3927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41" t="5323" r="10366" b="13633"/>
              <a:stretch>
                <a:fillRect/>
              </a:stretch>
            </p:blipFill>
            <p:spPr bwMode="auto">
              <a:xfrm flipH="1">
                <a:off x="7343557" y="2104098"/>
                <a:ext cx="2873809" cy="1673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Szövegdoboz 26">
                <a:extLst>
                  <a:ext uri="{FF2B5EF4-FFF2-40B4-BE49-F238E27FC236}">
                    <a16:creationId xmlns:a16="http://schemas.microsoft.com/office/drawing/2014/main" id="{FD442405-F5C5-183A-377B-2D38A1BD947E}"/>
                  </a:ext>
                </a:extLst>
              </p:cNvPr>
              <p:cNvSpPr txBox="1"/>
              <p:nvPr/>
            </p:nvSpPr>
            <p:spPr>
              <a:xfrm>
                <a:off x="9180663" y="2834308"/>
                <a:ext cx="474626" cy="234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Pécs</a:t>
                </a:r>
              </a:p>
            </p:txBody>
          </p:sp>
          <p:sp>
            <p:nvSpPr>
              <p:cNvPr id="28" name="Téglalap 27">
                <a:extLst>
                  <a:ext uri="{FF2B5EF4-FFF2-40B4-BE49-F238E27FC236}">
                    <a16:creationId xmlns:a16="http://schemas.microsoft.com/office/drawing/2014/main" id="{4D373CC3-4416-3FDF-5343-639A0047D9A3}"/>
                  </a:ext>
                </a:extLst>
              </p:cNvPr>
              <p:cNvSpPr/>
              <p:nvPr/>
            </p:nvSpPr>
            <p:spPr>
              <a:xfrm>
                <a:off x="7197920" y="1962167"/>
                <a:ext cx="476364" cy="1183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/>
              </a:p>
            </p:txBody>
          </p:sp>
          <p:pic>
            <p:nvPicPr>
              <p:cNvPr id="29" name="Kép 28" descr="A képen vázlat, rajz, clipart, illusztráció látható&#10;&#10;Előfordulhat, hogy az AI által létrehozott tartalom helytelen.">
                <a:extLst>
                  <a:ext uri="{FF2B5EF4-FFF2-40B4-BE49-F238E27FC236}">
                    <a16:creationId xmlns:a16="http://schemas.microsoft.com/office/drawing/2014/main" id="{5A2BFBAE-5E40-55AB-65A4-C8AD9A7863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453491" y="2934072"/>
                <a:ext cx="743444" cy="735183"/>
              </a:xfrm>
              <a:prstGeom prst="rect">
                <a:avLst/>
              </a:prstGeom>
            </p:spPr>
          </p:pic>
        </p:grpSp>
        <p:sp>
          <p:nvSpPr>
            <p:cNvPr id="24" name="Téglalap 23">
              <a:extLst>
                <a:ext uri="{FF2B5EF4-FFF2-40B4-BE49-F238E27FC236}">
                  <a16:creationId xmlns:a16="http://schemas.microsoft.com/office/drawing/2014/main" id="{6D0BD993-2E26-9068-DB2F-54F317A9C027}"/>
                </a:ext>
              </a:extLst>
            </p:cNvPr>
            <p:cNvSpPr/>
            <p:nvPr/>
          </p:nvSpPr>
          <p:spPr>
            <a:xfrm>
              <a:off x="7018506" y="3321263"/>
              <a:ext cx="1213726" cy="39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A2E2C3BA-1F89-CB6E-9F65-44B835C5E150}"/>
                </a:ext>
              </a:extLst>
            </p:cNvPr>
            <p:cNvSpPr/>
            <p:nvPr/>
          </p:nvSpPr>
          <p:spPr>
            <a:xfrm>
              <a:off x="6604939" y="2859018"/>
              <a:ext cx="1313376" cy="905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</p:grpSp>
      <p:sp>
        <p:nvSpPr>
          <p:cNvPr id="2" name="Téglalap 1">
            <a:extLst>
              <a:ext uri="{FF2B5EF4-FFF2-40B4-BE49-F238E27FC236}">
                <a16:creationId xmlns:a16="http://schemas.microsoft.com/office/drawing/2014/main" id="{AB86FA9B-1F6C-15D8-6B6E-4AE90BBF8EBD}"/>
              </a:ext>
            </a:extLst>
          </p:cNvPr>
          <p:cNvSpPr/>
          <p:nvPr/>
        </p:nvSpPr>
        <p:spPr>
          <a:xfrm>
            <a:off x="-50430" y="6737352"/>
            <a:ext cx="9234000" cy="135000"/>
          </a:xfrm>
          <a:prstGeom prst="rect">
            <a:avLst/>
          </a:prstGeom>
          <a:gradFill flip="none" rotWithShape="1">
            <a:gsLst>
              <a:gs pos="0">
                <a:srgbClr val="111C46"/>
              </a:gs>
              <a:gs pos="52000">
                <a:srgbClr val="00B6BB"/>
              </a:gs>
              <a:gs pos="100000">
                <a:srgbClr val="1A996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>
              <a:latin typeface="Palatino Linotype" panose="0204050205050503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F91651-C6A5-6E19-4952-EA2167C32C81}"/>
              </a:ext>
            </a:extLst>
          </p:cNvPr>
          <p:cNvSpPr txBox="1">
            <a:spLocks/>
          </p:cNvSpPr>
          <p:nvPr/>
        </p:nvSpPr>
        <p:spPr>
          <a:xfrm>
            <a:off x="1046850" y="152262"/>
            <a:ext cx="7144992" cy="139758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Miért kaptam Én ezt a témát?</a:t>
            </a:r>
          </a:p>
        </p:txBody>
      </p:sp>
      <p:sp>
        <p:nvSpPr>
          <p:cNvPr id="5" name="Tartalom helye 5">
            <a:extLst>
              <a:ext uri="{FF2B5EF4-FFF2-40B4-BE49-F238E27FC236}">
                <a16:creationId xmlns:a16="http://schemas.microsoft.com/office/drawing/2014/main" id="{793DF62B-48F3-D65B-721A-0F12F1A8A761}"/>
              </a:ext>
            </a:extLst>
          </p:cNvPr>
          <p:cNvSpPr txBox="1">
            <a:spLocks/>
          </p:cNvSpPr>
          <p:nvPr/>
        </p:nvSpPr>
        <p:spPr>
          <a:xfrm>
            <a:off x="657778" y="1077023"/>
            <a:ext cx="8229600" cy="581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hu-HU" b="1" dirty="0"/>
              <a:t>Csontos Professzor úr nagyon szeret Engem!!!</a:t>
            </a:r>
          </a:p>
        </p:txBody>
      </p:sp>
      <p:pic>
        <p:nvPicPr>
          <p:cNvPr id="6" name="Kép 5" descr="A képen rajz, vázlat, Emberi arc, illusztráció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97670E6-7488-A03C-17EB-F3790B1E1E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412" y="1892002"/>
            <a:ext cx="2880000" cy="2880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700F90D0-DBDF-D77F-28FB-91C44F683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820360" y="1945091"/>
            <a:ext cx="2880000" cy="2880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A4FC9C61-DBA2-D4AD-629D-F392E2A6DD25}"/>
              </a:ext>
            </a:extLst>
          </p:cNvPr>
          <p:cNvSpPr txBox="1"/>
          <p:nvPr/>
        </p:nvSpPr>
        <p:spPr>
          <a:xfrm>
            <a:off x="797211" y="4967060"/>
            <a:ext cx="7689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solidFill>
                  <a:srgbClr val="FF0000"/>
                </a:solidFill>
              </a:rPr>
              <a:t>Sajnos ötven éve ismerjük egymást</a:t>
            </a:r>
          </a:p>
        </p:txBody>
      </p:sp>
      <p:sp>
        <p:nvSpPr>
          <p:cNvPr id="10" name="Cím 1">
            <a:extLst>
              <a:ext uri="{FF2B5EF4-FFF2-40B4-BE49-F238E27FC236}">
                <a16:creationId xmlns:a16="http://schemas.microsoft.com/office/drawing/2014/main" id="{52E8B9EA-3834-5FAE-C436-30669D4F3721}"/>
              </a:ext>
            </a:extLst>
          </p:cNvPr>
          <p:cNvSpPr txBox="1">
            <a:spLocks/>
          </p:cNvSpPr>
          <p:nvPr/>
        </p:nvSpPr>
        <p:spPr>
          <a:xfrm>
            <a:off x="0" y="6254574"/>
            <a:ext cx="9144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400" b="1" dirty="0" err="1">
                <a:solidFill>
                  <a:srgbClr val="A3CD37"/>
                </a:solidFill>
                <a:latin typeface="Palatino Linotype" panose="02040502050505030304" pitchFamily="18" charset="0"/>
              </a:rPr>
              <a:t>Mira</a:t>
            </a:r>
            <a:r>
              <a:rPr lang="hu-HU" sz="2400" b="1" dirty="0">
                <a:solidFill>
                  <a:srgbClr val="A3CD37"/>
                </a:solidFill>
                <a:latin typeface="Palatino Linotype" panose="02040502050505030304" pitchFamily="18" charset="0"/>
              </a:rPr>
              <a:t> Pécs 2025</a:t>
            </a:r>
          </a:p>
        </p:txBody>
      </p:sp>
    </p:spTree>
    <p:extLst>
      <p:ext uri="{BB962C8B-B14F-4D97-AF65-F5344CB8AC3E}">
        <p14:creationId xmlns:p14="http://schemas.microsoft.com/office/powerpoint/2010/main" val="69498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C4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452FAF-7E8D-26CA-D0AB-2B45ADBBF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Csoportba foglalás 27">
            <a:extLst>
              <a:ext uri="{FF2B5EF4-FFF2-40B4-BE49-F238E27FC236}">
                <a16:creationId xmlns:a16="http://schemas.microsoft.com/office/drawing/2014/main" id="{A6D76D1F-EB79-941E-523F-3E5B6380243F}"/>
              </a:ext>
            </a:extLst>
          </p:cNvPr>
          <p:cNvGrpSpPr/>
          <p:nvPr/>
        </p:nvGrpSpPr>
        <p:grpSpPr>
          <a:xfrm>
            <a:off x="5949978" y="-1248456"/>
            <a:ext cx="4870538" cy="8112103"/>
            <a:chOff x="5949978" y="-1248456"/>
            <a:chExt cx="4870538" cy="8112103"/>
          </a:xfrm>
        </p:grpSpPr>
        <p:grpSp>
          <p:nvGrpSpPr>
            <p:cNvPr id="4" name="Csoportba foglalás 3">
              <a:extLst>
                <a:ext uri="{FF2B5EF4-FFF2-40B4-BE49-F238E27FC236}">
                  <a16:creationId xmlns:a16="http://schemas.microsoft.com/office/drawing/2014/main" id="{090568AD-0448-D272-F4D6-D89C3C054F24}"/>
                </a:ext>
              </a:extLst>
            </p:cNvPr>
            <p:cNvGrpSpPr/>
            <p:nvPr/>
          </p:nvGrpSpPr>
          <p:grpSpPr>
            <a:xfrm>
              <a:off x="5949978" y="1992838"/>
              <a:ext cx="4858322" cy="4865162"/>
              <a:chOff x="6438694" y="1776787"/>
              <a:chExt cx="4858322" cy="4865162"/>
            </a:xfrm>
          </p:grpSpPr>
          <p:grpSp>
            <p:nvGrpSpPr>
              <p:cNvPr id="8" name="Csoportba foglalás 7">
                <a:extLst>
                  <a:ext uri="{FF2B5EF4-FFF2-40B4-BE49-F238E27FC236}">
                    <a16:creationId xmlns:a16="http://schemas.microsoft.com/office/drawing/2014/main" id="{8B279163-FB6E-5B89-9512-2A8078EFBAA2}"/>
                  </a:ext>
                </a:extLst>
              </p:cNvPr>
              <p:cNvGrpSpPr/>
              <p:nvPr/>
            </p:nvGrpSpPr>
            <p:grpSpPr>
              <a:xfrm>
                <a:off x="6438694" y="1776787"/>
                <a:ext cx="4858322" cy="4865162"/>
                <a:chOff x="12429491" y="1273117"/>
                <a:chExt cx="6477762" cy="6486882"/>
              </a:xfrm>
            </p:grpSpPr>
            <p:sp>
              <p:nvSpPr>
                <p:cNvPr id="9" name="Háromszög 8">
                  <a:extLst>
                    <a:ext uri="{FF2B5EF4-FFF2-40B4-BE49-F238E27FC236}">
                      <a16:creationId xmlns:a16="http://schemas.microsoft.com/office/drawing/2014/main" id="{C3FF1303-880D-466E-A09D-42705BB762B1}"/>
                    </a:ext>
                  </a:extLst>
                </p:cNvPr>
                <p:cNvSpPr/>
                <p:nvPr/>
              </p:nvSpPr>
              <p:spPr>
                <a:xfrm rot="10800000">
                  <a:off x="12429491" y="3433117"/>
                  <a:ext cx="3240000" cy="2160000"/>
                </a:xfrm>
                <a:prstGeom prst="triangle">
                  <a:avLst/>
                </a:prstGeom>
                <a:solidFill>
                  <a:srgbClr val="14224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/>
                </a:p>
              </p:txBody>
            </p:sp>
            <p:sp>
              <p:nvSpPr>
                <p:cNvPr id="10" name="Háromszög 9">
                  <a:extLst>
                    <a:ext uri="{FF2B5EF4-FFF2-40B4-BE49-F238E27FC236}">
                      <a16:creationId xmlns:a16="http://schemas.microsoft.com/office/drawing/2014/main" id="{C14B16CF-E202-E230-6105-8A8B83B12487}"/>
                    </a:ext>
                  </a:extLst>
                </p:cNvPr>
                <p:cNvSpPr/>
                <p:nvPr/>
              </p:nvSpPr>
              <p:spPr>
                <a:xfrm>
                  <a:off x="12429491" y="1275156"/>
                  <a:ext cx="3240000" cy="2160000"/>
                </a:xfrm>
                <a:prstGeom prst="triangle">
                  <a:avLst/>
                </a:prstGeom>
                <a:solidFill>
                  <a:srgbClr val="9CA8C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>
                    <a:solidFill>
                      <a:srgbClr val="9CA8C3"/>
                    </a:solidFill>
                  </a:endParaRPr>
                </a:p>
              </p:txBody>
            </p:sp>
            <p:sp>
              <p:nvSpPr>
                <p:cNvPr id="11" name="Háromszög 10">
                  <a:extLst>
                    <a:ext uri="{FF2B5EF4-FFF2-40B4-BE49-F238E27FC236}">
                      <a16:creationId xmlns:a16="http://schemas.microsoft.com/office/drawing/2014/main" id="{54A303A4-E55D-5750-0357-A88B16E3BC99}"/>
                    </a:ext>
                  </a:extLst>
                </p:cNvPr>
                <p:cNvSpPr/>
                <p:nvPr/>
              </p:nvSpPr>
              <p:spPr>
                <a:xfrm rot="10800000">
                  <a:off x="14049491" y="1273117"/>
                  <a:ext cx="3240000" cy="2160000"/>
                </a:xfrm>
                <a:prstGeom prst="triangle">
                  <a:avLst/>
                </a:prstGeom>
                <a:solidFill>
                  <a:srgbClr val="1630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/>
                </a:p>
              </p:txBody>
            </p:sp>
            <p:sp>
              <p:nvSpPr>
                <p:cNvPr id="13" name="Háromszög 12">
                  <a:extLst>
                    <a:ext uri="{FF2B5EF4-FFF2-40B4-BE49-F238E27FC236}">
                      <a16:creationId xmlns:a16="http://schemas.microsoft.com/office/drawing/2014/main" id="{7EFCF8FB-42AA-34F5-BC29-34F39844C7AD}"/>
                    </a:ext>
                  </a:extLst>
                </p:cNvPr>
                <p:cNvSpPr/>
                <p:nvPr/>
              </p:nvSpPr>
              <p:spPr>
                <a:xfrm>
                  <a:off x="14049828" y="3437196"/>
                  <a:ext cx="3240000" cy="2160000"/>
                </a:xfrm>
                <a:prstGeom prst="triangle">
                  <a:avLst/>
                </a:prstGeom>
                <a:solidFill>
                  <a:srgbClr val="626B8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 dirty="0"/>
                </a:p>
              </p:txBody>
            </p:sp>
            <p:sp>
              <p:nvSpPr>
                <p:cNvPr id="14" name="Háromszög 13">
                  <a:extLst>
                    <a:ext uri="{FF2B5EF4-FFF2-40B4-BE49-F238E27FC236}">
                      <a16:creationId xmlns:a16="http://schemas.microsoft.com/office/drawing/2014/main" id="{3BA57833-975F-902D-78BD-F4FCECE1F03F}"/>
                    </a:ext>
                  </a:extLst>
                </p:cNvPr>
                <p:cNvSpPr/>
                <p:nvPr/>
              </p:nvSpPr>
              <p:spPr>
                <a:xfrm>
                  <a:off x="15662456" y="1280246"/>
                  <a:ext cx="3240000" cy="2160000"/>
                </a:xfrm>
                <a:prstGeom prst="triangle">
                  <a:avLst/>
                </a:prstGeom>
                <a:solidFill>
                  <a:srgbClr val="17295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 dirty="0"/>
                </a:p>
              </p:txBody>
            </p:sp>
            <p:sp>
              <p:nvSpPr>
                <p:cNvPr id="15" name="Háromszög 14">
                  <a:extLst>
                    <a:ext uri="{FF2B5EF4-FFF2-40B4-BE49-F238E27FC236}">
                      <a16:creationId xmlns:a16="http://schemas.microsoft.com/office/drawing/2014/main" id="{87A07333-4191-6584-32E2-D5CAB7616ACA}"/>
                    </a:ext>
                  </a:extLst>
                </p:cNvPr>
                <p:cNvSpPr/>
                <p:nvPr/>
              </p:nvSpPr>
              <p:spPr>
                <a:xfrm rot="10800000">
                  <a:off x="15667253" y="3440646"/>
                  <a:ext cx="3240000" cy="2160000"/>
                </a:xfrm>
                <a:prstGeom prst="triangle">
                  <a:avLst/>
                </a:prstGeom>
                <a:solidFill>
                  <a:srgbClr val="1630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 dirty="0"/>
                </a:p>
              </p:txBody>
            </p:sp>
            <p:sp>
              <p:nvSpPr>
                <p:cNvPr id="16" name="Háromszög 15">
                  <a:extLst>
                    <a:ext uri="{FF2B5EF4-FFF2-40B4-BE49-F238E27FC236}">
                      <a16:creationId xmlns:a16="http://schemas.microsoft.com/office/drawing/2014/main" id="{CE4E8C45-6902-707F-FEBA-DBA705610FC7}"/>
                    </a:ext>
                  </a:extLst>
                </p:cNvPr>
                <p:cNvSpPr/>
                <p:nvPr/>
              </p:nvSpPr>
              <p:spPr>
                <a:xfrm rot="10800000">
                  <a:off x="14032861" y="5599999"/>
                  <a:ext cx="3240000" cy="2160000"/>
                </a:xfrm>
                <a:prstGeom prst="triangle">
                  <a:avLst/>
                </a:prstGeom>
                <a:solidFill>
                  <a:srgbClr val="9CA8C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/>
                </a:p>
              </p:txBody>
            </p:sp>
          </p:grpSp>
          <p:sp>
            <p:nvSpPr>
              <p:cNvPr id="19" name="Háromszög 18">
                <a:extLst>
                  <a:ext uri="{FF2B5EF4-FFF2-40B4-BE49-F238E27FC236}">
                    <a16:creationId xmlns:a16="http://schemas.microsoft.com/office/drawing/2014/main" id="{86E2B38E-E07A-42A5-0BC4-3081C95B0BFD}"/>
                  </a:ext>
                </a:extLst>
              </p:cNvPr>
              <p:cNvSpPr/>
              <p:nvPr/>
            </p:nvSpPr>
            <p:spPr>
              <a:xfrm>
                <a:off x="6438695" y="5014500"/>
                <a:ext cx="2430000" cy="1620000"/>
              </a:xfrm>
              <a:prstGeom prst="triangle">
                <a:avLst/>
              </a:prstGeom>
              <a:solidFill>
                <a:srgbClr val="16306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 dirty="0"/>
              </a:p>
            </p:txBody>
          </p:sp>
        </p:grpSp>
        <p:sp>
          <p:nvSpPr>
            <p:cNvPr id="6" name="Háromszög 5">
              <a:extLst>
                <a:ext uri="{FF2B5EF4-FFF2-40B4-BE49-F238E27FC236}">
                  <a16:creationId xmlns:a16="http://schemas.microsoft.com/office/drawing/2014/main" id="{6B3B078F-4DE9-9DB8-F591-F02EC64C59A5}"/>
                </a:ext>
              </a:extLst>
            </p:cNvPr>
            <p:cNvSpPr/>
            <p:nvPr/>
          </p:nvSpPr>
          <p:spPr>
            <a:xfrm>
              <a:off x="8355033" y="5243647"/>
              <a:ext cx="2430000" cy="1620000"/>
            </a:xfrm>
            <a:prstGeom prst="triangle">
              <a:avLst/>
            </a:prstGeom>
            <a:solidFill>
              <a:srgbClr val="1422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17" name="Háromszög 16">
              <a:extLst>
                <a:ext uri="{FF2B5EF4-FFF2-40B4-BE49-F238E27FC236}">
                  <a16:creationId xmlns:a16="http://schemas.microsoft.com/office/drawing/2014/main" id="{29D5D278-A4F3-C234-1505-FCF7927822BA}"/>
                </a:ext>
              </a:extLst>
            </p:cNvPr>
            <p:cNvSpPr/>
            <p:nvPr/>
          </p:nvSpPr>
          <p:spPr>
            <a:xfrm>
              <a:off x="7166777" y="374367"/>
              <a:ext cx="2430000" cy="1620000"/>
            </a:xfrm>
            <a:prstGeom prst="triangle">
              <a:avLst/>
            </a:prstGeom>
            <a:solidFill>
              <a:srgbClr val="626B8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 dirty="0"/>
            </a:p>
          </p:txBody>
        </p:sp>
        <p:sp>
          <p:nvSpPr>
            <p:cNvPr id="20" name="Háromszög 19">
              <a:extLst>
                <a:ext uri="{FF2B5EF4-FFF2-40B4-BE49-F238E27FC236}">
                  <a16:creationId xmlns:a16="http://schemas.microsoft.com/office/drawing/2014/main" id="{89F5C02A-20B5-18A2-582A-90A62DED8D91}"/>
                </a:ext>
              </a:extLst>
            </p:cNvPr>
            <p:cNvSpPr/>
            <p:nvPr/>
          </p:nvSpPr>
          <p:spPr>
            <a:xfrm rot="10800000">
              <a:off x="5955254" y="390427"/>
              <a:ext cx="2430000" cy="1620000"/>
            </a:xfrm>
            <a:prstGeom prst="triangle">
              <a:avLst/>
            </a:prstGeom>
            <a:solidFill>
              <a:srgbClr val="1422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1" name="Háromszög 20">
              <a:extLst>
                <a:ext uri="{FF2B5EF4-FFF2-40B4-BE49-F238E27FC236}">
                  <a16:creationId xmlns:a16="http://schemas.microsoft.com/office/drawing/2014/main" id="{54474D0B-009D-485D-A9C9-2E5FEAB7A0AF}"/>
                </a:ext>
              </a:extLst>
            </p:cNvPr>
            <p:cNvSpPr/>
            <p:nvPr/>
          </p:nvSpPr>
          <p:spPr>
            <a:xfrm>
              <a:off x="5958852" y="-1248456"/>
              <a:ext cx="2430000" cy="1620000"/>
            </a:xfrm>
            <a:prstGeom prst="triangle">
              <a:avLst/>
            </a:prstGeom>
            <a:solidFill>
              <a:srgbClr val="9CA8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2" name="Háromszög 21">
              <a:extLst>
                <a:ext uri="{FF2B5EF4-FFF2-40B4-BE49-F238E27FC236}">
                  <a16:creationId xmlns:a16="http://schemas.microsoft.com/office/drawing/2014/main" id="{5782701F-E352-34D4-0CEB-5CA3C5C47938}"/>
                </a:ext>
              </a:extLst>
            </p:cNvPr>
            <p:cNvSpPr/>
            <p:nvPr/>
          </p:nvSpPr>
          <p:spPr>
            <a:xfrm>
              <a:off x="8388852" y="-1248456"/>
              <a:ext cx="2430000" cy="1620000"/>
            </a:xfrm>
            <a:prstGeom prst="triangle">
              <a:avLst/>
            </a:prstGeom>
            <a:solidFill>
              <a:srgbClr val="1630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 dirty="0"/>
            </a:p>
          </p:txBody>
        </p:sp>
        <p:sp>
          <p:nvSpPr>
            <p:cNvPr id="27" name="Háromszög 26">
              <a:extLst>
                <a:ext uri="{FF2B5EF4-FFF2-40B4-BE49-F238E27FC236}">
                  <a16:creationId xmlns:a16="http://schemas.microsoft.com/office/drawing/2014/main" id="{44444918-DA7F-4EFA-DF6E-D11954FD6B9F}"/>
                </a:ext>
              </a:extLst>
            </p:cNvPr>
            <p:cNvSpPr/>
            <p:nvPr/>
          </p:nvSpPr>
          <p:spPr>
            <a:xfrm rot="10800000">
              <a:off x="8390516" y="370106"/>
              <a:ext cx="2430000" cy="1620000"/>
            </a:xfrm>
            <a:prstGeom prst="triangle">
              <a:avLst/>
            </a:prstGeom>
            <a:solidFill>
              <a:srgbClr val="1729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 dirty="0"/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49AEC1D9-6513-3523-4C89-D92BCC6494A9}"/>
              </a:ext>
            </a:extLst>
          </p:cNvPr>
          <p:cNvSpPr txBox="1">
            <a:spLocks/>
          </p:cNvSpPr>
          <p:nvPr/>
        </p:nvSpPr>
        <p:spPr>
          <a:xfrm>
            <a:off x="-216811" y="522108"/>
            <a:ext cx="6811113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Fascia</a:t>
            </a:r>
            <a:r>
              <a:rPr lang="hu-HU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hu-HU" sz="2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iliaca</a:t>
            </a:r>
            <a:r>
              <a:rPr lang="hu-HU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 blokk</a:t>
            </a:r>
          </a:p>
        </p:txBody>
      </p: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24AA582D-F220-5B2D-D7FD-CB54AF88CA58}"/>
              </a:ext>
            </a:extLst>
          </p:cNvPr>
          <p:cNvGrpSpPr/>
          <p:nvPr/>
        </p:nvGrpSpPr>
        <p:grpSpPr>
          <a:xfrm>
            <a:off x="1269367" y="1383175"/>
            <a:ext cx="3838755" cy="4381217"/>
            <a:chOff x="1269367" y="1733781"/>
            <a:chExt cx="3838755" cy="4381217"/>
          </a:xfrm>
        </p:grpSpPr>
        <p:pic>
          <p:nvPicPr>
            <p:cNvPr id="3" name="Picture 2" descr="Generált kép">
              <a:extLst>
                <a:ext uri="{FF2B5EF4-FFF2-40B4-BE49-F238E27FC236}">
                  <a16:creationId xmlns:a16="http://schemas.microsoft.com/office/drawing/2014/main" id="{0C19BDB9-6D65-718B-7DD0-62642D6ED0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73"/>
            <a:stretch>
              <a:fillRect/>
            </a:stretch>
          </p:blipFill>
          <p:spPr bwMode="auto">
            <a:xfrm>
              <a:off x="1269367" y="1733781"/>
              <a:ext cx="3838755" cy="4381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églalap 4">
              <a:extLst>
                <a:ext uri="{FF2B5EF4-FFF2-40B4-BE49-F238E27FC236}">
                  <a16:creationId xmlns:a16="http://schemas.microsoft.com/office/drawing/2014/main" id="{44C37FBB-BAA3-A0A6-D878-82B2C007AC33}"/>
                </a:ext>
              </a:extLst>
            </p:cNvPr>
            <p:cNvSpPr/>
            <p:nvPr/>
          </p:nvSpPr>
          <p:spPr>
            <a:xfrm>
              <a:off x="2204720" y="1733781"/>
              <a:ext cx="1564640" cy="470939"/>
            </a:xfrm>
            <a:prstGeom prst="rect">
              <a:avLst/>
            </a:prstGeom>
            <a:solidFill>
              <a:srgbClr val="FBF3E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740638363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8351E-7E6F-7226-7DF6-4C4921CBF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E3A83CBE-F71D-B7A0-8CD1-BF3616ABD3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19" t="6490" b="13846"/>
          <a:stretch>
            <a:fillRect/>
          </a:stretch>
        </p:blipFill>
        <p:spPr>
          <a:xfrm>
            <a:off x="0" y="5979597"/>
            <a:ext cx="2951630" cy="726141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D383AAAD-3BC0-DEF5-3F76-5FB7261C6F0D}"/>
              </a:ext>
            </a:extLst>
          </p:cNvPr>
          <p:cNvSpPr txBox="1">
            <a:spLocks/>
          </p:cNvSpPr>
          <p:nvPr/>
        </p:nvSpPr>
        <p:spPr>
          <a:xfrm>
            <a:off x="0" y="6254574"/>
            <a:ext cx="9144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400" b="1" dirty="0" err="1">
                <a:solidFill>
                  <a:srgbClr val="A3CD37"/>
                </a:solidFill>
                <a:latin typeface="Palatino Linotype" panose="02040502050505030304" pitchFamily="18" charset="0"/>
              </a:rPr>
              <a:t>mira</a:t>
            </a:r>
            <a:r>
              <a:rPr lang="hu-HU" sz="2400" b="1" dirty="0">
                <a:solidFill>
                  <a:srgbClr val="A3CD37"/>
                </a:solidFill>
                <a:latin typeface="Palatino Linotype" panose="02040502050505030304" pitchFamily="18" charset="0"/>
              </a:rPr>
              <a:t> Pécs 2025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E883F6F-8FD9-19A6-1592-67B5C6FD50FB}"/>
              </a:ext>
            </a:extLst>
          </p:cNvPr>
          <p:cNvSpPr txBox="1">
            <a:spLocks/>
          </p:cNvSpPr>
          <p:nvPr/>
        </p:nvSpPr>
        <p:spPr>
          <a:xfrm>
            <a:off x="376686" y="76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40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66B6B96B-FE4B-C606-A162-784A0DD4F1CB}"/>
              </a:ext>
            </a:extLst>
          </p:cNvPr>
          <p:cNvGrpSpPr/>
          <p:nvPr/>
        </p:nvGrpSpPr>
        <p:grpSpPr>
          <a:xfrm>
            <a:off x="5383763" y="4857684"/>
            <a:ext cx="3760238" cy="1975728"/>
            <a:chOff x="6604939" y="1962167"/>
            <a:chExt cx="3612427" cy="1815218"/>
          </a:xfrm>
        </p:grpSpPr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669E6297-10E8-3E47-E8E7-05C96786A722}"/>
                </a:ext>
              </a:extLst>
            </p:cNvPr>
            <p:cNvGrpSpPr/>
            <p:nvPr/>
          </p:nvGrpSpPr>
          <p:grpSpPr>
            <a:xfrm>
              <a:off x="7197920" y="1962167"/>
              <a:ext cx="3019446" cy="1815218"/>
              <a:chOff x="7197920" y="1962167"/>
              <a:chExt cx="3019446" cy="1815218"/>
            </a:xfrm>
          </p:grpSpPr>
          <p:pic>
            <p:nvPicPr>
              <p:cNvPr id="26" name="Picture 6" descr="Nem érhető el leírás a fényképhez.">
                <a:extLst>
                  <a:ext uri="{FF2B5EF4-FFF2-40B4-BE49-F238E27FC236}">
                    <a16:creationId xmlns:a16="http://schemas.microsoft.com/office/drawing/2014/main" id="{BF30EB34-7255-27B9-F93A-25C23FBE7F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41" t="5323" r="10366" b="13633"/>
              <a:stretch>
                <a:fillRect/>
              </a:stretch>
            </p:blipFill>
            <p:spPr bwMode="auto">
              <a:xfrm flipH="1">
                <a:off x="7343557" y="2104098"/>
                <a:ext cx="2873809" cy="1673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Szövegdoboz 26">
                <a:extLst>
                  <a:ext uri="{FF2B5EF4-FFF2-40B4-BE49-F238E27FC236}">
                    <a16:creationId xmlns:a16="http://schemas.microsoft.com/office/drawing/2014/main" id="{BF11626B-0B9A-37C2-C99B-8AAF6DB35E62}"/>
                  </a:ext>
                </a:extLst>
              </p:cNvPr>
              <p:cNvSpPr txBox="1"/>
              <p:nvPr/>
            </p:nvSpPr>
            <p:spPr>
              <a:xfrm>
                <a:off x="9180663" y="2834308"/>
                <a:ext cx="474626" cy="234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Pécs</a:t>
                </a:r>
              </a:p>
            </p:txBody>
          </p:sp>
          <p:sp>
            <p:nvSpPr>
              <p:cNvPr id="28" name="Téglalap 27">
                <a:extLst>
                  <a:ext uri="{FF2B5EF4-FFF2-40B4-BE49-F238E27FC236}">
                    <a16:creationId xmlns:a16="http://schemas.microsoft.com/office/drawing/2014/main" id="{00E606B3-32C2-D19D-4AB5-B07BD03A9E17}"/>
                  </a:ext>
                </a:extLst>
              </p:cNvPr>
              <p:cNvSpPr/>
              <p:nvPr/>
            </p:nvSpPr>
            <p:spPr>
              <a:xfrm>
                <a:off x="7197920" y="1962167"/>
                <a:ext cx="476364" cy="1183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/>
              </a:p>
            </p:txBody>
          </p:sp>
          <p:pic>
            <p:nvPicPr>
              <p:cNvPr id="29" name="Kép 28" descr="A képen vázlat, rajz, clipart, illusztráció látható&#10;&#10;Előfordulhat, hogy az AI által létrehozott tartalom helytelen.">
                <a:extLst>
                  <a:ext uri="{FF2B5EF4-FFF2-40B4-BE49-F238E27FC236}">
                    <a16:creationId xmlns:a16="http://schemas.microsoft.com/office/drawing/2014/main" id="{B00C2E21-B045-DE86-B488-96FBE3908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453491" y="2934072"/>
                <a:ext cx="743444" cy="735183"/>
              </a:xfrm>
              <a:prstGeom prst="rect">
                <a:avLst/>
              </a:prstGeom>
            </p:spPr>
          </p:pic>
        </p:grpSp>
        <p:sp>
          <p:nvSpPr>
            <p:cNvPr id="24" name="Téglalap 23">
              <a:extLst>
                <a:ext uri="{FF2B5EF4-FFF2-40B4-BE49-F238E27FC236}">
                  <a16:creationId xmlns:a16="http://schemas.microsoft.com/office/drawing/2014/main" id="{71D74F08-9686-C662-DFB5-E8F020206924}"/>
                </a:ext>
              </a:extLst>
            </p:cNvPr>
            <p:cNvSpPr/>
            <p:nvPr/>
          </p:nvSpPr>
          <p:spPr>
            <a:xfrm>
              <a:off x="7018506" y="3321263"/>
              <a:ext cx="1213726" cy="39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EA479EF1-DABF-30EB-AA31-8D7BF1162142}"/>
                </a:ext>
              </a:extLst>
            </p:cNvPr>
            <p:cNvSpPr/>
            <p:nvPr/>
          </p:nvSpPr>
          <p:spPr>
            <a:xfrm>
              <a:off x="6604939" y="2859018"/>
              <a:ext cx="1313376" cy="905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A404B6A8-53E8-C7B7-9CF4-BDC19CA289B7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dirty="0" err="1">
                <a:solidFill>
                  <a:srgbClr val="C00000"/>
                </a:solidFill>
              </a:rPr>
              <a:t>Fascia</a:t>
            </a:r>
            <a:r>
              <a:rPr lang="hu-HU" sz="4000" dirty="0">
                <a:solidFill>
                  <a:srgbClr val="C00000"/>
                </a:solidFill>
              </a:rPr>
              <a:t> </a:t>
            </a:r>
            <a:r>
              <a:rPr lang="hu-HU" sz="4000" dirty="0" err="1">
                <a:solidFill>
                  <a:srgbClr val="C00000"/>
                </a:solidFill>
              </a:rPr>
              <a:t>iliaca</a:t>
            </a:r>
            <a:r>
              <a:rPr lang="hu-HU" sz="4000" dirty="0">
                <a:solidFill>
                  <a:srgbClr val="C00000"/>
                </a:solidFill>
              </a:rPr>
              <a:t> </a:t>
            </a:r>
            <a:r>
              <a:rPr lang="hu-HU" sz="4000" dirty="0" err="1">
                <a:solidFill>
                  <a:srgbClr val="C00000"/>
                </a:solidFill>
              </a:rPr>
              <a:t>block</a:t>
            </a:r>
            <a:r>
              <a:rPr lang="hu-HU" sz="4000" dirty="0">
                <a:solidFill>
                  <a:srgbClr val="C00000"/>
                </a:solidFill>
              </a:rPr>
              <a:t> – Anatómia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1CD41E17-A370-9677-51DA-B2C2370D3BB8}"/>
              </a:ext>
            </a:extLst>
          </p:cNvPr>
          <p:cNvSpPr/>
          <p:nvPr/>
        </p:nvSpPr>
        <p:spPr>
          <a:xfrm>
            <a:off x="-50430" y="6737352"/>
            <a:ext cx="9234000" cy="135000"/>
          </a:xfrm>
          <a:prstGeom prst="rect">
            <a:avLst/>
          </a:prstGeom>
          <a:gradFill flip="none" rotWithShape="1">
            <a:gsLst>
              <a:gs pos="0">
                <a:srgbClr val="111C46"/>
              </a:gs>
              <a:gs pos="52000">
                <a:srgbClr val="00B6BB"/>
              </a:gs>
              <a:gs pos="100000">
                <a:srgbClr val="1A996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>
              <a:latin typeface="Palatino Linotype" panose="02040502050505030304" pitchFamily="18" charset="0"/>
            </a:endParaRPr>
          </a:p>
        </p:txBody>
      </p:sp>
      <p:pic>
        <p:nvPicPr>
          <p:cNvPr id="4" name="Tartalom helye 4">
            <a:extLst>
              <a:ext uri="{FF2B5EF4-FFF2-40B4-BE49-F238E27FC236}">
                <a16:creationId xmlns:a16="http://schemas.microsoft.com/office/drawing/2014/main" id="{AEBD3772-9CA1-FC1B-8A8B-DF5F026AC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270" y="1165396"/>
            <a:ext cx="4796019" cy="3062612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9F35CC5C-D90B-D11C-EB12-D00860C73B3E}"/>
              </a:ext>
            </a:extLst>
          </p:cNvPr>
          <p:cNvSpPr txBox="1"/>
          <p:nvPr/>
        </p:nvSpPr>
        <p:spPr>
          <a:xfrm>
            <a:off x="4916289" y="1965438"/>
            <a:ext cx="43004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n.</a:t>
            </a:r>
            <a:r>
              <a:rPr lang="hu-HU" b="1" dirty="0"/>
              <a:t> </a:t>
            </a:r>
            <a:r>
              <a:rPr lang="hu-HU" b="1" dirty="0" err="1"/>
              <a:t>femoralis</a:t>
            </a:r>
            <a:r>
              <a:rPr lang="hu-HU" b="1" dirty="0"/>
              <a:t> – </a:t>
            </a:r>
            <a:r>
              <a:rPr lang="hu-HU" dirty="0"/>
              <a:t>a comb elülső részének érző és motoros beidegzésen. </a:t>
            </a:r>
          </a:p>
          <a:p>
            <a:endParaRPr lang="hu-HU" dirty="0"/>
          </a:p>
          <a:p>
            <a:r>
              <a:rPr lang="hu-HU" b="1" dirty="0" err="1"/>
              <a:t>n.</a:t>
            </a:r>
            <a:r>
              <a:rPr lang="hu-HU" b="1" dirty="0"/>
              <a:t> </a:t>
            </a:r>
            <a:r>
              <a:rPr lang="hu-HU" b="1" dirty="0" err="1"/>
              <a:t>cutaneus</a:t>
            </a:r>
            <a:r>
              <a:rPr lang="hu-HU" b="1" dirty="0"/>
              <a:t> </a:t>
            </a:r>
            <a:r>
              <a:rPr lang="hu-HU" b="1" dirty="0" err="1"/>
              <a:t>femoris</a:t>
            </a:r>
            <a:r>
              <a:rPr lang="hu-HU" b="1" dirty="0"/>
              <a:t> </a:t>
            </a:r>
            <a:r>
              <a:rPr lang="hu-HU" b="1" dirty="0" err="1"/>
              <a:t>lateralis</a:t>
            </a:r>
            <a:r>
              <a:rPr lang="hu-HU" b="1" dirty="0"/>
              <a:t> – </a:t>
            </a:r>
            <a:r>
              <a:rPr lang="hu-HU" dirty="0"/>
              <a:t>a comb külső felszínének érző beidegzése</a:t>
            </a:r>
          </a:p>
          <a:p>
            <a:endParaRPr lang="hu-HU" dirty="0"/>
          </a:p>
          <a:p>
            <a:r>
              <a:rPr lang="hu-HU" b="1" dirty="0" err="1"/>
              <a:t>n.</a:t>
            </a:r>
            <a:r>
              <a:rPr lang="hu-HU" b="1" dirty="0"/>
              <a:t> </a:t>
            </a:r>
            <a:r>
              <a:rPr lang="hu-HU" b="1" dirty="0" err="1"/>
              <a:t>obturatorius</a:t>
            </a:r>
            <a:r>
              <a:rPr lang="hu-HU" b="1" dirty="0"/>
              <a:t> </a:t>
            </a:r>
            <a:r>
              <a:rPr lang="hu-HU" dirty="0"/>
              <a:t>– a comb belső oldalának érző és részben motoros beidegzése (nem mindig érhető el teljesen a blokkal, a terjedéstől függően)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FF260425-93F5-CA3E-00C8-5C0DC7B056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2069" y="1048018"/>
            <a:ext cx="4028720" cy="3809665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21FBE7AB-AE0E-B330-14E6-EC5D084759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592320" y="1048018"/>
            <a:ext cx="4255736" cy="474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6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4E0B1-B1E0-386D-CD79-31EA83D40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969275FC-A6A9-F34A-8EA4-E4939E2DF0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19" t="6490" b="13846"/>
          <a:stretch>
            <a:fillRect/>
          </a:stretch>
        </p:blipFill>
        <p:spPr>
          <a:xfrm>
            <a:off x="0" y="5979597"/>
            <a:ext cx="2951630" cy="726141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3DEBAA8A-5671-C436-DDCE-788858766D45}"/>
              </a:ext>
            </a:extLst>
          </p:cNvPr>
          <p:cNvSpPr txBox="1">
            <a:spLocks/>
          </p:cNvSpPr>
          <p:nvPr/>
        </p:nvSpPr>
        <p:spPr>
          <a:xfrm>
            <a:off x="0" y="6254574"/>
            <a:ext cx="9144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400" b="1" dirty="0" err="1">
                <a:solidFill>
                  <a:srgbClr val="A3CD37"/>
                </a:solidFill>
                <a:latin typeface="Palatino Linotype" panose="02040502050505030304" pitchFamily="18" charset="0"/>
              </a:rPr>
              <a:t>Mira</a:t>
            </a:r>
            <a:r>
              <a:rPr lang="hu-HU" sz="2400" b="1" dirty="0">
                <a:solidFill>
                  <a:srgbClr val="A3CD37"/>
                </a:solidFill>
                <a:latin typeface="Palatino Linotype" panose="02040502050505030304" pitchFamily="18" charset="0"/>
              </a:rPr>
              <a:t> Pécs 2025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6AEDAA9-8FFF-7A6C-BDF5-2BFB7EA0BFE4}"/>
              </a:ext>
            </a:extLst>
          </p:cNvPr>
          <p:cNvSpPr txBox="1">
            <a:spLocks/>
          </p:cNvSpPr>
          <p:nvPr/>
        </p:nvSpPr>
        <p:spPr>
          <a:xfrm>
            <a:off x="376686" y="76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40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D029574F-3FDF-504A-603A-DA8073F3BE27}"/>
              </a:ext>
            </a:extLst>
          </p:cNvPr>
          <p:cNvGrpSpPr/>
          <p:nvPr/>
        </p:nvGrpSpPr>
        <p:grpSpPr>
          <a:xfrm>
            <a:off x="5383763" y="4857684"/>
            <a:ext cx="3760238" cy="1975728"/>
            <a:chOff x="6604939" y="1962167"/>
            <a:chExt cx="3612427" cy="1815218"/>
          </a:xfrm>
        </p:grpSpPr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0282F789-7E18-E081-42C3-EB6A74D5F0D6}"/>
                </a:ext>
              </a:extLst>
            </p:cNvPr>
            <p:cNvGrpSpPr/>
            <p:nvPr/>
          </p:nvGrpSpPr>
          <p:grpSpPr>
            <a:xfrm>
              <a:off x="7197920" y="1962167"/>
              <a:ext cx="3019446" cy="1815218"/>
              <a:chOff x="7197920" y="1962167"/>
              <a:chExt cx="3019446" cy="1815218"/>
            </a:xfrm>
          </p:grpSpPr>
          <p:pic>
            <p:nvPicPr>
              <p:cNvPr id="26" name="Picture 6" descr="Nem érhető el leírás a fényképhez.">
                <a:extLst>
                  <a:ext uri="{FF2B5EF4-FFF2-40B4-BE49-F238E27FC236}">
                    <a16:creationId xmlns:a16="http://schemas.microsoft.com/office/drawing/2014/main" id="{09F3150C-FDCF-CD95-B18C-47B8C8A81A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41" t="5323" r="10366" b="13633"/>
              <a:stretch>
                <a:fillRect/>
              </a:stretch>
            </p:blipFill>
            <p:spPr bwMode="auto">
              <a:xfrm flipH="1">
                <a:off x="7343557" y="2104098"/>
                <a:ext cx="2873809" cy="1673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Szövegdoboz 26">
                <a:extLst>
                  <a:ext uri="{FF2B5EF4-FFF2-40B4-BE49-F238E27FC236}">
                    <a16:creationId xmlns:a16="http://schemas.microsoft.com/office/drawing/2014/main" id="{0A1786FA-F094-FB9F-3CC2-2F2C3A1D6428}"/>
                  </a:ext>
                </a:extLst>
              </p:cNvPr>
              <p:cNvSpPr txBox="1"/>
              <p:nvPr/>
            </p:nvSpPr>
            <p:spPr>
              <a:xfrm>
                <a:off x="9180663" y="2834308"/>
                <a:ext cx="474626" cy="234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Pécs</a:t>
                </a:r>
              </a:p>
            </p:txBody>
          </p:sp>
          <p:sp>
            <p:nvSpPr>
              <p:cNvPr id="28" name="Téglalap 27">
                <a:extLst>
                  <a:ext uri="{FF2B5EF4-FFF2-40B4-BE49-F238E27FC236}">
                    <a16:creationId xmlns:a16="http://schemas.microsoft.com/office/drawing/2014/main" id="{C2BF16EE-89B7-3D3C-1F87-EC0D4E9F8E8C}"/>
                  </a:ext>
                </a:extLst>
              </p:cNvPr>
              <p:cNvSpPr/>
              <p:nvPr/>
            </p:nvSpPr>
            <p:spPr>
              <a:xfrm>
                <a:off x="7197920" y="1962167"/>
                <a:ext cx="476364" cy="1183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/>
              </a:p>
            </p:txBody>
          </p:sp>
          <p:pic>
            <p:nvPicPr>
              <p:cNvPr id="29" name="Kép 28" descr="A képen vázlat, rajz, clipart, illusztráció látható&#10;&#10;Előfordulhat, hogy az AI által létrehozott tartalom helytelen.">
                <a:extLst>
                  <a:ext uri="{FF2B5EF4-FFF2-40B4-BE49-F238E27FC236}">
                    <a16:creationId xmlns:a16="http://schemas.microsoft.com/office/drawing/2014/main" id="{A74824F6-7E9E-E916-F12E-DBC2333D1D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453491" y="2934072"/>
                <a:ext cx="743444" cy="735183"/>
              </a:xfrm>
              <a:prstGeom prst="rect">
                <a:avLst/>
              </a:prstGeom>
            </p:spPr>
          </p:pic>
        </p:grpSp>
        <p:sp>
          <p:nvSpPr>
            <p:cNvPr id="24" name="Téglalap 23">
              <a:extLst>
                <a:ext uri="{FF2B5EF4-FFF2-40B4-BE49-F238E27FC236}">
                  <a16:creationId xmlns:a16="http://schemas.microsoft.com/office/drawing/2014/main" id="{632EC029-4AC9-AC57-A975-64B6F655DBB6}"/>
                </a:ext>
              </a:extLst>
            </p:cNvPr>
            <p:cNvSpPr/>
            <p:nvPr/>
          </p:nvSpPr>
          <p:spPr>
            <a:xfrm>
              <a:off x="7018506" y="3321263"/>
              <a:ext cx="1213726" cy="39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7FFE95F5-7F62-AACD-D8BB-307CCF8033C0}"/>
                </a:ext>
              </a:extLst>
            </p:cNvPr>
            <p:cNvSpPr/>
            <p:nvPr/>
          </p:nvSpPr>
          <p:spPr>
            <a:xfrm>
              <a:off x="6604939" y="2859018"/>
              <a:ext cx="1313376" cy="905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9DA47061-45A0-133E-C2CC-315C5EDADF6E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dirty="0" err="1">
                <a:solidFill>
                  <a:srgbClr val="C00000"/>
                </a:solidFill>
              </a:rPr>
              <a:t>Fascia</a:t>
            </a:r>
            <a:r>
              <a:rPr lang="hu-HU" sz="4000" dirty="0">
                <a:solidFill>
                  <a:srgbClr val="C00000"/>
                </a:solidFill>
              </a:rPr>
              <a:t> </a:t>
            </a:r>
            <a:r>
              <a:rPr lang="hu-HU" sz="4000" dirty="0" err="1">
                <a:solidFill>
                  <a:srgbClr val="C00000"/>
                </a:solidFill>
              </a:rPr>
              <a:t>iliaca</a:t>
            </a:r>
            <a:r>
              <a:rPr lang="hu-HU" sz="4000" dirty="0">
                <a:solidFill>
                  <a:srgbClr val="C00000"/>
                </a:solidFill>
              </a:rPr>
              <a:t> </a:t>
            </a:r>
            <a:r>
              <a:rPr lang="hu-HU" sz="4000" dirty="0" err="1">
                <a:solidFill>
                  <a:srgbClr val="C00000"/>
                </a:solidFill>
              </a:rPr>
              <a:t>block</a:t>
            </a:r>
            <a:r>
              <a:rPr lang="hu-HU" sz="4000" dirty="0">
                <a:solidFill>
                  <a:srgbClr val="C00000"/>
                </a:solidFill>
              </a:rPr>
              <a:t> – Anatómia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D6B3419A-E3F7-8EC7-F6F6-109A7CEDB714}"/>
              </a:ext>
            </a:extLst>
          </p:cNvPr>
          <p:cNvSpPr/>
          <p:nvPr/>
        </p:nvSpPr>
        <p:spPr>
          <a:xfrm>
            <a:off x="-50430" y="6737352"/>
            <a:ext cx="9234000" cy="135000"/>
          </a:xfrm>
          <a:prstGeom prst="rect">
            <a:avLst/>
          </a:prstGeom>
          <a:gradFill flip="none" rotWithShape="1">
            <a:gsLst>
              <a:gs pos="0">
                <a:srgbClr val="111C46"/>
              </a:gs>
              <a:gs pos="52000">
                <a:srgbClr val="00B6BB"/>
              </a:gs>
              <a:gs pos="100000">
                <a:srgbClr val="1A996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>
              <a:latin typeface="Palatino Linotype" panose="02040502050505030304" pitchFamily="18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09B1093-7F8D-E06C-29E9-23D107397D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7509" y="1048018"/>
            <a:ext cx="4028720" cy="3809665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D02162C-88E9-2253-0657-57E0273DBA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048018"/>
            <a:ext cx="4255736" cy="474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44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EAF7B-B734-CC24-FF0F-2D1AA436F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jection Icon Vaccine Medicine Stock Vector (Royalty Free) 1980580028 |  Shutterstock">
            <a:extLst>
              <a:ext uri="{FF2B5EF4-FFF2-40B4-BE49-F238E27FC236}">
                <a16:creationId xmlns:a16="http://schemas.microsoft.com/office/drawing/2014/main" id="{E5E91445-28FC-12B9-0516-EBA6EFB716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" t="6000" r="5692" b="10369"/>
          <a:stretch>
            <a:fillRect/>
          </a:stretch>
        </p:blipFill>
        <p:spPr bwMode="auto">
          <a:xfrm>
            <a:off x="6496863" y="2553748"/>
            <a:ext cx="2062062" cy="214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5B072C07-02C7-83D5-7BED-ED111D9A40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19" t="6490" b="13846"/>
          <a:stretch>
            <a:fillRect/>
          </a:stretch>
        </p:blipFill>
        <p:spPr>
          <a:xfrm>
            <a:off x="0" y="5979597"/>
            <a:ext cx="2951630" cy="726141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F5CA1E94-61ED-DED5-F992-D7D1EB3E5CF8}"/>
              </a:ext>
            </a:extLst>
          </p:cNvPr>
          <p:cNvSpPr txBox="1">
            <a:spLocks/>
          </p:cNvSpPr>
          <p:nvPr/>
        </p:nvSpPr>
        <p:spPr>
          <a:xfrm>
            <a:off x="0" y="6254574"/>
            <a:ext cx="9144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400" b="1" dirty="0" err="1">
                <a:solidFill>
                  <a:srgbClr val="A3CD37"/>
                </a:solidFill>
                <a:latin typeface="Palatino Linotype" panose="02040502050505030304" pitchFamily="18" charset="0"/>
              </a:rPr>
              <a:t>mira</a:t>
            </a:r>
            <a:r>
              <a:rPr lang="hu-HU" sz="2400" b="1" dirty="0">
                <a:solidFill>
                  <a:srgbClr val="A3CD37"/>
                </a:solidFill>
                <a:latin typeface="Palatino Linotype" panose="02040502050505030304" pitchFamily="18" charset="0"/>
              </a:rPr>
              <a:t> Pécs 2025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2C809C-D014-0C7E-7664-F34EDB7D0990}"/>
              </a:ext>
            </a:extLst>
          </p:cNvPr>
          <p:cNvSpPr txBox="1">
            <a:spLocks/>
          </p:cNvSpPr>
          <p:nvPr/>
        </p:nvSpPr>
        <p:spPr>
          <a:xfrm>
            <a:off x="376686" y="76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40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8F766121-09EE-EDA9-111A-A33BB08EF269}"/>
              </a:ext>
            </a:extLst>
          </p:cNvPr>
          <p:cNvGrpSpPr/>
          <p:nvPr/>
        </p:nvGrpSpPr>
        <p:grpSpPr>
          <a:xfrm>
            <a:off x="5383763" y="4857684"/>
            <a:ext cx="3760238" cy="1975728"/>
            <a:chOff x="6604939" y="1962167"/>
            <a:chExt cx="3612427" cy="1815218"/>
          </a:xfrm>
        </p:grpSpPr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00F1338B-FCA7-D430-1E05-8ACA8F459065}"/>
                </a:ext>
              </a:extLst>
            </p:cNvPr>
            <p:cNvGrpSpPr/>
            <p:nvPr/>
          </p:nvGrpSpPr>
          <p:grpSpPr>
            <a:xfrm>
              <a:off x="7197920" y="1962167"/>
              <a:ext cx="3019446" cy="1815218"/>
              <a:chOff x="7197920" y="1962167"/>
              <a:chExt cx="3019446" cy="1815218"/>
            </a:xfrm>
          </p:grpSpPr>
          <p:pic>
            <p:nvPicPr>
              <p:cNvPr id="26" name="Picture 6" descr="Nem érhető el leírás a fényképhez.">
                <a:extLst>
                  <a:ext uri="{FF2B5EF4-FFF2-40B4-BE49-F238E27FC236}">
                    <a16:creationId xmlns:a16="http://schemas.microsoft.com/office/drawing/2014/main" id="{7947D169-D1AE-E6BD-677E-FEC8519517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41" t="5323" r="10366" b="13633"/>
              <a:stretch>
                <a:fillRect/>
              </a:stretch>
            </p:blipFill>
            <p:spPr bwMode="auto">
              <a:xfrm flipH="1">
                <a:off x="7343557" y="2104098"/>
                <a:ext cx="2873809" cy="1673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Szövegdoboz 26">
                <a:extLst>
                  <a:ext uri="{FF2B5EF4-FFF2-40B4-BE49-F238E27FC236}">
                    <a16:creationId xmlns:a16="http://schemas.microsoft.com/office/drawing/2014/main" id="{D5D29CDC-A766-D754-9313-33DA3975B95F}"/>
                  </a:ext>
                </a:extLst>
              </p:cNvPr>
              <p:cNvSpPr txBox="1"/>
              <p:nvPr/>
            </p:nvSpPr>
            <p:spPr>
              <a:xfrm>
                <a:off x="9180663" y="2834308"/>
                <a:ext cx="474626" cy="234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Pécs</a:t>
                </a:r>
              </a:p>
            </p:txBody>
          </p:sp>
          <p:sp>
            <p:nvSpPr>
              <p:cNvPr id="28" name="Téglalap 27">
                <a:extLst>
                  <a:ext uri="{FF2B5EF4-FFF2-40B4-BE49-F238E27FC236}">
                    <a16:creationId xmlns:a16="http://schemas.microsoft.com/office/drawing/2014/main" id="{454C78CD-0907-DFC5-5EF7-C0AA1899B2B4}"/>
                  </a:ext>
                </a:extLst>
              </p:cNvPr>
              <p:cNvSpPr/>
              <p:nvPr/>
            </p:nvSpPr>
            <p:spPr>
              <a:xfrm>
                <a:off x="7197920" y="1962167"/>
                <a:ext cx="476364" cy="1183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/>
              </a:p>
            </p:txBody>
          </p:sp>
          <p:pic>
            <p:nvPicPr>
              <p:cNvPr id="29" name="Kép 28" descr="A képen vázlat, rajz, clipart, illusztráció látható&#10;&#10;Előfordulhat, hogy az AI által létrehozott tartalom helytelen.">
                <a:extLst>
                  <a:ext uri="{FF2B5EF4-FFF2-40B4-BE49-F238E27FC236}">
                    <a16:creationId xmlns:a16="http://schemas.microsoft.com/office/drawing/2014/main" id="{BC44498D-08EC-B3B4-79D4-5F58F7985B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453491" y="2934072"/>
                <a:ext cx="743444" cy="735183"/>
              </a:xfrm>
              <a:prstGeom prst="rect">
                <a:avLst/>
              </a:prstGeom>
            </p:spPr>
          </p:pic>
        </p:grpSp>
        <p:sp>
          <p:nvSpPr>
            <p:cNvPr id="24" name="Téglalap 23">
              <a:extLst>
                <a:ext uri="{FF2B5EF4-FFF2-40B4-BE49-F238E27FC236}">
                  <a16:creationId xmlns:a16="http://schemas.microsoft.com/office/drawing/2014/main" id="{C55BD356-5DB7-134B-FDCD-C045A38267C7}"/>
                </a:ext>
              </a:extLst>
            </p:cNvPr>
            <p:cNvSpPr/>
            <p:nvPr/>
          </p:nvSpPr>
          <p:spPr>
            <a:xfrm>
              <a:off x="7018506" y="3321263"/>
              <a:ext cx="1213726" cy="39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E035D2BB-7E00-B383-8291-E2243212A528}"/>
                </a:ext>
              </a:extLst>
            </p:cNvPr>
            <p:cNvSpPr/>
            <p:nvPr/>
          </p:nvSpPr>
          <p:spPr>
            <a:xfrm>
              <a:off x="6604939" y="2859018"/>
              <a:ext cx="1313376" cy="905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0B4AA5E4-9922-AF65-2C32-758729A0A8B4}"/>
              </a:ext>
            </a:extLst>
          </p:cNvPr>
          <p:cNvSpPr txBox="1">
            <a:spLocks/>
          </p:cNvSpPr>
          <p:nvPr/>
        </p:nvSpPr>
        <p:spPr>
          <a:xfrm>
            <a:off x="0" y="-40322"/>
            <a:ext cx="923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 err="1">
                <a:solidFill>
                  <a:srgbClr val="C00000"/>
                </a:solidFill>
              </a:rPr>
              <a:t>Fascia</a:t>
            </a:r>
            <a:r>
              <a:rPr lang="hu-HU" sz="3200" dirty="0">
                <a:solidFill>
                  <a:srgbClr val="C00000"/>
                </a:solidFill>
              </a:rPr>
              <a:t> </a:t>
            </a:r>
            <a:r>
              <a:rPr lang="hu-HU" sz="3200" dirty="0" err="1">
                <a:solidFill>
                  <a:srgbClr val="C00000"/>
                </a:solidFill>
              </a:rPr>
              <a:t>iliaca</a:t>
            </a:r>
            <a:r>
              <a:rPr lang="hu-HU" sz="3200" dirty="0">
                <a:solidFill>
                  <a:srgbClr val="C00000"/>
                </a:solidFill>
              </a:rPr>
              <a:t> </a:t>
            </a:r>
            <a:r>
              <a:rPr lang="hu-HU" sz="3200" dirty="0" err="1">
                <a:solidFill>
                  <a:srgbClr val="C00000"/>
                </a:solidFill>
              </a:rPr>
              <a:t>block</a:t>
            </a:r>
            <a:r>
              <a:rPr lang="hu-HU" sz="3200" dirty="0">
                <a:solidFill>
                  <a:srgbClr val="C00000"/>
                </a:solidFill>
              </a:rPr>
              <a:t> gyógyszer gyógyszerdózisa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BE152C5D-7EE5-8419-A0B8-3100F6E76D70}"/>
              </a:ext>
            </a:extLst>
          </p:cNvPr>
          <p:cNvSpPr/>
          <p:nvPr/>
        </p:nvSpPr>
        <p:spPr>
          <a:xfrm>
            <a:off x="-50430" y="6737352"/>
            <a:ext cx="9234000" cy="135000"/>
          </a:xfrm>
          <a:prstGeom prst="rect">
            <a:avLst/>
          </a:prstGeom>
          <a:gradFill flip="none" rotWithShape="1">
            <a:gsLst>
              <a:gs pos="0">
                <a:srgbClr val="111C46"/>
              </a:gs>
              <a:gs pos="52000">
                <a:srgbClr val="00B6BB"/>
              </a:gs>
              <a:gs pos="100000">
                <a:srgbClr val="1A996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>
              <a:latin typeface="Palatino Linotype" panose="0204050205050503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302948-522D-411A-E65B-812816E07CF2}"/>
              </a:ext>
            </a:extLst>
          </p:cNvPr>
          <p:cNvSpPr txBox="1">
            <a:spLocks/>
          </p:cNvSpPr>
          <p:nvPr/>
        </p:nvSpPr>
        <p:spPr>
          <a:xfrm>
            <a:off x="376686" y="1415645"/>
            <a:ext cx="8229600" cy="3856168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 err="1">
                <a:solidFill>
                  <a:srgbClr val="C00000"/>
                </a:solidFill>
              </a:rPr>
              <a:t>Ropivacain</a:t>
            </a:r>
            <a:r>
              <a:rPr lang="hu-HU" dirty="0">
                <a:solidFill>
                  <a:srgbClr val="C00000"/>
                </a:solidFill>
              </a:rPr>
              <a:t> </a:t>
            </a:r>
            <a:r>
              <a:rPr lang="hu-HU" dirty="0"/>
              <a:t>adagolás0,2–0,5% ropivacain30–40 ml a </a:t>
            </a:r>
            <a:r>
              <a:rPr lang="hu-HU" dirty="0" err="1"/>
              <a:t>fascia</a:t>
            </a:r>
            <a:r>
              <a:rPr lang="hu-HU" dirty="0"/>
              <a:t> </a:t>
            </a:r>
            <a:r>
              <a:rPr lang="hu-HU" dirty="0" err="1"/>
              <a:t>iliaca</a:t>
            </a:r>
            <a:r>
              <a:rPr lang="hu-HU" dirty="0"/>
              <a:t> alatt → </a:t>
            </a:r>
          </a:p>
          <a:p>
            <a:r>
              <a:rPr lang="hu-HU" b="1" dirty="0"/>
              <a:t>Idős/sérülékeny beteginkább </a:t>
            </a:r>
            <a:r>
              <a:rPr lang="hu-HU" dirty="0"/>
              <a:t>0,2% koncentráció, nagyobb volumenben (30–40 ml), így biztonságosabb.</a:t>
            </a:r>
          </a:p>
          <a:p>
            <a:r>
              <a:rPr lang="hu-HU" b="1"/>
              <a:t>Gyermek 0,5</a:t>
            </a:r>
            <a:r>
              <a:rPr lang="hu-HU"/>
              <a:t> </a:t>
            </a:r>
            <a:r>
              <a:rPr lang="hu-HU" dirty="0"/>
              <a:t>ml/kg 0,2–0,25% </a:t>
            </a:r>
            <a:r>
              <a:rPr lang="hu-HU" dirty="0" err="1"/>
              <a:t>ropivacain</a:t>
            </a:r>
            <a:r>
              <a:rPr lang="hu-HU" dirty="0"/>
              <a:t>, </a:t>
            </a:r>
            <a:r>
              <a:rPr lang="hu-HU" dirty="0" err="1"/>
              <a:t>max</a:t>
            </a:r>
            <a:r>
              <a:rPr lang="hu-HU" dirty="0"/>
              <a:t>. 20 ml</a:t>
            </a:r>
          </a:p>
          <a:p>
            <a:r>
              <a:rPr lang="hu-HU" b="1" dirty="0" err="1">
                <a:solidFill>
                  <a:srgbClr val="C00000"/>
                </a:solidFill>
              </a:rPr>
              <a:t>Lidocain</a:t>
            </a:r>
            <a:r>
              <a:rPr lang="hu-HU" b="1" dirty="0">
                <a:solidFill>
                  <a:srgbClr val="C00000"/>
                </a:solidFill>
              </a:rPr>
              <a:t> 1%</a:t>
            </a:r>
            <a:r>
              <a:rPr lang="hu-HU" b="1" dirty="0"/>
              <a:t> (± adrenalin): </a:t>
            </a:r>
            <a:r>
              <a:rPr lang="hu-HU" dirty="0"/>
              <a:t>20–30 ml (≈ 200–300 mg)</a:t>
            </a:r>
          </a:p>
          <a:p>
            <a:r>
              <a:rPr lang="hu-HU" dirty="0"/>
              <a:t>Gyors hatás, rövid tartam (~2–3 óra).</a:t>
            </a:r>
          </a:p>
          <a:p>
            <a:r>
              <a:rPr lang="hu-HU" b="1" dirty="0" err="1">
                <a:solidFill>
                  <a:srgbClr val="C00000"/>
                </a:solidFill>
              </a:rPr>
              <a:t>Bupivacain</a:t>
            </a:r>
            <a:r>
              <a:rPr lang="hu-HU" b="1" dirty="0">
                <a:solidFill>
                  <a:srgbClr val="C00000"/>
                </a:solidFill>
              </a:rPr>
              <a:t> 0,25–0,5%:</a:t>
            </a:r>
            <a:endParaRPr lang="hu-HU" dirty="0">
              <a:solidFill>
                <a:srgbClr val="C00000"/>
              </a:solidFill>
            </a:endParaRPr>
          </a:p>
          <a:p>
            <a:r>
              <a:rPr lang="hu-HU" dirty="0"/>
              <a:t>20–30 ml (≈ 50–150 mg)</a:t>
            </a:r>
          </a:p>
          <a:p>
            <a:r>
              <a:rPr lang="hu-HU" dirty="0"/>
              <a:t>Lassabb kezdet, hosszabb tartam (6–10 óra).</a:t>
            </a:r>
          </a:p>
          <a:p>
            <a:r>
              <a:rPr lang="hu-HU" dirty="0"/>
              <a:t>⚠️ </a:t>
            </a:r>
            <a:r>
              <a:rPr lang="hu-HU" dirty="0" err="1"/>
              <a:t>Kardiotoxicitás</a:t>
            </a:r>
            <a:r>
              <a:rPr lang="hu-HU" dirty="0"/>
              <a:t> veszélye </a:t>
            </a:r>
            <a:r>
              <a:rPr lang="hu-HU" dirty="0">
                <a:solidFill>
                  <a:srgbClr val="C00000"/>
                </a:solidFill>
              </a:rPr>
              <a:t>ZSÍR EMÚLZIÓ</a:t>
            </a:r>
          </a:p>
          <a:p>
            <a:endParaRPr lang="hu-HU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01F7ED47-F67C-AF66-B35D-812CF9CCFC2D}"/>
              </a:ext>
            </a:extLst>
          </p:cNvPr>
          <p:cNvSpPr txBox="1"/>
          <p:nvPr/>
        </p:nvSpPr>
        <p:spPr>
          <a:xfrm>
            <a:off x="693043" y="5193756"/>
            <a:ext cx="61378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👉 </a:t>
            </a:r>
            <a:r>
              <a:rPr lang="hu-HU" dirty="0">
                <a:solidFill>
                  <a:srgbClr val="C00000"/>
                </a:solidFill>
              </a:rPr>
              <a:t>A FIB lényege: nagy térfogat, közepes koncentráció → így éred el, hogy a </a:t>
            </a:r>
            <a:r>
              <a:rPr lang="hu-HU" dirty="0" err="1">
                <a:solidFill>
                  <a:srgbClr val="C00000"/>
                </a:solidFill>
              </a:rPr>
              <a:t>ropivacain</a:t>
            </a:r>
            <a:r>
              <a:rPr lang="hu-HU" dirty="0">
                <a:solidFill>
                  <a:srgbClr val="C00000"/>
                </a:solidFill>
              </a:rPr>
              <a:t> elérje a </a:t>
            </a:r>
            <a:r>
              <a:rPr lang="hu-HU" dirty="0" err="1">
                <a:solidFill>
                  <a:srgbClr val="C00000"/>
                </a:solidFill>
              </a:rPr>
              <a:t>femoralis</a:t>
            </a:r>
            <a:r>
              <a:rPr lang="hu-HU" dirty="0">
                <a:solidFill>
                  <a:srgbClr val="C00000"/>
                </a:solidFill>
              </a:rPr>
              <a:t>, </a:t>
            </a:r>
            <a:r>
              <a:rPr lang="hu-HU" dirty="0" err="1">
                <a:solidFill>
                  <a:srgbClr val="C00000"/>
                </a:solidFill>
              </a:rPr>
              <a:t>n.</a:t>
            </a:r>
            <a:r>
              <a:rPr lang="hu-HU" dirty="0">
                <a:solidFill>
                  <a:srgbClr val="C00000"/>
                </a:solidFill>
              </a:rPr>
              <a:t> </a:t>
            </a:r>
            <a:r>
              <a:rPr lang="hu-HU" dirty="0" err="1">
                <a:solidFill>
                  <a:srgbClr val="C00000"/>
                </a:solidFill>
              </a:rPr>
              <a:t>cutaneus</a:t>
            </a:r>
            <a:r>
              <a:rPr lang="hu-HU" dirty="0">
                <a:solidFill>
                  <a:srgbClr val="C00000"/>
                </a:solidFill>
              </a:rPr>
              <a:t> </a:t>
            </a:r>
            <a:r>
              <a:rPr lang="hu-HU" dirty="0" err="1">
                <a:solidFill>
                  <a:srgbClr val="C00000"/>
                </a:solidFill>
              </a:rPr>
              <a:t>femoris</a:t>
            </a:r>
            <a:r>
              <a:rPr lang="hu-HU" dirty="0">
                <a:solidFill>
                  <a:srgbClr val="C00000"/>
                </a:solidFill>
              </a:rPr>
              <a:t> </a:t>
            </a:r>
            <a:r>
              <a:rPr lang="hu-HU" dirty="0" err="1">
                <a:solidFill>
                  <a:srgbClr val="C00000"/>
                </a:solidFill>
              </a:rPr>
              <a:t>lateralis</a:t>
            </a:r>
            <a:r>
              <a:rPr lang="hu-HU" dirty="0">
                <a:solidFill>
                  <a:srgbClr val="C00000"/>
                </a:solidFill>
              </a:rPr>
              <a:t> és </a:t>
            </a:r>
            <a:r>
              <a:rPr lang="hu-HU" dirty="0" err="1">
                <a:solidFill>
                  <a:srgbClr val="C00000"/>
                </a:solidFill>
              </a:rPr>
              <a:t>obturator</a:t>
            </a:r>
            <a:r>
              <a:rPr lang="hu-HU" dirty="0">
                <a:solidFill>
                  <a:srgbClr val="C00000"/>
                </a:solidFill>
              </a:rPr>
              <a:t> ideget is.</a:t>
            </a:r>
          </a:p>
        </p:txBody>
      </p:sp>
    </p:spTree>
    <p:extLst>
      <p:ext uri="{BB962C8B-B14F-4D97-AF65-F5344CB8AC3E}">
        <p14:creationId xmlns:p14="http://schemas.microsoft.com/office/powerpoint/2010/main" val="115013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C4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B2159D-C25B-5294-97B3-A7687774D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Csoportba foglalás 27">
            <a:extLst>
              <a:ext uri="{FF2B5EF4-FFF2-40B4-BE49-F238E27FC236}">
                <a16:creationId xmlns:a16="http://schemas.microsoft.com/office/drawing/2014/main" id="{AEBCFF5D-4440-8191-7736-7F45DEA3BF74}"/>
              </a:ext>
            </a:extLst>
          </p:cNvPr>
          <p:cNvGrpSpPr/>
          <p:nvPr/>
        </p:nvGrpSpPr>
        <p:grpSpPr>
          <a:xfrm>
            <a:off x="5949978" y="-1248456"/>
            <a:ext cx="4870538" cy="8112103"/>
            <a:chOff x="5949978" y="-1248456"/>
            <a:chExt cx="4870538" cy="8112103"/>
          </a:xfrm>
        </p:grpSpPr>
        <p:grpSp>
          <p:nvGrpSpPr>
            <p:cNvPr id="4" name="Csoportba foglalás 3">
              <a:extLst>
                <a:ext uri="{FF2B5EF4-FFF2-40B4-BE49-F238E27FC236}">
                  <a16:creationId xmlns:a16="http://schemas.microsoft.com/office/drawing/2014/main" id="{EB996F53-1C12-B9F5-56CC-1871991B2CDE}"/>
                </a:ext>
              </a:extLst>
            </p:cNvPr>
            <p:cNvGrpSpPr/>
            <p:nvPr/>
          </p:nvGrpSpPr>
          <p:grpSpPr>
            <a:xfrm>
              <a:off x="5949978" y="1992838"/>
              <a:ext cx="4858322" cy="4865162"/>
              <a:chOff x="6438694" y="1776787"/>
              <a:chExt cx="4858322" cy="4865162"/>
            </a:xfrm>
          </p:grpSpPr>
          <p:grpSp>
            <p:nvGrpSpPr>
              <p:cNvPr id="8" name="Csoportba foglalás 7">
                <a:extLst>
                  <a:ext uri="{FF2B5EF4-FFF2-40B4-BE49-F238E27FC236}">
                    <a16:creationId xmlns:a16="http://schemas.microsoft.com/office/drawing/2014/main" id="{720DDDD6-5FD3-9241-0A88-664546DD0982}"/>
                  </a:ext>
                </a:extLst>
              </p:cNvPr>
              <p:cNvGrpSpPr/>
              <p:nvPr/>
            </p:nvGrpSpPr>
            <p:grpSpPr>
              <a:xfrm>
                <a:off x="6438694" y="1776787"/>
                <a:ext cx="4858322" cy="4865162"/>
                <a:chOff x="12429491" y="1273117"/>
                <a:chExt cx="6477762" cy="6486882"/>
              </a:xfrm>
            </p:grpSpPr>
            <p:sp>
              <p:nvSpPr>
                <p:cNvPr id="9" name="Háromszög 8">
                  <a:extLst>
                    <a:ext uri="{FF2B5EF4-FFF2-40B4-BE49-F238E27FC236}">
                      <a16:creationId xmlns:a16="http://schemas.microsoft.com/office/drawing/2014/main" id="{2591C3A0-1F91-ACA9-ED66-CAA315734DD9}"/>
                    </a:ext>
                  </a:extLst>
                </p:cNvPr>
                <p:cNvSpPr/>
                <p:nvPr/>
              </p:nvSpPr>
              <p:spPr>
                <a:xfrm rot="10800000">
                  <a:off x="12429491" y="3433117"/>
                  <a:ext cx="3240000" cy="2160000"/>
                </a:xfrm>
                <a:prstGeom prst="triangle">
                  <a:avLst/>
                </a:prstGeom>
                <a:solidFill>
                  <a:srgbClr val="14224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/>
                </a:p>
              </p:txBody>
            </p:sp>
            <p:sp>
              <p:nvSpPr>
                <p:cNvPr id="10" name="Háromszög 9">
                  <a:extLst>
                    <a:ext uri="{FF2B5EF4-FFF2-40B4-BE49-F238E27FC236}">
                      <a16:creationId xmlns:a16="http://schemas.microsoft.com/office/drawing/2014/main" id="{0B206566-BC16-2446-8436-0E13A85A6D33}"/>
                    </a:ext>
                  </a:extLst>
                </p:cNvPr>
                <p:cNvSpPr/>
                <p:nvPr/>
              </p:nvSpPr>
              <p:spPr>
                <a:xfrm>
                  <a:off x="12429491" y="1275156"/>
                  <a:ext cx="3240000" cy="2160000"/>
                </a:xfrm>
                <a:prstGeom prst="triangle">
                  <a:avLst/>
                </a:prstGeom>
                <a:solidFill>
                  <a:srgbClr val="9CA8C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>
                    <a:solidFill>
                      <a:srgbClr val="9CA8C3"/>
                    </a:solidFill>
                  </a:endParaRPr>
                </a:p>
              </p:txBody>
            </p:sp>
            <p:sp>
              <p:nvSpPr>
                <p:cNvPr id="11" name="Háromszög 10">
                  <a:extLst>
                    <a:ext uri="{FF2B5EF4-FFF2-40B4-BE49-F238E27FC236}">
                      <a16:creationId xmlns:a16="http://schemas.microsoft.com/office/drawing/2014/main" id="{ADEC16BF-3167-7214-E840-0372808FADA8}"/>
                    </a:ext>
                  </a:extLst>
                </p:cNvPr>
                <p:cNvSpPr/>
                <p:nvPr/>
              </p:nvSpPr>
              <p:spPr>
                <a:xfrm rot="10800000">
                  <a:off x="14049491" y="1273117"/>
                  <a:ext cx="3240000" cy="2160000"/>
                </a:xfrm>
                <a:prstGeom prst="triangle">
                  <a:avLst/>
                </a:prstGeom>
                <a:solidFill>
                  <a:srgbClr val="1630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/>
                </a:p>
              </p:txBody>
            </p:sp>
            <p:sp>
              <p:nvSpPr>
                <p:cNvPr id="13" name="Háromszög 12">
                  <a:extLst>
                    <a:ext uri="{FF2B5EF4-FFF2-40B4-BE49-F238E27FC236}">
                      <a16:creationId xmlns:a16="http://schemas.microsoft.com/office/drawing/2014/main" id="{F87306E0-3041-26F3-F184-F3CCBFB26DEB}"/>
                    </a:ext>
                  </a:extLst>
                </p:cNvPr>
                <p:cNvSpPr/>
                <p:nvPr/>
              </p:nvSpPr>
              <p:spPr>
                <a:xfrm>
                  <a:off x="14049828" y="3437196"/>
                  <a:ext cx="3240000" cy="2160000"/>
                </a:xfrm>
                <a:prstGeom prst="triangle">
                  <a:avLst/>
                </a:prstGeom>
                <a:solidFill>
                  <a:srgbClr val="626B8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 dirty="0"/>
                </a:p>
              </p:txBody>
            </p:sp>
            <p:sp>
              <p:nvSpPr>
                <p:cNvPr id="14" name="Háromszög 13">
                  <a:extLst>
                    <a:ext uri="{FF2B5EF4-FFF2-40B4-BE49-F238E27FC236}">
                      <a16:creationId xmlns:a16="http://schemas.microsoft.com/office/drawing/2014/main" id="{A569F48A-FBCF-C84B-833D-276B82CE569C}"/>
                    </a:ext>
                  </a:extLst>
                </p:cNvPr>
                <p:cNvSpPr/>
                <p:nvPr/>
              </p:nvSpPr>
              <p:spPr>
                <a:xfrm>
                  <a:off x="15662456" y="1280246"/>
                  <a:ext cx="3240000" cy="2160000"/>
                </a:xfrm>
                <a:prstGeom prst="triangle">
                  <a:avLst/>
                </a:prstGeom>
                <a:solidFill>
                  <a:srgbClr val="17295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 dirty="0"/>
                </a:p>
              </p:txBody>
            </p:sp>
            <p:sp>
              <p:nvSpPr>
                <p:cNvPr id="15" name="Háromszög 14">
                  <a:extLst>
                    <a:ext uri="{FF2B5EF4-FFF2-40B4-BE49-F238E27FC236}">
                      <a16:creationId xmlns:a16="http://schemas.microsoft.com/office/drawing/2014/main" id="{5F59AF47-D8E3-29BE-8870-989FD146E2FF}"/>
                    </a:ext>
                  </a:extLst>
                </p:cNvPr>
                <p:cNvSpPr/>
                <p:nvPr/>
              </p:nvSpPr>
              <p:spPr>
                <a:xfrm rot="10800000">
                  <a:off x="15667253" y="3440646"/>
                  <a:ext cx="3240000" cy="2160000"/>
                </a:xfrm>
                <a:prstGeom prst="triangle">
                  <a:avLst/>
                </a:prstGeom>
                <a:solidFill>
                  <a:srgbClr val="1630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 dirty="0"/>
                </a:p>
              </p:txBody>
            </p:sp>
            <p:sp>
              <p:nvSpPr>
                <p:cNvPr id="16" name="Háromszög 15">
                  <a:extLst>
                    <a:ext uri="{FF2B5EF4-FFF2-40B4-BE49-F238E27FC236}">
                      <a16:creationId xmlns:a16="http://schemas.microsoft.com/office/drawing/2014/main" id="{F56F2B17-79C5-62BC-BFDE-A5AC86401DEB}"/>
                    </a:ext>
                  </a:extLst>
                </p:cNvPr>
                <p:cNvSpPr/>
                <p:nvPr/>
              </p:nvSpPr>
              <p:spPr>
                <a:xfrm rot="10800000">
                  <a:off x="14032861" y="5599999"/>
                  <a:ext cx="3240000" cy="2160000"/>
                </a:xfrm>
                <a:prstGeom prst="triangle">
                  <a:avLst/>
                </a:prstGeom>
                <a:solidFill>
                  <a:srgbClr val="9CA8C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/>
                </a:p>
              </p:txBody>
            </p:sp>
          </p:grpSp>
          <p:sp>
            <p:nvSpPr>
              <p:cNvPr id="19" name="Háromszög 18">
                <a:extLst>
                  <a:ext uri="{FF2B5EF4-FFF2-40B4-BE49-F238E27FC236}">
                    <a16:creationId xmlns:a16="http://schemas.microsoft.com/office/drawing/2014/main" id="{D809162D-540B-AEF3-6F1A-674A4680A485}"/>
                  </a:ext>
                </a:extLst>
              </p:cNvPr>
              <p:cNvSpPr/>
              <p:nvPr/>
            </p:nvSpPr>
            <p:spPr>
              <a:xfrm>
                <a:off x="6438695" y="5014500"/>
                <a:ext cx="2430000" cy="1620000"/>
              </a:xfrm>
              <a:prstGeom prst="triangle">
                <a:avLst/>
              </a:prstGeom>
              <a:solidFill>
                <a:srgbClr val="16306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 dirty="0"/>
              </a:p>
            </p:txBody>
          </p:sp>
        </p:grpSp>
        <p:sp>
          <p:nvSpPr>
            <p:cNvPr id="6" name="Háromszög 5">
              <a:extLst>
                <a:ext uri="{FF2B5EF4-FFF2-40B4-BE49-F238E27FC236}">
                  <a16:creationId xmlns:a16="http://schemas.microsoft.com/office/drawing/2014/main" id="{C267091F-D7B0-8BDA-A4ED-AF40CC0D3C5A}"/>
                </a:ext>
              </a:extLst>
            </p:cNvPr>
            <p:cNvSpPr/>
            <p:nvPr/>
          </p:nvSpPr>
          <p:spPr>
            <a:xfrm>
              <a:off x="8355033" y="5243647"/>
              <a:ext cx="2430000" cy="1620000"/>
            </a:xfrm>
            <a:prstGeom prst="triangle">
              <a:avLst/>
            </a:prstGeom>
            <a:solidFill>
              <a:srgbClr val="1422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17" name="Háromszög 16">
              <a:extLst>
                <a:ext uri="{FF2B5EF4-FFF2-40B4-BE49-F238E27FC236}">
                  <a16:creationId xmlns:a16="http://schemas.microsoft.com/office/drawing/2014/main" id="{1F8ADF90-986E-A6C7-FF47-A701FEB4ACD5}"/>
                </a:ext>
              </a:extLst>
            </p:cNvPr>
            <p:cNvSpPr/>
            <p:nvPr/>
          </p:nvSpPr>
          <p:spPr>
            <a:xfrm>
              <a:off x="7166777" y="374367"/>
              <a:ext cx="2430000" cy="1620000"/>
            </a:xfrm>
            <a:prstGeom prst="triangle">
              <a:avLst/>
            </a:prstGeom>
            <a:solidFill>
              <a:srgbClr val="626B8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 dirty="0"/>
            </a:p>
          </p:txBody>
        </p:sp>
        <p:sp>
          <p:nvSpPr>
            <p:cNvPr id="20" name="Háromszög 19">
              <a:extLst>
                <a:ext uri="{FF2B5EF4-FFF2-40B4-BE49-F238E27FC236}">
                  <a16:creationId xmlns:a16="http://schemas.microsoft.com/office/drawing/2014/main" id="{2342DB4F-051D-93BB-9537-582AF26E034F}"/>
                </a:ext>
              </a:extLst>
            </p:cNvPr>
            <p:cNvSpPr/>
            <p:nvPr/>
          </p:nvSpPr>
          <p:spPr>
            <a:xfrm rot="10800000">
              <a:off x="5955254" y="390427"/>
              <a:ext cx="2430000" cy="1620000"/>
            </a:xfrm>
            <a:prstGeom prst="triangle">
              <a:avLst/>
            </a:prstGeom>
            <a:solidFill>
              <a:srgbClr val="1422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1" name="Háromszög 20">
              <a:extLst>
                <a:ext uri="{FF2B5EF4-FFF2-40B4-BE49-F238E27FC236}">
                  <a16:creationId xmlns:a16="http://schemas.microsoft.com/office/drawing/2014/main" id="{EAD62210-FB04-3BDC-B370-743D311D4565}"/>
                </a:ext>
              </a:extLst>
            </p:cNvPr>
            <p:cNvSpPr/>
            <p:nvPr/>
          </p:nvSpPr>
          <p:spPr>
            <a:xfrm>
              <a:off x="5958852" y="-1248456"/>
              <a:ext cx="2430000" cy="1620000"/>
            </a:xfrm>
            <a:prstGeom prst="triangle">
              <a:avLst/>
            </a:prstGeom>
            <a:solidFill>
              <a:srgbClr val="9CA8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2" name="Háromszög 21">
              <a:extLst>
                <a:ext uri="{FF2B5EF4-FFF2-40B4-BE49-F238E27FC236}">
                  <a16:creationId xmlns:a16="http://schemas.microsoft.com/office/drawing/2014/main" id="{D13A131B-1E30-0072-6597-62EC295751E8}"/>
                </a:ext>
              </a:extLst>
            </p:cNvPr>
            <p:cNvSpPr/>
            <p:nvPr/>
          </p:nvSpPr>
          <p:spPr>
            <a:xfrm>
              <a:off x="8388852" y="-1248456"/>
              <a:ext cx="2430000" cy="1620000"/>
            </a:xfrm>
            <a:prstGeom prst="triangle">
              <a:avLst/>
            </a:prstGeom>
            <a:solidFill>
              <a:srgbClr val="1630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 dirty="0"/>
            </a:p>
          </p:txBody>
        </p:sp>
        <p:sp>
          <p:nvSpPr>
            <p:cNvPr id="27" name="Háromszög 26">
              <a:extLst>
                <a:ext uri="{FF2B5EF4-FFF2-40B4-BE49-F238E27FC236}">
                  <a16:creationId xmlns:a16="http://schemas.microsoft.com/office/drawing/2014/main" id="{CD70E394-7BEB-A801-D155-A38FC65863C6}"/>
                </a:ext>
              </a:extLst>
            </p:cNvPr>
            <p:cNvSpPr/>
            <p:nvPr/>
          </p:nvSpPr>
          <p:spPr>
            <a:xfrm rot="10800000">
              <a:off x="8390516" y="370106"/>
              <a:ext cx="2430000" cy="1620000"/>
            </a:xfrm>
            <a:prstGeom prst="triangle">
              <a:avLst/>
            </a:prstGeom>
            <a:solidFill>
              <a:srgbClr val="1729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 dirty="0"/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3C5E7643-0332-4EF2-B68B-A622E3F44B09}"/>
              </a:ext>
            </a:extLst>
          </p:cNvPr>
          <p:cNvSpPr txBox="1">
            <a:spLocks/>
          </p:cNvSpPr>
          <p:nvPr/>
        </p:nvSpPr>
        <p:spPr>
          <a:xfrm>
            <a:off x="-216811" y="486851"/>
            <a:ext cx="6811113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Peng blokk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BD375F04-B34F-70A1-9D7C-DEA7CFF421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19"/>
          <a:stretch>
            <a:fillRect/>
          </a:stretch>
        </p:blipFill>
        <p:spPr>
          <a:xfrm>
            <a:off x="758746" y="1402455"/>
            <a:ext cx="4921710" cy="430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37125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789DE-FF1C-7690-8DC9-480501518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F6A31909-979E-951F-7433-6AF99109E6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19" t="6490" b="13846"/>
          <a:stretch>
            <a:fillRect/>
          </a:stretch>
        </p:blipFill>
        <p:spPr>
          <a:xfrm>
            <a:off x="0" y="5979597"/>
            <a:ext cx="2951630" cy="726141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2D4E6620-E5E7-1B55-49CE-0D50EFD9C3F3}"/>
              </a:ext>
            </a:extLst>
          </p:cNvPr>
          <p:cNvSpPr txBox="1">
            <a:spLocks/>
          </p:cNvSpPr>
          <p:nvPr/>
        </p:nvSpPr>
        <p:spPr>
          <a:xfrm>
            <a:off x="0" y="6254574"/>
            <a:ext cx="9144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400" b="1" dirty="0" err="1">
                <a:solidFill>
                  <a:srgbClr val="A3CD37"/>
                </a:solidFill>
                <a:latin typeface="Palatino Linotype" panose="02040502050505030304" pitchFamily="18" charset="0"/>
              </a:rPr>
              <a:t>Mira</a:t>
            </a:r>
            <a:r>
              <a:rPr lang="hu-HU" sz="2400" b="1" dirty="0">
                <a:solidFill>
                  <a:srgbClr val="A3CD37"/>
                </a:solidFill>
                <a:latin typeface="Palatino Linotype" panose="02040502050505030304" pitchFamily="18" charset="0"/>
              </a:rPr>
              <a:t> Pécs 2025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22D1DA9-3A5F-8249-96AE-75811F81C2AD}"/>
              </a:ext>
            </a:extLst>
          </p:cNvPr>
          <p:cNvSpPr txBox="1">
            <a:spLocks/>
          </p:cNvSpPr>
          <p:nvPr/>
        </p:nvSpPr>
        <p:spPr>
          <a:xfrm>
            <a:off x="376686" y="76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40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627D89BF-A6F1-18FD-2AC1-C296C6BA606E}"/>
              </a:ext>
            </a:extLst>
          </p:cNvPr>
          <p:cNvGrpSpPr/>
          <p:nvPr/>
        </p:nvGrpSpPr>
        <p:grpSpPr>
          <a:xfrm>
            <a:off x="5684703" y="4857684"/>
            <a:ext cx="3459297" cy="1975728"/>
            <a:chOff x="6604939" y="1962167"/>
            <a:chExt cx="3612427" cy="1815218"/>
          </a:xfrm>
        </p:grpSpPr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3DE21ACF-68CF-F42B-E10E-F0CC4D61CF9B}"/>
                </a:ext>
              </a:extLst>
            </p:cNvPr>
            <p:cNvGrpSpPr/>
            <p:nvPr/>
          </p:nvGrpSpPr>
          <p:grpSpPr>
            <a:xfrm>
              <a:off x="7197920" y="1962167"/>
              <a:ext cx="3019446" cy="1815218"/>
              <a:chOff x="7197920" y="1962167"/>
              <a:chExt cx="3019446" cy="1815218"/>
            </a:xfrm>
          </p:grpSpPr>
          <p:pic>
            <p:nvPicPr>
              <p:cNvPr id="26" name="Picture 6" descr="Nem érhető el leírás a fényképhez.">
                <a:extLst>
                  <a:ext uri="{FF2B5EF4-FFF2-40B4-BE49-F238E27FC236}">
                    <a16:creationId xmlns:a16="http://schemas.microsoft.com/office/drawing/2014/main" id="{3BB76393-6254-0728-16E0-1E5AF894AD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41" t="5323" r="10366" b="13633"/>
              <a:stretch>
                <a:fillRect/>
              </a:stretch>
            </p:blipFill>
            <p:spPr bwMode="auto">
              <a:xfrm flipH="1">
                <a:off x="7343557" y="2104098"/>
                <a:ext cx="2873809" cy="1673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Szövegdoboz 26">
                <a:extLst>
                  <a:ext uri="{FF2B5EF4-FFF2-40B4-BE49-F238E27FC236}">
                    <a16:creationId xmlns:a16="http://schemas.microsoft.com/office/drawing/2014/main" id="{FC8F0C78-4279-5E27-6011-940CABE25538}"/>
                  </a:ext>
                </a:extLst>
              </p:cNvPr>
              <p:cNvSpPr txBox="1"/>
              <p:nvPr/>
            </p:nvSpPr>
            <p:spPr>
              <a:xfrm>
                <a:off x="9180663" y="2834308"/>
                <a:ext cx="474626" cy="234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Pécs</a:t>
                </a:r>
              </a:p>
            </p:txBody>
          </p:sp>
          <p:sp>
            <p:nvSpPr>
              <p:cNvPr id="28" name="Téglalap 27">
                <a:extLst>
                  <a:ext uri="{FF2B5EF4-FFF2-40B4-BE49-F238E27FC236}">
                    <a16:creationId xmlns:a16="http://schemas.microsoft.com/office/drawing/2014/main" id="{34547AA7-C410-D33B-E2F8-4C5966F82CA0}"/>
                  </a:ext>
                </a:extLst>
              </p:cNvPr>
              <p:cNvSpPr/>
              <p:nvPr/>
            </p:nvSpPr>
            <p:spPr>
              <a:xfrm>
                <a:off x="7197920" y="1962167"/>
                <a:ext cx="476364" cy="1183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/>
              </a:p>
            </p:txBody>
          </p:sp>
          <p:pic>
            <p:nvPicPr>
              <p:cNvPr id="29" name="Kép 28" descr="A képen vázlat, rajz, clipart, illusztráció látható&#10;&#10;Előfordulhat, hogy az AI által létrehozott tartalom helytelen.">
                <a:extLst>
                  <a:ext uri="{FF2B5EF4-FFF2-40B4-BE49-F238E27FC236}">
                    <a16:creationId xmlns:a16="http://schemas.microsoft.com/office/drawing/2014/main" id="{B42A5DEC-863F-B3EA-CAB0-A6201CFEC5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453491" y="2934072"/>
                <a:ext cx="743444" cy="735183"/>
              </a:xfrm>
              <a:prstGeom prst="rect">
                <a:avLst/>
              </a:prstGeom>
            </p:spPr>
          </p:pic>
        </p:grpSp>
        <p:sp>
          <p:nvSpPr>
            <p:cNvPr id="24" name="Téglalap 23">
              <a:extLst>
                <a:ext uri="{FF2B5EF4-FFF2-40B4-BE49-F238E27FC236}">
                  <a16:creationId xmlns:a16="http://schemas.microsoft.com/office/drawing/2014/main" id="{FA278E60-7810-5404-CB73-ED507B212B32}"/>
                </a:ext>
              </a:extLst>
            </p:cNvPr>
            <p:cNvSpPr/>
            <p:nvPr/>
          </p:nvSpPr>
          <p:spPr>
            <a:xfrm>
              <a:off x="7018506" y="3321263"/>
              <a:ext cx="1213726" cy="39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D9383F80-2A72-57F7-94F0-D676CA6F1DDE}"/>
                </a:ext>
              </a:extLst>
            </p:cNvPr>
            <p:cNvSpPr/>
            <p:nvPr/>
          </p:nvSpPr>
          <p:spPr>
            <a:xfrm>
              <a:off x="6604939" y="2859018"/>
              <a:ext cx="1313376" cy="905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</p:grpSp>
      <p:sp>
        <p:nvSpPr>
          <p:cNvPr id="2" name="Téglalap 1">
            <a:extLst>
              <a:ext uri="{FF2B5EF4-FFF2-40B4-BE49-F238E27FC236}">
                <a16:creationId xmlns:a16="http://schemas.microsoft.com/office/drawing/2014/main" id="{55AD41E7-6092-C7A0-9C97-C02E95A6CCB2}"/>
              </a:ext>
            </a:extLst>
          </p:cNvPr>
          <p:cNvSpPr/>
          <p:nvPr/>
        </p:nvSpPr>
        <p:spPr>
          <a:xfrm>
            <a:off x="-50430" y="6737352"/>
            <a:ext cx="9234000" cy="135000"/>
          </a:xfrm>
          <a:prstGeom prst="rect">
            <a:avLst/>
          </a:prstGeom>
          <a:gradFill flip="none" rotWithShape="1">
            <a:gsLst>
              <a:gs pos="0">
                <a:srgbClr val="111C46"/>
              </a:gs>
              <a:gs pos="52000">
                <a:srgbClr val="00B6BB"/>
              </a:gs>
              <a:gs pos="100000">
                <a:srgbClr val="1A996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>
              <a:latin typeface="Palatino Linotype" panose="0204050205050503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06C3C2-BEBB-72F3-8B1F-47EEC5AE5781}"/>
              </a:ext>
            </a:extLst>
          </p:cNvPr>
          <p:cNvSpPr txBox="1">
            <a:spLocks/>
          </p:cNvSpPr>
          <p:nvPr/>
        </p:nvSpPr>
        <p:spPr>
          <a:xfrm>
            <a:off x="529086" y="15316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>
                <a:solidFill>
                  <a:srgbClr val="C00000"/>
                </a:solidFill>
              </a:rPr>
              <a:t>Peng Blokk</a:t>
            </a:r>
            <a:endParaRPr lang="hu-HU" sz="4000" dirty="0">
              <a:solidFill>
                <a:srgbClr val="C000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3A91B1-3674-8609-3F2F-BB10A3D39A06}"/>
              </a:ext>
            </a:extLst>
          </p:cNvPr>
          <p:cNvSpPr txBox="1">
            <a:spLocks/>
          </p:cNvSpPr>
          <p:nvPr/>
        </p:nvSpPr>
        <p:spPr>
          <a:xfrm>
            <a:off x="490283" y="937884"/>
            <a:ext cx="8229600" cy="452596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Az </a:t>
            </a:r>
            <a:r>
              <a:rPr lang="hu-HU" dirty="0" err="1"/>
              <a:t>articularis</a:t>
            </a:r>
            <a:r>
              <a:rPr lang="hu-HU" dirty="0"/>
              <a:t> ágak: </a:t>
            </a:r>
            <a:r>
              <a:rPr lang="hu-HU" dirty="0" err="1"/>
              <a:t>n.</a:t>
            </a:r>
            <a:r>
              <a:rPr lang="hu-HU" dirty="0"/>
              <a:t> </a:t>
            </a:r>
            <a:r>
              <a:rPr lang="hu-HU" dirty="0" err="1"/>
              <a:t>femoralis</a:t>
            </a:r>
            <a:r>
              <a:rPr lang="hu-HU" dirty="0"/>
              <a:t>, </a:t>
            </a:r>
            <a:r>
              <a:rPr lang="hu-HU" dirty="0" err="1"/>
              <a:t>n.</a:t>
            </a:r>
            <a:r>
              <a:rPr lang="hu-HU" dirty="0"/>
              <a:t> </a:t>
            </a:r>
            <a:r>
              <a:rPr lang="hu-HU" dirty="0" err="1"/>
              <a:t>obturatorius</a:t>
            </a:r>
            <a:r>
              <a:rPr lang="hu-HU" dirty="0"/>
              <a:t> </a:t>
            </a:r>
            <a:r>
              <a:rPr lang="hu-HU" dirty="0" err="1"/>
              <a:t>accessorikus</a:t>
            </a:r>
            <a:r>
              <a:rPr lang="hu-HU" dirty="0"/>
              <a:t> ága, </a:t>
            </a:r>
            <a:r>
              <a:rPr lang="hu-HU" dirty="0" err="1"/>
              <a:t>n.</a:t>
            </a:r>
            <a:r>
              <a:rPr lang="hu-HU" dirty="0"/>
              <a:t> </a:t>
            </a:r>
            <a:r>
              <a:rPr lang="hu-HU" dirty="0" err="1"/>
              <a:t>obturatorius</a:t>
            </a:r>
            <a:r>
              <a:rPr lang="hu-HU" dirty="0"/>
              <a:t>) blokkolása.</a:t>
            </a:r>
          </a:p>
          <a:p>
            <a:r>
              <a:rPr lang="hu-HU" dirty="0"/>
              <a:t>A helyi érzéstelenítőt a csípőízületi tok környékén, az </a:t>
            </a:r>
            <a:r>
              <a:rPr lang="hu-HU" dirty="0" err="1"/>
              <a:t>iliopubicus</a:t>
            </a:r>
            <a:r>
              <a:rPr lang="hu-HU" dirty="0"/>
              <a:t> eminencia és a </a:t>
            </a:r>
            <a:r>
              <a:rPr lang="hu-HU" dirty="0" err="1"/>
              <a:t>psoas</a:t>
            </a:r>
            <a:r>
              <a:rPr lang="hu-HU" dirty="0"/>
              <a:t> izom </a:t>
            </a:r>
            <a:r>
              <a:rPr lang="hu-HU" dirty="0" err="1"/>
              <a:t>ina</a:t>
            </a:r>
            <a:r>
              <a:rPr lang="hu-HU" dirty="0"/>
              <a:t> közé adjuk</a:t>
            </a:r>
          </a:p>
          <a:p>
            <a:r>
              <a:rPr lang="hu-HU" dirty="0" err="1"/>
              <a:t>Előnye:Hatékony</a:t>
            </a:r>
            <a:r>
              <a:rPr lang="hu-HU" dirty="0"/>
              <a:t> fájdalomcsillapítás motoros blokk nélkül → a beteg mobilizálható marad</a:t>
            </a:r>
          </a:p>
          <a:p>
            <a:r>
              <a:rPr lang="hu-HU" dirty="0"/>
              <a:t>Egyszerűbb és biztonságosabb, mint pl. a klasszikus </a:t>
            </a:r>
            <a:r>
              <a:rPr lang="hu-HU" dirty="0" err="1"/>
              <a:t>femoralis</a:t>
            </a:r>
            <a:r>
              <a:rPr lang="hu-HU" dirty="0"/>
              <a:t> blokk.</a:t>
            </a:r>
          </a:p>
          <a:p>
            <a:r>
              <a:rPr lang="hu-HU" dirty="0"/>
              <a:t> Röviden: a PENG-blokk olyan, mint egy „csípő-specifikus </a:t>
            </a:r>
            <a:r>
              <a:rPr lang="hu-HU" dirty="0" err="1"/>
              <a:t>epidurál</a:t>
            </a:r>
            <a:r>
              <a:rPr lang="hu-HU" dirty="0"/>
              <a:t>”, csak </a:t>
            </a:r>
            <a:r>
              <a:rPr lang="hu-HU" dirty="0" err="1"/>
              <a:t>célzottabb</a:t>
            </a:r>
            <a:r>
              <a:rPr lang="hu-HU" dirty="0"/>
              <a:t> és kíméletesebb.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F04DCD0C-51C8-BD8F-B4FB-9ED5F22D5A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015674" y="963611"/>
            <a:ext cx="4919841" cy="4919841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4E56160F-ED1B-9B59-7FEE-5537A49E5C14}"/>
              </a:ext>
            </a:extLst>
          </p:cNvPr>
          <p:cNvSpPr txBox="1"/>
          <p:nvPr/>
        </p:nvSpPr>
        <p:spPr>
          <a:xfrm>
            <a:off x="1470133" y="5502063"/>
            <a:ext cx="7349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0070C0"/>
                </a:solidFill>
              </a:rPr>
              <a:t>https://www.youtube.com/shorts/8kpzQabYAy4</a:t>
            </a:r>
          </a:p>
        </p:txBody>
      </p:sp>
    </p:spTree>
    <p:extLst>
      <p:ext uri="{BB962C8B-B14F-4D97-AF65-F5344CB8AC3E}">
        <p14:creationId xmlns:p14="http://schemas.microsoft.com/office/powerpoint/2010/main" val="1133753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B67F3-6A7E-D6B8-5E02-9352F9666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C74012BC-14DD-5331-BA6E-E52646DC92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19" t="6490" b="13846"/>
          <a:stretch>
            <a:fillRect/>
          </a:stretch>
        </p:blipFill>
        <p:spPr>
          <a:xfrm>
            <a:off x="0" y="5979597"/>
            <a:ext cx="2951630" cy="726141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117DC35B-FA18-EAB8-F9D4-9E74DED07C96}"/>
              </a:ext>
            </a:extLst>
          </p:cNvPr>
          <p:cNvSpPr txBox="1">
            <a:spLocks/>
          </p:cNvSpPr>
          <p:nvPr/>
        </p:nvSpPr>
        <p:spPr>
          <a:xfrm>
            <a:off x="0" y="6254574"/>
            <a:ext cx="9144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400" b="1" dirty="0" err="1">
                <a:solidFill>
                  <a:srgbClr val="A3CD37"/>
                </a:solidFill>
                <a:latin typeface="Palatino Linotype" panose="02040502050505030304" pitchFamily="18" charset="0"/>
              </a:rPr>
              <a:t>mira</a:t>
            </a:r>
            <a:r>
              <a:rPr lang="hu-HU" sz="2400" b="1" dirty="0">
                <a:solidFill>
                  <a:srgbClr val="A3CD37"/>
                </a:solidFill>
                <a:latin typeface="Palatino Linotype" panose="02040502050505030304" pitchFamily="18" charset="0"/>
              </a:rPr>
              <a:t> Pécs 2025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9570EE4-D91B-9EBA-F561-C7289176869F}"/>
              </a:ext>
            </a:extLst>
          </p:cNvPr>
          <p:cNvSpPr txBox="1">
            <a:spLocks/>
          </p:cNvSpPr>
          <p:nvPr/>
        </p:nvSpPr>
        <p:spPr>
          <a:xfrm>
            <a:off x="376686" y="76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40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19543ECA-3D3C-0570-159D-436589C4D925}"/>
              </a:ext>
            </a:extLst>
          </p:cNvPr>
          <p:cNvGrpSpPr/>
          <p:nvPr/>
        </p:nvGrpSpPr>
        <p:grpSpPr>
          <a:xfrm>
            <a:off x="5383763" y="4857684"/>
            <a:ext cx="3760238" cy="1975728"/>
            <a:chOff x="6604939" y="1962167"/>
            <a:chExt cx="3612427" cy="1815218"/>
          </a:xfrm>
        </p:grpSpPr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3C75B6E6-A09A-7FFD-B112-0D73CCA86F5A}"/>
                </a:ext>
              </a:extLst>
            </p:cNvPr>
            <p:cNvGrpSpPr/>
            <p:nvPr/>
          </p:nvGrpSpPr>
          <p:grpSpPr>
            <a:xfrm>
              <a:off x="7197920" y="1962167"/>
              <a:ext cx="3019446" cy="1815218"/>
              <a:chOff x="7197920" y="1962167"/>
              <a:chExt cx="3019446" cy="1815218"/>
            </a:xfrm>
          </p:grpSpPr>
          <p:pic>
            <p:nvPicPr>
              <p:cNvPr id="26" name="Picture 6" descr="Nem érhető el leírás a fényképhez.">
                <a:extLst>
                  <a:ext uri="{FF2B5EF4-FFF2-40B4-BE49-F238E27FC236}">
                    <a16:creationId xmlns:a16="http://schemas.microsoft.com/office/drawing/2014/main" id="{A6561D68-D6A5-FD33-98A2-D797D61431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41" t="5323" r="10366" b="13633"/>
              <a:stretch>
                <a:fillRect/>
              </a:stretch>
            </p:blipFill>
            <p:spPr bwMode="auto">
              <a:xfrm flipH="1">
                <a:off x="7343557" y="2104098"/>
                <a:ext cx="2873809" cy="1673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Szövegdoboz 26">
                <a:extLst>
                  <a:ext uri="{FF2B5EF4-FFF2-40B4-BE49-F238E27FC236}">
                    <a16:creationId xmlns:a16="http://schemas.microsoft.com/office/drawing/2014/main" id="{6A0791E3-3E02-A07D-0A89-DC5AEA7C5F6A}"/>
                  </a:ext>
                </a:extLst>
              </p:cNvPr>
              <p:cNvSpPr txBox="1"/>
              <p:nvPr/>
            </p:nvSpPr>
            <p:spPr>
              <a:xfrm>
                <a:off x="9180663" y="2834308"/>
                <a:ext cx="474626" cy="234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Pécs</a:t>
                </a:r>
              </a:p>
            </p:txBody>
          </p:sp>
          <p:sp>
            <p:nvSpPr>
              <p:cNvPr id="28" name="Téglalap 27">
                <a:extLst>
                  <a:ext uri="{FF2B5EF4-FFF2-40B4-BE49-F238E27FC236}">
                    <a16:creationId xmlns:a16="http://schemas.microsoft.com/office/drawing/2014/main" id="{87EC0FE0-6A5B-48F5-33E0-2338CB2BD51E}"/>
                  </a:ext>
                </a:extLst>
              </p:cNvPr>
              <p:cNvSpPr/>
              <p:nvPr/>
            </p:nvSpPr>
            <p:spPr>
              <a:xfrm>
                <a:off x="7197920" y="1962167"/>
                <a:ext cx="476364" cy="1183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/>
              </a:p>
            </p:txBody>
          </p:sp>
          <p:pic>
            <p:nvPicPr>
              <p:cNvPr id="29" name="Kép 28" descr="A képen vázlat, rajz, clipart, illusztráció látható&#10;&#10;Előfordulhat, hogy az AI által létrehozott tartalom helytelen.">
                <a:extLst>
                  <a:ext uri="{FF2B5EF4-FFF2-40B4-BE49-F238E27FC236}">
                    <a16:creationId xmlns:a16="http://schemas.microsoft.com/office/drawing/2014/main" id="{43A6E34B-A988-0A4E-54F2-86EDB7AED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453491" y="2934072"/>
                <a:ext cx="743444" cy="735183"/>
              </a:xfrm>
              <a:prstGeom prst="rect">
                <a:avLst/>
              </a:prstGeom>
            </p:spPr>
          </p:pic>
        </p:grpSp>
        <p:sp>
          <p:nvSpPr>
            <p:cNvPr id="24" name="Téglalap 23">
              <a:extLst>
                <a:ext uri="{FF2B5EF4-FFF2-40B4-BE49-F238E27FC236}">
                  <a16:creationId xmlns:a16="http://schemas.microsoft.com/office/drawing/2014/main" id="{E3B652B2-2AED-C22B-8C71-1B5EF7CB8A62}"/>
                </a:ext>
              </a:extLst>
            </p:cNvPr>
            <p:cNvSpPr/>
            <p:nvPr/>
          </p:nvSpPr>
          <p:spPr>
            <a:xfrm>
              <a:off x="7018506" y="3321263"/>
              <a:ext cx="1213726" cy="39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F8D47D9A-8625-6474-D16C-DE7CA9713CE2}"/>
                </a:ext>
              </a:extLst>
            </p:cNvPr>
            <p:cNvSpPr/>
            <p:nvPr/>
          </p:nvSpPr>
          <p:spPr>
            <a:xfrm>
              <a:off x="6604939" y="2859018"/>
              <a:ext cx="1313376" cy="905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</p:grpSp>
      <p:sp>
        <p:nvSpPr>
          <p:cNvPr id="2" name="Téglalap 1">
            <a:extLst>
              <a:ext uri="{FF2B5EF4-FFF2-40B4-BE49-F238E27FC236}">
                <a16:creationId xmlns:a16="http://schemas.microsoft.com/office/drawing/2014/main" id="{54C5D743-06ED-BBAC-3176-C8B6EA925D12}"/>
              </a:ext>
            </a:extLst>
          </p:cNvPr>
          <p:cNvSpPr/>
          <p:nvPr/>
        </p:nvSpPr>
        <p:spPr>
          <a:xfrm>
            <a:off x="-50430" y="6737352"/>
            <a:ext cx="9234000" cy="135000"/>
          </a:xfrm>
          <a:prstGeom prst="rect">
            <a:avLst/>
          </a:prstGeom>
          <a:gradFill flip="none" rotWithShape="1">
            <a:gsLst>
              <a:gs pos="0">
                <a:srgbClr val="111C46"/>
              </a:gs>
              <a:gs pos="52000">
                <a:srgbClr val="00B6BB"/>
              </a:gs>
              <a:gs pos="100000">
                <a:srgbClr val="1A996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>
              <a:latin typeface="Palatino Linotype" panose="0204050205050503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23E8E91-EAC5-2537-6561-BDC35265EA06}"/>
              </a:ext>
            </a:extLst>
          </p:cNvPr>
          <p:cNvSpPr txBox="1">
            <a:spLocks/>
          </p:cNvSpPr>
          <p:nvPr/>
        </p:nvSpPr>
        <p:spPr>
          <a:xfrm>
            <a:off x="529086" y="15316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>
                <a:solidFill>
                  <a:srgbClr val="C00000"/>
                </a:solidFill>
              </a:rPr>
              <a:t>Peng Blokk</a:t>
            </a:r>
            <a:endParaRPr lang="hu-HU" sz="4000" dirty="0">
              <a:solidFill>
                <a:srgbClr val="C00000"/>
              </a:solidFill>
            </a:endParaRPr>
          </a:p>
        </p:txBody>
      </p:sp>
      <p:pic>
        <p:nvPicPr>
          <p:cNvPr id="6" name="Kép 5" descr="A képen szöveg, rajzfilm, képernyő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E116016-426C-A555-BAD2-41B3DDD6C8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853" y="1165396"/>
            <a:ext cx="7058964" cy="3970667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07E8CF39-032A-FA83-5474-C0EA18F4A3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4584" y="963611"/>
            <a:ext cx="4919841" cy="491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63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AF544-3B41-8B89-8CD8-2A211443A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BBC2BA93-BE08-EBD8-A31B-7F08255712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19" t="6490" b="13846"/>
          <a:stretch>
            <a:fillRect/>
          </a:stretch>
        </p:blipFill>
        <p:spPr>
          <a:xfrm>
            <a:off x="0" y="5979597"/>
            <a:ext cx="2951630" cy="726141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0CDD3FBA-C5C2-8EE3-59D9-D065B04F6456}"/>
              </a:ext>
            </a:extLst>
          </p:cNvPr>
          <p:cNvSpPr txBox="1">
            <a:spLocks/>
          </p:cNvSpPr>
          <p:nvPr/>
        </p:nvSpPr>
        <p:spPr>
          <a:xfrm>
            <a:off x="0" y="6254574"/>
            <a:ext cx="9144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400" b="1" dirty="0" err="1">
                <a:solidFill>
                  <a:srgbClr val="A3CD37"/>
                </a:solidFill>
                <a:latin typeface="Palatino Linotype" panose="02040502050505030304" pitchFamily="18" charset="0"/>
              </a:rPr>
              <a:t>mira</a:t>
            </a:r>
            <a:r>
              <a:rPr lang="hu-HU" sz="2400" b="1" dirty="0">
                <a:solidFill>
                  <a:srgbClr val="A3CD37"/>
                </a:solidFill>
                <a:latin typeface="Palatino Linotype" panose="02040502050505030304" pitchFamily="18" charset="0"/>
              </a:rPr>
              <a:t> Pécs 2025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2F426E3-FBCF-C757-71B8-C0D05CC22E89}"/>
              </a:ext>
            </a:extLst>
          </p:cNvPr>
          <p:cNvSpPr txBox="1">
            <a:spLocks/>
          </p:cNvSpPr>
          <p:nvPr/>
        </p:nvSpPr>
        <p:spPr>
          <a:xfrm>
            <a:off x="376686" y="76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40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81E89952-B359-6C96-04E5-4D3CB7BF6BC6}"/>
              </a:ext>
            </a:extLst>
          </p:cNvPr>
          <p:cNvGrpSpPr/>
          <p:nvPr/>
        </p:nvGrpSpPr>
        <p:grpSpPr>
          <a:xfrm>
            <a:off x="5383763" y="4857684"/>
            <a:ext cx="3760238" cy="1975728"/>
            <a:chOff x="6604939" y="1962167"/>
            <a:chExt cx="3612427" cy="1815218"/>
          </a:xfrm>
        </p:grpSpPr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9ED5498D-07D2-446E-4171-1D438D6EADF3}"/>
                </a:ext>
              </a:extLst>
            </p:cNvPr>
            <p:cNvGrpSpPr/>
            <p:nvPr/>
          </p:nvGrpSpPr>
          <p:grpSpPr>
            <a:xfrm>
              <a:off x="7197920" y="1962167"/>
              <a:ext cx="3019446" cy="1815218"/>
              <a:chOff x="7197920" y="1962167"/>
              <a:chExt cx="3019446" cy="1815218"/>
            </a:xfrm>
          </p:grpSpPr>
          <p:pic>
            <p:nvPicPr>
              <p:cNvPr id="26" name="Picture 6" descr="Nem érhető el leírás a fényképhez.">
                <a:extLst>
                  <a:ext uri="{FF2B5EF4-FFF2-40B4-BE49-F238E27FC236}">
                    <a16:creationId xmlns:a16="http://schemas.microsoft.com/office/drawing/2014/main" id="{BD31B9EE-777B-7AA4-3A1B-9740201160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41" t="5323" r="10366" b="13633"/>
              <a:stretch>
                <a:fillRect/>
              </a:stretch>
            </p:blipFill>
            <p:spPr bwMode="auto">
              <a:xfrm flipH="1">
                <a:off x="7343557" y="2104098"/>
                <a:ext cx="2873809" cy="1673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Szövegdoboz 26">
                <a:extLst>
                  <a:ext uri="{FF2B5EF4-FFF2-40B4-BE49-F238E27FC236}">
                    <a16:creationId xmlns:a16="http://schemas.microsoft.com/office/drawing/2014/main" id="{821E1AF5-85EB-4AE9-4F71-FE211C15EA95}"/>
                  </a:ext>
                </a:extLst>
              </p:cNvPr>
              <p:cNvSpPr txBox="1"/>
              <p:nvPr/>
            </p:nvSpPr>
            <p:spPr>
              <a:xfrm>
                <a:off x="9180663" y="2834308"/>
                <a:ext cx="474626" cy="234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Pécs</a:t>
                </a:r>
              </a:p>
            </p:txBody>
          </p:sp>
          <p:sp>
            <p:nvSpPr>
              <p:cNvPr id="28" name="Téglalap 27">
                <a:extLst>
                  <a:ext uri="{FF2B5EF4-FFF2-40B4-BE49-F238E27FC236}">
                    <a16:creationId xmlns:a16="http://schemas.microsoft.com/office/drawing/2014/main" id="{17A9B526-C4A1-3090-C195-4014DE850E08}"/>
                  </a:ext>
                </a:extLst>
              </p:cNvPr>
              <p:cNvSpPr/>
              <p:nvPr/>
            </p:nvSpPr>
            <p:spPr>
              <a:xfrm>
                <a:off x="7197920" y="1962167"/>
                <a:ext cx="476364" cy="1183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/>
              </a:p>
            </p:txBody>
          </p:sp>
          <p:pic>
            <p:nvPicPr>
              <p:cNvPr id="29" name="Kép 28" descr="A képen vázlat, rajz, clipart, illusztráció látható&#10;&#10;Előfordulhat, hogy az AI által létrehozott tartalom helytelen.">
                <a:extLst>
                  <a:ext uri="{FF2B5EF4-FFF2-40B4-BE49-F238E27FC236}">
                    <a16:creationId xmlns:a16="http://schemas.microsoft.com/office/drawing/2014/main" id="{132F6D95-01ED-4D44-D2BF-B177FCE4C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453491" y="2934072"/>
                <a:ext cx="743444" cy="735183"/>
              </a:xfrm>
              <a:prstGeom prst="rect">
                <a:avLst/>
              </a:prstGeom>
            </p:spPr>
          </p:pic>
        </p:grpSp>
        <p:sp>
          <p:nvSpPr>
            <p:cNvPr id="24" name="Téglalap 23">
              <a:extLst>
                <a:ext uri="{FF2B5EF4-FFF2-40B4-BE49-F238E27FC236}">
                  <a16:creationId xmlns:a16="http://schemas.microsoft.com/office/drawing/2014/main" id="{28EA6E2F-8C5A-49AD-02AB-76835C195346}"/>
                </a:ext>
              </a:extLst>
            </p:cNvPr>
            <p:cNvSpPr/>
            <p:nvPr/>
          </p:nvSpPr>
          <p:spPr>
            <a:xfrm>
              <a:off x="7018506" y="3321263"/>
              <a:ext cx="1213726" cy="39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217096AD-BE8F-9D5C-2B88-0D004188BE27}"/>
                </a:ext>
              </a:extLst>
            </p:cNvPr>
            <p:cNvSpPr/>
            <p:nvPr/>
          </p:nvSpPr>
          <p:spPr>
            <a:xfrm>
              <a:off x="6604939" y="2859018"/>
              <a:ext cx="1313376" cy="905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</p:grpSp>
      <p:sp>
        <p:nvSpPr>
          <p:cNvPr id="2" name="Téglalap 1">
            <a:extLst>
              <a:ext uri="{FF2B5EF4-FFF2-40B4-BE49-F238E27FC236}">
                <a16:creationId xmlns:a16="http://schemas.microsoft.com/office/drawing/2014/main" id="{631E983A-45E9-BF19-4684-91CD317F5CBF}"/>
              </a:ext>
            </a:extLst>
          </p:cNvPr>
          <p:cNvSpPr/>
          <p:nvPr/>
        </p:nvSpPr>
        <p:spPr>
          <a:xfrm>
            <a:off x="-50430" y="6737352"/>
            <a:ext cx="9234000" cy="135000"/>
          </a:xfrm>
          <a:prstGeom prst="rect">
            <a:avLst/>
          </a:prstGeom>
          <a:gradFill flip="none" rotWithShape="1">
            <a:gsLst>
              <a:gs pos="0">
                <a:srgbClr val="111C46"/>
              </a:gs>
              <a:gs pos="52000">
                <a:srgbClr val="00B6BB"/>
              </a:gs>
              <a:gs pos="100000">
                <a:srgbClr val="1A996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>
              <a:latin typeface="Palatino Linotype" panose="0204050205050503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40756E-98D6-0B1B-C1D3-6A7C55C0FBA3}"/>
              </a:ext>
            </a:extLst>
          </p:cNvPr>
          <p:cNvSpPr txBox="1">
            <a:spLocks/>
          </p:cNvSpPr>
          <p:nvPr/>
        </p:nvSpPr>
        <p:spPr>
          <a:xfrm>
            <a:off x="529086" y="15316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>
                <a:solidFill>
                  <a:srgbClr val="C00000"/>
                </a:solidFill>
              </a:rPr>
              <a:t>Peng Blokk</a:t>
            </a:r>
            <a:endParaRPr lang="hu-HU" sz="4000" dirty="0">
              <a:solidFill>
                <a:srgbClr val="C00000"/>
              </a:solidFill>
            </a:endParaRPr>
          </a:p>
        </p:txBody>
      </p:sp>
      <p:pic>
        <p:nvPicPr>
          <p:cNvPr id="6" name="Kép 5" descr="A képen szöveg, rajzfilm, képernyő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B4FC284-4C85-97C3-736A-330A11A6F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385307" y="1165396"/>
            <a:ext cx="7058964" cy="3970667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72368FE4-7290-18BD-A5CC-DBC7B49AB6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4024" y="963611"/>
            <a:ext cx="4919841" cy="491984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8B48377-AD41-E051-6F55-FEF1D2DB60BB}"/>
              </a:ext>
            </a:extLst>
          </p:cNvPr>
          <p:cNvSpPr txBox="1">
            <a:spLocks/>
          </p:cNvSpPr>
          <p:nvPr/>
        </p:nvSpPr>
        <p:spPr>
          <a:xfrm>
            <a:off x="9695243" y="937884"/>
            <a:ext cx="8229600" cy="452596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Az </a:t>
            </a:r>
            <a:r>
              <a:rPr lang="hu-HU" dirty="0" err="1"/>
              <a:t>articularis</a:t>
            </a:r>
            <a:r>
              <a:rPr lang="hu-HU" dirty="0"/>
              <a:t> ágak: </a:t>
            </a:r>
            <a:r>
              <a:rPr lang="hu-HU" dirty="0" err="1"/>
              <a:t>n.</a:t>
            </a:r>
            <a:r>
              <a:rPr lang="hu-HU" dirty="0"/>
              <a:t> </a:t>
            </a:r>
            <a:r>
              <a:rPr lang="hu-HU" dirty="0" err="1"/>
              <a:t>femoralis</a:t>
            </a:r>
            <a:r>
              <a:rPr lang="hu-HU" dirty="0"/>
              <a:t>, </a:t>
            </a:r>
            <a:r>
              <a:rPr lang="hu-HU" dirty="0" err="1"/>
              <a:t>n.</a:t>
            </a:r>
            <a:r>
              <a:rPr lang="hu-HU" dirty="0"/>
              <a:t> </a:t>
            </a:r>
            <a:r>
              <a:rPr lang="hu-HU" dirty="0" err="1"/>
              <a:t>obturatorius</a:t>
            </a:r>
            <a:r>
              <a:rPr lang="hu-HU" dirty="0"/>
              <a:t> </a:t>
            </a:r>
            <a:r>
              <a:rPr lang="hu-HU" dirty="0" err="1"/>
              <a:t>accessorikus</a:t>
            </a:r>
            <a:r>
              <a:rPr lang="hu-HU" dirty="0"/>
              <a:t> ága, </a:t>
            </a:r>
            <a:r>
              <a:rPr lang="hu-HU" dirty="0" err="1"/>
              <a:t>n.</a:t>
            </a:r>
            <a:r>
              <a:rPr lang="hu-HU" dirty="0"/>
              <a:t> </a:t>
            </a:r>
            <a:r>
              <a:rPr lang="hu-HU" dirty="0" err="1"/>
              <a:t>obturatorius</a:t>
            </a:r>
            <a:r>
              <a:rPr lang="hu-HU" dirty="0"/>
              <a:t>) blokkolása.</a:t>
            </a:r>
          </a:p>
          <a:p>
            <a:r>
              <a:rPr lang="hu-HU" dirty="0"/>
              <a:t>A helyi érzéstelenítőt a csípőízületi tok környékén, az </a:t>
            </a:r>
            <a:r>
              <a:rPr lang="hu-HU" dirty="0" err="1"/>
              <a:t>iliopubicus</a:t>
            </a:r>
            <a:r>
              <a:rPr lang="hu-HU" dirty="0"/>
              <a:t> eminencia és a </a:t>
            </a:r>
            <a:r>
              <a:rPr lang="hu-HU" dirty="0" err="1"/>
              <a:t>psoas</a:t>
            </a:r>
            <a:r>
              <a:rPr lang="hu-HU" dirty="0"/>
              <a:t> izom </a:t>
            </a:r>
            <a:r>
              <a:rPr lang="hu-HU" dirty="0" err="1"/>
              <a:t>ina</a:t>
            </a:r>
            <a:r>
              <a:rPr lang="hu-HU" dirty="0"/>
              <a:t> közé adjuk</a:t>
            </a:r>
          </a:p>
          <a:p>
            <a:r>
              <a:rPr lang="hu-HU" dirty="0" err="1"/>
              <a:t>Előnye:Hatékony</a:t>
            </a:r>
            <a:r>
              <a:rPr lang="hu-HU" dirty="0"/>
              <a:t> fájdalomcsillapítás motoros blokk nélkül → a beteg mobilizálható marad</a:t>
            </a:r>
          </a:p>
          <a:p>
            <a:r>
              <a:rPr lang="hu-HU" dirty="0"/>
              <a:t>Egyszerűbb és biztonságosabb, mint pl. a klasszikus </a:t>
            </a:r>
            <a:r>
              <a:rPr lang="hu-HU" dirty="0" err="1"/>
              <a:t>femoralis</a:t>
            </a:r>
            <a:r>
              <a:rPr lang="hu-HU" dirty="0"/>
              <a:t> blokk.</a:t>
            </a:r>
          </a:p>
          <a:p>
            <a:r>
              <a:rPr lang="hu-HU" dirty="0"/>
              <a:t> Röviden: a PENG-blokk olyan, mint egy „csípő-specifikus </a:t>
            </a:r>
            <a:r>
              <a:rPr lang="hu-HU" dirty="0" err="1"/>
              <a:t>epidurál</a:t>
            </a:r>
            <a:r>
              <a:rPr lang="hu-HU" dirty="0"/>
              <a:t>”, csak </a:t>
            </a:r>
            <a:r>
              <a:rPr lang="hu-HU" dirty="0" err="1"/>
              <a:t>célzottabb</a:t>
            </a:r>
            <a:r>
              <a:rPr lang="hu-HU" dirty="0"/>
              <a:t> és kíméletesebb.</a:t>
            </a:r>
          </a:p>
        </p:txBody>
      </p:sp>
    </p:spTree>
    <p:extLst>
      <p:ext uri="{BB962C8B-B14F-4D97-AF65-F5344CB8AC3E}">
        <p14:creationId xmlns:p14="http://schemas.microsoft.com/office/powerpoint/2010/main" val="3950642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E4D77-F9E5-7C48-2D4E-41E09A653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7E465EE5-4D67-D75C-79D3-C44C223D2A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19" t="6490" b="13846"/>
          <a:stretch>
            <a:fillRect/>
          </a:stretch>
        </p:blipFill>
        <p:spPr>
          <a:xfrm>
            <a:off x="0" y="5979597"/>
            <a:ext cx="2951630" cy="726141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A9598C7F-89B1-533E-E8FE-FBBF8DA9E879}"/>
              </a:ext>
            </a:extLst>
          </p:cNvPr>
          <p:cNvSpPr txBox="1">
            <a:spLocks/>
          </p:cNvSpPr>
          <p:nvPr/>
        </p:nvSpPr>
        <p:spPr>
          <a:xfrm>
            <a:off x="0" y="6254574"/>
            <a:ext cx="9144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400" b="1" dirty="0" err="1">
                <a:solidFill>
                  <a:srgbClr val="A3CD37"/>
                </a:solidFill>
                <a:latin typeface="Palatino Linotype" panose="02040502050505030304" pitchFamily="18" charset="0"/>
              </a:rPr>
              <a:t>mira</a:t>
            </a:r>
            <a:r>
              <a:rPr lang="hu-HU" sz="2400" b="1" dirty="0">
                <a:solidFill>
                  <a:srgbClr val="A3CD37"/>
                </a:solidFill>
                <a:latin typeface="Palatino Linotype" panose="02040502050505030304" pitchFamily="18" charset="0"/>
              </a:rPr>
              <a:t> Pécs 2025</a:t>
            </a:r>
          </a:p>
        </p:txBody>
      </p:sp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C4004DD9-767A-9043-16B4-D74B473419D0}"/>
              </a:ext>
            </a:extLst>
          </p:cNvPr>
          <p:cNvGrpSpPr/>
          <p:nvPr/>
        </p:nvGrpSpPr>
        <p:grpSpPr>
          <a:xfrm>
            <a:off x="5383763" y="4857684"/>
            <a:ext cx="3760238" cy="1975728"/>
            <a:chOff x="6604939" y="1962167"/>
            <a:chExt cx="3612427" cy="1815218"/>
          </a:xfrm>
        </p:grpSpPr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1338A3A4-0BBA-DF79-7B8C-C30F1A58D594}"/>
                </a:ext>
              </a:extLst>
            </p:cNvPr>
            <p:cNvGrpSpPr/>
            <p:nvPr/>
          </p:nvGrpSpPr>
          <p:grpSpPr>
            <a:xfrm>
              <a:off x="7197920" y="1962167"/>
              <a:ext cx="3019446" cy="1815218"/>
              <a:chOff x="7197920" y="1962167"/>
              <a:chExt cx="3019446" cy="1815218"/>
            </a:xfrm>
          </p:grpSpPr>
          <p:pic>
            <p:nvPicPr>
              <p:cNvPr id="26" name="Picture 6" descr="Nem érhető el leírás a fényképhez.">
                <a:extLst>
                  <a:ext uri="{FF2B5EF4-FFF2-40B4-BE49-F238E27FC236}">
                    <a16:creationId xmlns:a16="http://schemas.microsoft.com/office/drawing/2014/main" id="{A2C5E091-B726-A673-926E-B705DAA850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41" t="5323" r="10366" b="13633"/>
              <a:stretch>
                <a:fillRect/>
              </a:stretch>
            </p:blipFill>
            <p:spPr bwMode="auto">
              <a:xfrm flipH="1">
                <a:off x="7343557" y="2104098"/>
                <a:ext cx="2873809" cy="1673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Szövegdoboz 26">
                <a:extLst>
                  <a:ext uri="{FF2B5EF4-FFF2-40B4-BE49-F238E27FC236}">
                    <a16:creationId xmlns:a16="http://schemas.microsoft.com/office/drawing/2014/main" id="{98A24678-2362-0348-2EDE-C76BF341A691}"/>
                  </a:ext>
                </a:extLst>
              </p:cNvPr>
              <p:cNvSpPr txBox="1"/>
              <p:nvPr/>
            </p:nvSpPr>
            <p:spPr>
              <a:xfrm>
                <a:off x="9180663" y="2834308"/>
                <a:ext cx="474626" cy="234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Pécs</a:t>
                </a:r>
              </a:p>
            </p:txBody>
          </p:sp>
          <p:sp>
            <p:nvSpPr>
              <p:cNvPr id="28" name="Téglalap 27">
                <a:extLst>
                  <a:ext uri="{FF2B5EF4-FFF2-40B4-BE49-F238E27FC236}">
                    <a16:creationId xmlns:a16="http://schemas.microsoft.com/office/drawing/2014/main" id="{BE813B82-6A23-2321-4520-37E6CE5FBBE4}"/>
                  </a:ext>
                </a:extLst>
              </p:cNvPr>
              <p:cNvSpPr/>
              <p:nvPr/>
            </p:nvSpPr>
            <p:spPr>
              <a:xfrm>
                <a:off x="7197920" y="1962167"/>
                <a:ext cx="476364" cy="1183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/>
              </a:p>
            </p:txBody>
          </p:sp>
          <p:pic>
            <p:nvPicPr>
              <p:cNvPr id="29" name="Kép 28" descr="A képen vázlat, rajz, clipart, illusztráció látható&#10;&#10;Előfordulhat, hogy az AI által létrehozott tartalom helytelen.">
                <a:extLst>
                  <a:ext uri="{FF2B5EF4-FFF2-40B4-BE49-F238E27FC236}">
                    <a16:creationId xmlns:a16="http://schemas.microsoft.com/office/drawing/2014/main" id="{8C7C5004-324D-1BB0-517B-BE18A0C11B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453491" y="2934072"/>
                <a:ext cx="743444" cy="735183"/>
              </a:xfrm>
              <a:prstGeom prst="rect">
                <a:avLst/>
              </a:prstGeom>
            </p:spPr>
          </p:pic>
        </p:grpSp>
        <p:sp>
          <p:nvSpPr>
            <p:cNvPr id="24" name="Téglalap 23">
              <a:extLst>
                <a:ext uri="{FF2B5EF4-FFF2-40B4-BE49-F238E27FC236}">
                  <a16:creationId xmlns:a16="http://schemas.microsoft.com/office/drawing/2014/main" id="{63CB0FFF-5A30-6800-9786-C321F5F494ED}"/>
                </a:ext>
              </a:extLst>
            </p:cNvPr>
            <p:cNvSpPr/>
            <p:nvPr/>
          </p:nvSpPr>
          <p:spPr>
            <a:xfrm>
              <a:off x="7018506" y="3321263"/>
              <a:ext cx="1213726" cy="39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EA4583D1-AC18-5B78-6631-875F852E41FB}"/>
                </a:ext>
              </a:extLst>
            </p:cNvPr>
            <p:cNvSpPr/>
            <p:nvPr/>
          </p:nvSpPr>
          <p:spPr>
            <a:xfrm>
              <a:off x="6604939" y="2859018"/>
              <a:ext cx="1313376" cy="905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</p:grpSp>
      <p:sp>
        <p:nvSpPr>
          <p:cNvPr id="2" name="Téglalap 1">
            <a:extLst>
              <a:ext uri="{FF2B5EF4-FFF2-40B4-BE49-F238E27FC236}">
                <a16:creationId xmlns:a16="http://schemas.microsoft.com/office/drawing/2014/main" id="{E4259FE1-A53C-F546-2D01-64DB086E021A}"/>
              </a:ext>
            </a:extLst>
          </p:cNvPr>
          <p:cNvSpPr/>
          <p:nvPr/>
        </p:nvSpPr>
        <p:spPr>
          <a:xfrm>
            <a:off x="-50430" y="6737352"/>
            <a:ext cx="9234000" cy="135000"/>
          </a:xfrm>
          <a:prstGeom prst="rect">
            <a:avLst/>
          </a:prstGeom>
          <a:gradFill flip="none" rotWithShape="1">
            <a:gsLst>
              <a:gs pos="0">
                <a:srgbClr val="111C46"/>
              </a:gs>
              <a:gs pos="52000">
                <a:srgbClr val="00B6BB"/>
              </a:gs>
              <a:gs pos="100000">
                <a:srgbClr val="1A996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>
              <a:latin typeface="Palatino Linotype" panose="02040502050505030304" pitchFamily="18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3B9A6DFA-C314-F10D-BDCC-D0C2E18A4A5D}"/>
              </a:ext>
            </a:extLst>
          </p:cNvPr>
          <p:cNvSpPr txBox="1"/>
          <p:nvPr/>
        </p:nvSpPr>
        <p:spPr>
          <a:xfrm>
            <a:off x="1" y="12016"/>
            <a:ext cx="9144000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hu-HU" b="1" dirty="0">
                <a:solidFill>
                  <a:srgbClr val="C00000"/>
                </a:solidFill>
              </a:rPr>
              <a:t>Peng </a:t>
            </a:r>
            <a:r>
              <a:rPr lang="hu-HU" b="1" dirty="0" err="1">
                <a:solidFill>
                  <a:srgbClr val="C00000"/>
                </a:solidFill>
              </a:rPr>
              <a:t>block</a:t>
            </a:r>
            <a:r>
              <a:rPr lang="hu-HU" b="1" dirty="0">
                <a:solidFill>
                  <a:srgbClr val="C00000"/>
                </a:solidFill>
              </a:rPr>
              <a:t> (</a:t>
            </a:r>
            <a:r>
              <a:rPr lang="hu-HU" b="1" dirty="0" err="1">
                <a:solidFill>
                  <a:srgbClr val="C00000"/>
                </a:solidFill>
              </a:rPr>
              <a:t>Pericapsular</a:t>
            </a:r>
            <a:r>
              <a:rPr lang="hu-HU" b="1" dirty="0">
                <a:solidFill>
                  <a:srgbClr val="C00000"/>
                </a:solidFill>
              </a:rPr>
              <a:t> </a:t>
            </a:r>
            <a:r>
              <a:rPr lang="hu-HU" b="1" dirty="0" err="1">
                <a:solidFill>
                  <a:srgbClr val="C00000"/>
                </a:solidFill>
              </a:rPr>
              <a:t>Nerve</a:t>
            </a:r>
            <a:r>
              <a:rPr lang="hu-HU" b="1" dirty="0">
                <a:solidFill>
                  <a:srgbClr val="C00000"/>
                </a:solidFill>
              </a:rPr>
              <a:t> Group </a:t>
            </a:r>
            <a:r>
              <a:rPr lang="hu-HU" b="1" dirty="0" err="1">
                <a:solidFill>
                  <a:srgbClr val="C00000"/>
                </a:solidFill>
              </a:rPr>
              <a:t>block</a:t>
            </a:r>
            <a:r>
              <a:rPr lang="hu-HU" b="1" dirty="0">
                <a:solidFill>
                  <a:srgbClr val="C00000"/>
                </a:solidFill>
              </a:rPr>
              <a:t>) előnyei a FICB-</a:t>
            </a:r>
            <a:r>
              <a:rPr lang="hu-HU" b="1" dirty="0" err="1">
                <a:solidFill>
                  <a:srgbClr val="C00000"/>
                </a:solidFill>
              </a:rPr>
              <a:t>hez</a:t>
            </a:r>
            <a:r>
              <a:rPr lang="hu-HU" b="1" dirty="0">
                <a:solidFill>
                  <a:srgbClr val="C00000"/>
                </a:solidFill>
              </a:rPr>
              <a:t> (</a:t>
            </a:r>
            <a:r>
              <a:rPr lang="hu-HU" b="1" dirty="0" err="1">
                <a:solidFill>
                  <a:srgbClr val="C00000"/>
                </a:solidFill>
              </a:rPr>
              <a:t>Fascia</a:t>
            </a:r>
            <a:r>
              <a:rPr lang="hu-HU" b="1" dirty="0">
                <a:solidFill>
                  <a:srgbClr val="C00000"/>
                </a:solidFill>
              </a:rPr>
              <a:t> </a:t>
            </a:r>
            <a:r>
              <a:rPr lang="hu-HU" b="1" dirty="0" err="1">
                <a:solidFill>
                  <a:srgbClr val="C00000"/>
                </a:solidFill>
              </a:rPr>
              <a:t>Iliaca</a:t>
            </a:r>
            <a:r>
              <a:rPr lang="hu-HU" b="1" dirty="0">
                <a:solidFill>
                  <a:srgbClr val="C00000"/>
                </a:solidFill>
              </a:rPr>
              <a:t> </a:t>
            </a:r>
            <a:r>
              <a:rPr lang="hu-HU" b="1" dirty="0" err="1">
                <a:solidFill>
                  <a:srgbClr val="C00000"/>
                </a:solidFill>
              </a:rPr>
              <a:t>Compartment</a:t>
            </a:r>
            <a:r>
              <a:rPr lang="hu-HU" b="1" dirty="0">
                <a:solidFill>
                  <a:srgbClr val="C00000"/>
                </a:solidFill>
              </a:rPr>
              <a:t> </a:t>
            </a:r>
            <a:r>
              <a:rPr lang="hu-HU" b="1" dirty="0" err="1">
                <a:solidFill>
                  <a:srgbClr val="C00000"/>
                </a:solidFill>
              </a:rPr>
              <a:t>Block</a:t>
            </a:r>
            <a:r>
              <a:rPr lang="hu-HU" b="1" dirty="0">
                <a:solidFill>
                  <a:srgbClr val="C00000"/>
                </a:solidFill>
              </a:rPr>
              <a:t>) képest</a:t>
            </a:r>
          </a:p>
          <a:p>
            <a:pPr>
              <a:buFont typeface="+mj-lt"/>
              <a:buAutoNum type="arabicPeriod"/>
            </a:pPr>
            <a:r>
              <a:rPr lang="hu-HU" sz="1600" b="1" dirty="0" err="1"/>
              <a:t>Célzottabb</a:t>
            </a:r>
            <a:r>
              <a:rPr lang="hu-HU" sz="1600" b="1" dirty="0"/>
              <a:t> fedés:</a:t>
            </a:r>
            <a:endParaRPr lang="hu-HU" sz="1600" dirty="0"/>
          </a:p>
          <a:p>
            <a:pPr marL="742950" lvl="1" indent="-285750">
              <a:buFont typeface="+mj-lt"/>
              <a:buAutoNum type="arabicPeriod"/>
            </a:pPr>
            <a:r>
              <a:rPr lang="hu-HU" sz="1600" dirty="0"/>
              <a:t>A Peng blokk specifikusan a </a:t>
            </a:r>
            <a:r>
              <a:rPr lang="hu-HU" sz="1600" b="1" dirty="0" err="1"/>
              <a:t>n.</a:t>
            </a:r>
            <a:r>
              <a:rPr lang="hu-HU" sz="1600" b="1" dirty="0"/>
              <a:t> </a:t>
            </a:r>
            <a:r>
              <a:rPr lang="hu-HU" sz="1600" b="1" dirty="0" err="1"/>
              <a:t>femoralis</a:t>
            </a:r>
            <a:r>
              <a:rPr lang="hu-HU" sz="1600" dirty="0"/>
              <a:t>, </a:t>
            </a:r>
            <a:r>
              <a:rPr lang="hu-HU" sz="1600" b="1" dirty="0" err="1"/>
              <a:t>n.</a:t>
            </a:r>
            <a:r>
              <a:rPr lang="hu-HU" sz="1600" b="1" dirty="0"/>
              <a:t> </a:t>
            </a:r>
            <a:r>
              <a:rPr lang="hu-HU" sz="1600" b="1" dirty="0" err="1"/>
              <a:t>obturatorius</a:t>
            </a:r>
            <a:r>
              <a:rPr lang="hu-HU" sz="1600" b="1" dirty="0"/>
              <a:t> </a:t>
            </a:r>
            <a:r>
              <a:rPr lang="hu-HU" sz="1600" b="1" dirty="0" err="1"/>
              <a:t>accessoricus</a:t>
            </a:r>
            <a:r>
              <a:rPr lang="hu-HU" sz="1600" dirty="0"/>
              <a:t> és </a:t>
            </a:r>
            <a:r>
              <a:rPr lang="hu-HU" sz="1600" b="1" dirty="0" err="1"/>
              <a:t>n.</a:t>
            </a:r>
            <a:r>
              <a:rPr lang="hu-HU" sz="1600" b="1" dirty="0"/>
              <a:t> </a:t>
            </a:r>
            <a:r>
              <a:rPr lang="hu-HU" sz="1600" b="1" dirty="0" err="1"/>
              <a:t>obturatorius</a:t>
            </a:r>
            <a:r>
              <a:rPr lang="hu-HU" sz="1600" dirty="0"/>
              <a:t> </a:t>
            </a:r>
            <a:r>
              <a:rPr lang="hu-HU" sz="1600" dirty="0" err="1"/>
              <a:t>pericapsularis</a:t>
            </a:r>
            <a:r>
              <a:rPr lang="hu-HU" sz="1600" dirty="0"/>
              <a:t> ágait célozza → ezek látják el a csípőízület elülső tokját.</a:t>
            </a:r>
          </a:p>
          <a:p>
            <a:pPr marL="742950" lvl="1" indent="-285750">
              <a:buFont typeface="+mj-lt"/>
              <a:buAutoNum type="arabicPeriod"/>
            </a:pPr>
            <a:r>
              <a:rPr lang="hu-HU" sz="1600" dirty="0"/>
              <a:t>A FICB inkább „volumen-blokk”, diffúzan terjed, de kevésbé biztos, hogy eléri az </a:t>
            </a:r>
            <a:r>
              <a:rPr lang="hu-HU" sz="1600" dirty="0" err="1"/>
              <a:t>obturator</a:t>
            </a:r>
            <a:r>
              <a:rPr lang="hu-HU" sz="1600" dirty="0"/>
              <a:t> ágakat → emiatt a </a:t>
            </a:r>
            <a:r>
              <a:rPr lang="hu-HU" sz="1600" b="1" dirty="0"/>
              <a:t>csípőízületi fájdalom csillapításában a Peng hatékonyabb</a:t>
            </a:r>
            <a:r>
              <a:rPr lang="hu-HU" sz="1600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endParaRPr lang="hu-HU" sz="1600" dirty="0"/>
          </a:p>
          <a:p>
            <a:pPr>
              <a:buFont typeface="+mj-lt"/>
              <a:buAutoNum type="arabicPeriod"/>
            </a:pPr>
            <a:r>
              <a:rPr lang="hu-HU" sz="1600" b="1" dirty="0"/>
              <a:t>Kevesebb motoros blokk:</a:t>
            </a:r>
            <a:endParaRPr lang="hu-HU" sz="1600" dirty="0"/>
          </a:p>
          <a:p>
            <a:pPr marL="742950" lvl="1" indent="-285750">
              <a:buFont typeface="+mj-lt"/>
              <a:buAutoNum type="arabicPeriod"/>
            </a:pPr>
            <a:r>
              <a:rPr lang="hu-HU" sz="1600" dirty="0"/>
              <a:t>Peng inkább </a:t>
            </a:r>
            <a:r>
              <a:rPr lang="hu-HU" sz="1600" b="1" dirty="0"/>
              <a:t>szenzoros hatást</a:t>
            </a:r>
            <a:r>
              <a:rPr lang="hu-HU" sz="1600" dirty="0"/>
              <a:t> biztosít (jobb mobilizáció, kisebb </a:t>
            </a:r>
            <a:r>
              <a:rPr lang="hu-HU" sz="1600" dirty="0" err="1"/>
              <a:t>quadriceps</a:t>
            </a:r>
            <a:r>
              <a:rPr lang="hu-HU" sz="1600" dirty="0"/>
              <a:t>-gyengeség).</a:t>
            </a:r>
          </a:p>
          <a:p>
            <a:pPr marL="742950" lvl="1" indent="-285750">
              <a:buFont typeface="+mj-lt"/>
              <a:buAutoNum type="arabicPeriod"/>
            </a:pPr>
            <a:r>
              <a:rPr lang="hu-HU" sz="1600" dirty="0"/>
              <a:t>FICB gyakrabban jár motoros blokkal → elesésveszély posztoperatív időszakban.</a:t>
            </a:r>
          </a:p>
          <a:p>
            <a:pPr>
              <a:buFont typeface="+mj-lt"/>
              <a:buAutoNum type="arabicPeriod"/>
            </a:pPr>
            <a:r>
              <a:rPr lang="hu-HU" sz="1600" b="1" dirty="0"/>
              <a:t>Fájdalomcsillapítás minősége:</a:t>
            </a:r>
          </a:p>
          <a:p>
            <a:pPr>
              <a:buFont typeface="+mj-lt"/>
              <a:buAutoNum type="arabicPeriod"/>
            </a:pPr>
            <a:endParaRPr lang="hu-HU" sz="1600" dirty="0"/>
          </a:p>
          <a:p>
            <a:pPr marL="742950" lvl="1" indent="-285750">
              <a:buFont typeface="+mj-lt"/>
              <a:buAutoNum type="arabicPeriod"/>
            </a:pPr>
            <a:r>
              <a:rPr lang="hu-HU" sz="1600" dirty="0"/>
              <a:t>Klinikai vizsgálatok szerint Peng </a:t>
            </a:r>
            <a:r>
              <a:rPr lang="hu-HU" sz="1600" dirty="0" err="1"/>
              <a:t>block</a:t>
            </a:r>
            <a:r>
              <a:rPr lang="hu-HU" sz="1600" dirty="0"/>
              <a:t> </a:t>
            </a:r>
            <a:r>
              <a:rPr lang="hu-HU" sz="1600" b="1" dirty="0"/>
              <a:t>jobb </a:t>
            </a:r>
            <a:r>
              <a:rPr lang="hu-HU" sz="1600" b="1" dirty="0" err="1"/>
              <a:t>analgéziát</a:t>
            </a:r>
            <a:r>
              <a:rPr lang="hu-HU" sz="1600" b="1" dirty="0"/>
              <a:t> ad csípőtörésnél</a:t>
            </a:r>
            <a:r>
              <a:rPr lang="hu-HU" sz="1600" dirty="0"/>
              <a:t> és csípőprotézis műtéteknél, mint FICB.</a:t>
            </a:r>
          </a:p>
          <a:p>
            <a:pPr>
              <a:buFont typeface="+mj-lt"/>
              <a:buAutoNum type="arabicPeriod"/>
            </a:pPr>
            <a:r>
              <a:rPr lang="hu-HU" sz="1600" b="1" dirty="0"/>
              <a:t>Kisebb volumen is elég:</a:t>
            </a:r>
          </a:p>
          <a:p>
            <a:pPr>
              <a:buFont typeface="+mj-lt"/>
              <a:buAutoNum type="arabicPeriod"/>
            </a:pPr>
            <a:endParaRPr lang="hu-HU" sz="1600" dirty="0"/>
          </a:p>
          <a:p>
            <a:pPr marL="742950" lvl="1" indent="-285750">
              <a:buFont typeface="+mj-lt"/>
              <a:buAutoNum type="arabicPeriod"/>
            </a:pPr>
            <a:r>
              <a:rPr lang="hu-HU" sz="1600" dirty="0"/>
              <a:t>Peng hatékonyabb lehet </a:t>
            </a:r>
            <a:r>
              <a:rPr lang="hu-HU" sz="1600" b="1" dirty="0"/>
              <a:t>kevesebb lokál </a:t>
            </a:r>
            <a:r>
              <a:rPr lang="hu-HU" sz="1600" b="1" dirty="0" err="1"/>
              <a:t>anesztetikummal</a:t>
            </a:r>
            <a:r>
              <a:rPr lang="hu-HU" sz="1600" dirty="0"/>
              <a:t> → csökken a toxicitás rizikója.</a:t>
            </a:r>
          </a:p>
          <a:p>
            <a:pPr>
              <a:buFont typeface="+mj-lt"/>
              <a:buAutoNum type="arabicPeriod"/>
            </a:pPr>
            <a:r>
              <a:rPr lang="hu-HU" sz="1600" b="1" dirty="0"/>
              <a:t>Ultrahangos vizualizáció egyszerűsége:</a:t>
            </a:r>
            <a:endParaRPr lang="hu-HU" sz="1600" dirty="0"/>
          </a:p>
          <a:p>
            <a:pPr marL="742950" lvl="1" indent="-285750">
              <a:buFont typeface="+mj-lt"/>
              <a:buAutoNum type="arabicPeriod"/>
            </a:pPr>
            <a:r>
              <a:rPr lang="hu-HU" sz="1600" dirty="0"/>
              <a:t>Peng esetén a csontos </a:t>
            </a:r>
            <a:r>
              <a:rPr lang="hu-HU" sz="1600" dirty="0" err="1"/>
              <a:t>landmark</a:t>
            </a:r>
            <a:r>
              <a:rPr lang="hu-HU" sz="1600" dirty="0"/>
              <a:t> (AIIS – </a:t>
            </a:r>
            <a:r>
              <a:rPr lang="hu-HU" sz="1600" dirty="0" err="1"/>
              <a:t>anterior</a:t>
            </a:r>
            <a:r>
              <a:rPr lang="hu-HU" sz="1600" dirty="0"/>
              <a:t> </a:t>
            </a:r>
            <a:r>
              <a:rPr lang="hu-HU" sz="1600" dirty="0" err="1"/>
              <a:t>inferior</a:t>
            </a:r>
            <a:r>
              <a:rPr lang="hu-HU" sz="1600" dirty="0"/>
              <a:t> </a:t>
            </a:r>
            <a:r>
              <a:rPr lang="hu-HU" sz="1600" dirty="0" err="1"/>
              <a:t>iliac</a:t>
            </a:r>
            <a:r>
              <a:rPr lang="hu-HU" sz="1600" dirty="0"/>
              <a:t> </a:t>
            </a:r>
            <a:r>
              <a:rPr lang="hu-HU" sz="1600" dirty="0" err="1"/>
              <a:t>spine</a:t>
            </a:r>
            <a:r>
              <a:rPr lang="hu-HU" sz="1600" dirty="0"/>
              <a:t>) és a csípőízületi tok jól látható → könnyebb a célzott injekció.</a:t>
            </a:r>
          </a:p>
          <a:p>
            <a:pPr marL="742950" lvl="1" indent="-285750">
              <a:buFont typeface="+mj-lt"/>
              <a:buAutoNum type="arabicPeriod"/>
            </a:pPr>
            <a:r>
              <a:rPr lang="hu-HU" sz="1600" dirty="0"/>
              <a:t>FICB-nél a </a:t>
            </a:r>
            <a:r>
              <a:rPr lang="hu-HU" sz="1600" dirty="0" err="1"/>
              <a:t>fascia</a:t>
            </a:r>
            <a:r>
              <a:rPr lang="hu-HU" sz="1600" dirty="0"/>
              <a:t> rétegek megtalálása néha nehezebb, és a terjedés </a:t>
            </a:r>
            <a:r>
              <a:rPr lang="hu-HU" sz="1600" dirty="0">
                <a:solidFill>
                  <a:schemeClr val="bg1"/>
                </a:solidFill>
              </a:rPr>
              <a:t>kiszámíthatatlanabb</a:t>
            </a:r>
            <a:r>
              <a:rPr lang="hu-HU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925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D336A-B091-432F-8384-E5827BDD4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99FB0B32-1AD6-63FB-47D1-6DF678587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2" y="0"/>
            <a:ext cx="4470492" cy="670573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8A89652A-276A-0175-A520-8976AD9B5C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19" t="6490" b="13846"/>
          <a:stretch>
            <a:fillRect/>
          </a:stretch>
        </p:blipFill>
        <p:spPr>
          <a:xfrm>
            <a:off x="0" y="5979597"/>
            <a:ext cx="2951630" cy="726141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8CB60789-4104-2392-16F4-0EDE9262E567}"/>
              </a:ext>
            </a:extLst>
          </p:cNvPr>
          <p:cNvSpPr txBox="1">
            <a:spLocks/>
          </p:cNvSpPr>
          <p:nvPr/>
        </p:nvSpPr>
        <p:spPr>
          <a:xfrm>
            <a:off x="0" y="6254574"/>
            <a:ext cx="9144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400" b="1" dirty="0" err="1">
                <a:solidFill>
                  <a:srgbClr val="A3CD37"/>
                </a:solidFill>
                <a:latin typeface="Palatino Linotype" panose="02040502050505030304" pitchFamily="18" charset="0"/>
              </a:rPr>
              <a:t>Mira</a:t>
            </a:r>
            <a:r>
              <a:rPr lang="hu-HU" sz="2400" b="1" dirty="0">
                <a:solidFill>
                  <a:srgbClr val="A3CD37"/>
                </a:solidFill>
                <a:latin typeface="Palatino Linotype" panose="02040502050505030304" pitchFamily="18" charset="0"/>
              </a:rPr>
              <a:t> Pécs 2025</a:t>
            </a:r>
          </a:p>
        </p:txBody>
      </p:sp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23188CD8-0164-786A-F959-ECA142695DE9}"/>
              </a:ext>
            </a:extLst>
          </p:cNvPr>
          <p:cNvGrpSpPr/>
          <p:nvPr/>
        </p:nvGrpSpPr>
        <p:grpSpPr>
          <a:xfrm>
            <a:off x="5772839" y="4857684"/>
            <a:ext cx="3371162" cy="1975728"/>
            <a:chOff x="6604939" y="1962167"/>
            <a:chExt cx="3612427" cy="1815218"/>
          </a:xfrm>
        </p:grpSpPr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1BDF44F5-3B0E-3105-F074-EADAB87AE02A}"/>
                </a:ext>
              </a:extLst>
            </p:cNvPr>
            <p:cNvGrpSpPr/>
            <p:nvPr/>
          </p:nvGrpSpPr>
          <p:grpSpPr>
            <a:xfrm>
              <a:off x="7197920" y="1962167"/>
              <a:ext cx="3019446" cy="1815218"/>
              <a:chOff x="7197920" y="1962167"/>
              <a:chExt cx="3019446" cy="1815218"/>
            </a:xfrm>
          </p:grpSpPr>
          <p:pic>
            <p:nvPicPr>
              <p:cNvPr id="26" name="Picture 6" descr="Nem érhető el leírás a fényképhez.">
                <a:extLst>
                  <a:ext uri="{FF2B5EF4-FFF2-40B4-BE49-F238E27FC236}">
                    <a16:creationId xmlns:a16="http://schemas.microsoft.com/office/drawing/2014/main" id="{552639F5-A899-3C46-D3E3-8B778FBD6B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41" t="5323" r="10366" b="13633"/>
              <a:stretch>
                <a:fillRect/>
              </a:stretch>
            </p:blipFill>
            <p:spPr bwMode="auto">
              <a:xfrm flipH="1">
                <a:off x="7343557" y="2104098"/>
                <a:ext cx="2873809" cy="1673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Szövegdoboz 26">
                <a:extLst>
                  <a:ext uri="{FF2B5EF4-FFF2-40B4-BE49-F238E27FC236}">
                    <a16:creationId xmlns:a16="http://schemas.microsoft.com/office/drawing/2014/main" id="{3CA224C8-3181-C9B1-E292-F82B37ECEE13}"/>
                  </a:ext>
                </a:extLst>
              </p:cNvPr>
              <p:cNvSpPr txBox="1"/>
              <p:nvPr/>
            </p:nvSpPr>
            <p:spPr>
              <a:xfrm>
                <a:off x="9180663" y="2834308"/>
                <a:ext cx="474626" cy="234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Pécs</a:t>
                </a:r>
              </a:p>
            </p:txBody>
          </p:sp>
          <p:sp>
            <p:nvSpPr>
              <p:cNvPr id="28" name="Téglalap 27">
                <a:extLst>
                  <a:ext uri="{FF2B5EF4-FFF2-40B4-BE49-F238E27FC236}">
                    <a16:creationId xmlns:a16="http://schemas.microsoft.com/office/drawing/2014/main" id="{16ECDD15-BFB6-15C0-9120-17E1CE6A583C}"/>
                  </a:ext>
                </a:extLst>
              </p:cNvPr>
              <p:cNvSpPr/>
              <p:nvPr/>
            </p:nvSpPr>
            <p:spPr>
              <a:xfrm>
                <a:off x="7197920" y="1962167"/>
                <a:ext cx="476364" cy="1183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/>
              </a:p>
            </p:txBody>
          </p:sp>
          <p:pic>
            <p:nvPicPr>
              <p:cNvPr id="29" name="Kép 28" descr="A képen vázlat, rajz, clipart, illusztráció látható&#10;&#10;Előfordulhat, hogy az AI által létrehozott tartalom helytelen.">
                <a:extLst>
                  <a:ext uri="{FF2B5EF4-FFF2-40B4-BE49-F238E27FC236}">
                    <a16:creationId xmlns:a16="http://schemas.microsoft.com/office/drawing/2014/main" id="{7C480D96-D929-3992-0568-61C5FAD88F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453491" y="2934072"/>
                <a:ext cx="743444" cy="735183"/>
              </a:xfrm>
              <a:prstGeom prst="rect">
                <a:avLst/>
              </a:prstGeom>
            </p:spPr>
          </p:pic>
        </p:grpSp>
        <p:sp>
          <p:nvSpPr>
            <p:cNvPr id="24" name="Téglalap 23">
              <a:extLst>
                <a:ext uri="{FF2B5EF4-FFF2-40B4-BE49-F238E27FC236}">
                  <a16:creationId xmlns:a16="http://schemas.microsoft.com/office/drawing/2014/main" id="{D16C0C8D-5CD7-24EE-8D14-F58A12D3D691}"/>
                </a:ext>
              </a:extLst>
            </p:cNvPr>
            <p:cNvSpPr/>
            <p:nvPr/>
          </p:nvSpPr>
          <p:spPr>
            <a:xfrm>
              <a:off x="7018506" y="3321263"/>
              <a:ext cx="1213726" cy="39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5D441609-82F6-EA2E-FA5D-37C764B9E871}"/>
                </a:ext>
              </a:extLst>
            </p:cNvPr>
            <p:cNvSpPr/>
            <p:nvPr/>
          </p:nvSpPr>
          <p:spPr>
            <a:xfrm>
              <a:off x="6604939" y="2859018"/>
              <a:ext cx="1313376" cy="905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</p:grpSp>
      <p:sp>
        <p:nvSpPr>
          <p:cNvPr id="2" name="Téglalap 1">
            <a:extLst>
              <a:ext uri="{FF2B5EF4-FFF2-40B4-BE49-F238E27FC236}">
                <a16:creationId xmlns:a16="http://schemas.microsoft.com/office/drawing/2014/main" id="{FB9BFED5-DCC6-7BB8-576E-179CC5231329}"/>
              </a:ext>
            </a:extLst>
          </p:cNvPr>
          <p:cNvSpPr/>
          <p:nvPr/>
        </p:nvSpPr>
        <p:spPr>
          <a:xfrm>
            <a:off x="-50430" y="6737352"/>
            <a:ext cx="9234000" cy="135000"/>
          </a:xfrm>
          <a:prstGeom prst="rect">
            <a:avLst/>
          </a:prstGeom>
          <a:gradFill flip="none" rotWithShape="1">
            <a:gsLst>
              <a:gs pos="0">
                <a:srgbClr val="111C46"/>
              </a:gs>
              <a:gs pos="52000">
                <a:srgbClr val="00B6BB"/>
              </a:gs>
              <a:gs pos="100000">
                <a:srgbClr val="1A996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>
              <a:latin typeface="Palatino Linotype" panose="02040502050505030304" pitchFamily="18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B8C1626-5996-2978-6047-4C154BA440D9}"/>
              </a:ext>
            </a:extLst>
          </p:cNvPr>
          <p:cNvSpPr txBox="1"/>
          <p:nvPr/>
        </p:nvSpPr>
        <p:spPr>
          <a:xfrm>
            <a:off x="4315944" y="1364405"/>
            <a:ext cx="4606504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hu-HU" sz="2200" b="1" dirty="0">
                <a:solidFill>
                  <a:schemeClr val="accent2"/>
                </a:solidFill>
                <a:highlight>
                  <a:srgbClr val="C0C0C0"/>
                </a:highlight>
              </a:rPr>
              <a:t>Ajánlott dózisok a szakirodalom alapján</a:t>
            </a:r>
          </a:p>
          <a:p>
            <a:pPr>
              <a:buNone/>
            </a:pPr>
            <a:endParaRPr lang="hu-HU" sz="2200" dirty="0">
              <a:solidFill>
                <a:schemeClr val="accent2"/>
              </a:solidFill>
              <a:highlight>
                <a:srgbClr val="C0C0C0"/>
              </a:highlight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sz="2200" b="1" dirty="0" err="1">
                <a:solidFill>
                  <a:srgbClr val="111C46"/>
                </a:solidFill>
              </a:rPr>
              <a:t>Ropivacain</a:t>
            </a:r>
            <a:r>
              <a:rPr lang="hu-HU" sz="2200" b="1" dirty="0">
                <a:solidFill>
                  <a:srgbClr val="111C46"/>
                </a:solidFill>
              </a:rPr>
              <a:t>:</a:t>
            </a:r>
            <a:r>
              <a:rPr lang="hu-HU" sz="2200" dirty="0"/>
              <a:t> 20 ml 0,25–0,5%</a:t>
            </a:r>
          </a:p>
          <a:p>
            <a:pPr>
              <a:buFont typeface="Arial" panose="020B0604020202020204" pitchFamily="34" charset="0"/>
              <a:buChar char="•"/>
            </a:pPr>
            <a:endParaRPr lang="hu-HU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hu-HU" sz="2200" b="1" dirty="0" err="1">
                <a:solidFill>
                  <a:srgbClr val="111C46"/>
                </a:solidFill>
              </a:rPr>
              <a:t>Bupivacain</a:t>
            </a:r>
            <a:r>
              <a:rPr lang="hu-HU" sz="2200" b="1" dirty="0">
                <a:solidFill>
                  <a:srgbClr val="111C46"/>
                </a:solidFill>
              </a:rPr>
              <a:t>:</a:t>
            </a:r>
            <a:r>
              <a:rPr lang="hu-HU" sz="2200" dirty="0">
                <a:solidFill>
                  <a:srgbClr val="111C46"/>
                </a:solidFill>
              </a:rPr>
              <a:t> </a:t>
            </a:r>
            <a:r>
              <a:rPr lang="hu-HU" sz="2200" dirty="0"/>
              <a:t>15–20 ml 0,25%</a:t>
            </a:r>
          </a:p>
          <a:p>
            <a:pPr>
              <a:buFont typeface="Arial" panose="020B0604020202020204" pitchFamily="34" charset="0"/>
              <a:buChar char="•"/>
            </a:pPr>
            <a:endParaRPr lang="hu-HU" sz="2200" dirty="0"/>
          </a:p>
        </p:txBody>
      </p:sp>
    </p:spTree>
    <p:extLst>
      <p:ext uri="{BB962C8B-B14F-4D97-AF65-F5344CB8AC3E}">
        <p14:creationId xmlns:p14="http://schemas.microsoft.com/office/powerpoint/2010/main" val="298515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E15FB-FED8-8B99-3CBE-319926DE3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578FE3A8-5201-9FA1-6F11-409981B1E3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19" t="6490" b="13846"/>
          <a:stretch>
            <a:fillRect/>
          </a:stretch>
        </p:blipFill>
        <p:spPr>
          <a:xfrm>
            <a:off x="0" y="5979597"/>
            <a:ext cx="2951630" cy="726141"/>
          </a:xfrm>
          <a:prstGeom prst="rect">
            <a:avLst/>
          </a:prstGeom>
        </p:spPr>
      </p:pic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3EF74746-F269-09C7-8197-A1A74FA5EE3C}"/>
              </a:ext>
            </a:extLst>
          </p:cNvPr>
          <p:cNvGrpSpPr/>
          <p:nvPr/>
        </p:nvGrpSpPr>
        <p:grpSpPr>
          <a:xfrm>
            <a:off x="5383763" y="4857684"/>
            <a:ext cx="3760238" cy="1975728"/>
            <a:chOff x="6604939" y="1962167"/>
            <a:chExt cx="3612427" cy="1815218"/>
          </a:xfrm>
        </p:grpSpPr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EE3E5684-9961-70D4-EDE3-71B354541AAB}"/>
                </a:ext>
              </a:extLst>
            </p:cNvPr>
            <p:cNvGrpSpPr/>
            <p:nvPr/>
          </p:nvGrpSpPr>
          <p:grpSpPr>
            <a:xfrm>
              <a:off x="7197920" y="1962167"/>
              <a:ext cx="3019446" cy="1815218"/>
              <a:chOff x="7197920" y="1962167"/>
              <a:chExt cx="3019446" cy="1815218"/>
            </a:xfrm>
          </p:grpSpPr>
          <p:pic>
            <p:nvPicPr>
              <p:cNvPr id="26" name="Picture 6" descr="Nem érhető el leírás a fényképhez.">
                <a:extLst>
                  <a:ext uri="{FF2B5EF4-FFF2-40B4-BE49-F238E27FC236}">
                    <a16:creationId xmlns:a16="http://schemas.microsoft.com/office/drawing/2014/main" id="{0FE7E79A-DE97-9122-EB2F-23DE44BF4B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41" t="5323" r="10366" b="13633"/>
              <a:stretch>
                <a:fillRect/>
              </a:stretch>
            </p:blipFill>
            <p:spPr bwMode="auto">
              <a:xfrm flipH="1">
                <a:off x="7343557" y="2104098"/>
                <a:ext cx="2873809" cy="1673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Szövegdoboz 26">
                <a:extLst>
                  <a:ext uri="{FF2B5EF4-FFF2-40B4-BE49-F238E27FC236}">
                    <a16:creationId xmlns:a16="http://schemas.microsoft.com/office/drawing/2014/main" id="{E1226A9B-5E71-B59F-4934-032DD930173F}"/>
                  </a:ext>
                </a:extLst>
              </p:cNvPr>
              <p:cNvSpPr txBox="1"/>
              <p:nvPr/>
            </p:nvSpPr>
            <p:spPr>
              <a:xfrm>
                <a:off x="9180663" y="2834308"/>
                <a:ext cx="474626" cy="234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Pécs</a:t>
                </a:r>
              </a:p>
            </p:txBody>
          </p:sp>
          <p:sp>
            <p:nvSpPr>
              <p:cNvPr id="28" name="Téglalap 27">
                <a:extLst>
                  <a:ext uri="{FF2B5EF4-FFF2-40B4-BE49-F238E27FC236}">
                    <a16:creationId xmlns:a16="http://schemas.microsoft.com/office/drawing/2014/main" id="{F1664FB8-584C-6DBB-8357-4BE10DE0DEB9}"/>
                  </a:ext>
                </a:extLst>
              </p:cNvPr>
              <p:cNvSpPr/>
              <p:nvPr/>
            </p:nvSpPr>
            <p:spPr>
              <a:xfrm>
                <a:off x="7197920" y="1962167"/>
                <a:ext cx="476364" cy="1183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/>
              </a:p>
            </p:txBody>
          </p:sp>
          <p:pic>
            <p:nvPicPr>
              <p:cNvPr id="29" name="Kép 28" descr="A képen vázlat, rajz, clipart, illusztráció látható&#10;&#10;Előfordulhat, hogy az AI által létrehozott tartalom helytelen.">
                <a:extLst>
                  <a:ext uri="{FF2B5EF4-FFF2-40B4-BE49-F238E27FC236}">
                    <a16:creationId xmlns:a16="http://schemas.microsoft.com/office/drawing/2014/main" id="{D2C3E4EE-837C-B09F-0E80-4BA39AB119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453491" y="2934072"/>
                <a:ext cx="743444" cy="735183"/>
              </a:xfrm>
              <a:prstGeom prst="rect">
                <a:avLst/>
              </a:prstGeom>
            </p:spPr>
          </p:pic>
        </p:grpSp>
        <p:sp>
          <p:nvSpPr>
            <p:cNvPr id="24" name="Téglalap 23">
              <a:extLst>
                <a:ext uri="{FF2B5EF4-FFF2-40B4-BE49-F238E27FC236}">
                  <a16:creationId xmlns:a16="http://schemas.microsoft.com/office/drawing/2014/main" id="{60D729A6-5566-D267-F5E9-542AB3F5DDAB}"/>
                </a:ext>
              </a:extLst>
            </p:cNvPr>
            <p:cNvSpPr/>
            <p:nvPr/>
          </p:nvSpPr>
          <p:spPr>
            <a:xfrm>
              <a:off x="7018506" y="3321263"/>
              <a:ext cx="1213726" cy="39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C0C914EF-FEB8-C292-14AA-D0265D8E5972}"/>
                </a:ext>
              </a:extLst>
            </p:cNvPr>
            <p:cNvSpPr/>
            <p:nvPr/>
          </p:nvSpPr>
          <p:spPr>
            <a:xfrm>
              <a:off x="6604939" y="2859018"/>
              <a:ext cx="1313376" cy="905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</p:grpSp>
      <p:sp>
        <p:nvSpPr>
          <p:cNvPr id="2" name="Téglalap 1">
            <a:extLst>
              <a:ext uri="{FF2B5EF4-FFF2-40B4-BE49-F238E27FC236}">
                <a16:creationId xmlns:a16="http://schemas.microsoft.com/office/drawing/2014/main" id="{7935BE83-A9B2-02F2-5324-543D835E52EC}"/>
              </a:ext>
            </a:extLst>
          </p:cNvPr>
          <p:cNvSpPr/>
          <p:nvPr/>
        </p:nvSpPr>
        <p:spPr>
          <a:xfrm>
            <a:off x="-50430" y="6737352"/>
            <a:ext cx="9234000" cy="135000"/>
          </a:xfrm>
          <a:prstGeom prst="rect">
            <a:avLst/>
          </a:prstGeom>
          <a:gradFill flip="none" rotWithShape="1">
            <a:gsLst>
              <a:gs pos="0">
                <a:srgbClr val="111C46"/>
              </a:gs>
              <a:gs pos="52000">
                <a:srgbClr val="00B6BB"/>
              </a:gs>
              <a:gs pos="100000">
                <a:srgbClr val="1A996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>
              <a:latin typeface="Palatino Linotype" panose="02040502050505030304" pitchFamily="18" charset="0"/>
            </a:endParaRPr>
          </a:p>
        </p:txBody>
      </p:sp>
      <p:sp>
        <p:nvSpPr>
          <p:cNvPr id="11" name="Tartalom helye 5">
            <a:extLst>
              <a:ext uri="{FF2B5EF4-FFF2-40B4-BE49-F238E27FC236}">
                <a16:creationId xmlns:a16="http://schemas.microsoft.com/office/drawing/2014/main" id="{54DB71E6-A6AC-ECF3-9648-D609B0F0994D}"/>
              </a:ext>
            </a:extLst>
          </p:cNvPr>
          <p:cNvSpPr txBox="1">
            <a:spLocks/>
          </p:cNvSpPr>
          <p:nvPr/>
        </p:nvSpPr>
        <p:spPr>
          <a:xfrm>
            <a:off x="457200" y="829299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hu-HU" sz="2800" dirty="0"/>
              <a:t>Valahol  úttörőnek számítom magam</a:t>
            </a:r>
          </a:p>
          <a:p>
            <a:pPr marL="0" indent="0">
              <a:buFont typeface="Arial"/>
              <a:buNone/>
            </a:pPr>
            <a:r>
              <a:rPr lang="hu-HU" sz="2800" dirty="0"/>
              <a:t>Első FICB </a:t>
            </a:r>
          </a:p>
          <a:p>
            <a:pPr marL="0" indent="0">
              <a:buFont typeface="Arial"/>
              <a:buNone/>
            </a:pPr>
            <a:r>
              <a:rPr lang="hu-HU" sz="2800" dirty="0"/>
              <a:t>Első TAP alhasi műtéteknél, császármetszéseknél, </a:t>
            </a:r>
            <a:r>
              <a:rPr lang="hu-HU" sz="2800" dirty="0" err="1"/>
              <a:t>abdominális</a:t>
            </a:r>
            <a:r>
              <a:rPr lang="hu-HU" sz="2800" dirty="0"/>
              <a:t> </a:t>
            </a:r>
            <a:r>
              <a:rPr lang="hu-HU" sz="2800" dirty="0" err="1"/>
              <a:t>hiszterektómiákban</a:t>
            </a:r>
            <a:endParaRPr lang="hu-HU" sz="2800" dirty="0"/>
          </a:p>
        </p:txBody>
      </p:sp>
      <p:pic>
        <p:nvPicPr>
          <p:cNvPr id="12" name="Kép 11" descr="A képen ruházat, személy, Emberi arc, mosoly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7CCE44D0-BE05-1C90-FF2A-DC6592B0C0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910" y="3012976"/>
            <a:ext cx="3133604" cy="2533813"/>
          </a:xfrm>
          <a:prstGeom prst="rect">
            <a:avLst/>
          </a:prstGeom>
        </p:spPr>
      </p:pic>
      <p:pic>
        <p:nvPicPr>
          <p:cNvPr id="13" name="Kép 12" descr="A képen emblém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1A874352-2659-C184-80FD-E795FA71AC4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217" t="4264" r="27838" b="9812"/>
          <a:stretch>
            <a:fillRect/>
          </a:stretch>
        </p:blipFill>
        <p:spPr>
          <a:xfrm>
            <a:off x="5116224" y="2634644"/>
            <a:ext cx="2395303" cy="2418291"/>
          </a:xfrm>
          <a:prstGeom prst="ellipse">
            <a:avLst/>
          </a:prstGeom>
        </p:spPr>
      </p:pic>
      <p:sp>
        <p:nvSpPr>
          <p:cNvPr id="14" name="Cím 1">
            <a:extLst>
              <a:ext uri="{FF2B5EF4-FFF2-40B4-BE49-F238E27FC236}">
                <a16:creationId xmlns:a16="http://schemas.microsoft.com/office/drawing/2014/main" id="{8A07EC91-6D8E-3319-6FF9-9541CD8FF2C2}"/>
              </a:ext>
            </a:extLst>
          </p:cNvPr>
          <p:cNvSpPr txBox="1">
            <a:spLocks/>
          </p:cNvSpPr>
          <p:nvPr/>
        </p:nvSpPr>
        <p:spPr>
          <a:xfrm>
            <a:off x="0" y="6254574"/>
            <a:ext cx="9144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400" b="1" dirty="0" err="1">
                <a:solidFill>
                  <a:srgbClr val="A3CD37"/>
                </a:solidFill>
                <a:latin typeface="Palatino Linotype" panose="02040502050505030304" pitchFamily="18" charset="0"/>
              </a:rPr>
              <a:t>Mira</a:t>
            </a:r>
            <a:r>
              <a:rPr lang="hu-HU" sz="2400" b="1" dirty="0">
                <a:solidFill>
                  <a:srgbClr val="A3CD37"/>
                </a:solidFill>
                <a:latin typeface="Palatino Linotype" panose="02040502050505030304" pitchFamily="18" charset="0"/>
              </a:rPr>
              <a:t> Pécs 2025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3177DC7-A17C-00B3-010F-45358FE56DDF}"/>
              </a:ext>
            </a:extLst>
          </p:cNvPr>
          <p:cNvSpPr txBox="1">
            <a:spLocks/>
          </p:cNvSpPr>
          <p:nvPr/>
        </p:nvSpPr>
        <p:spPr>
          <a:xfrm>
            <a:off x="1046850" y="152262"/>
            <a:ext cx="7144992" cy="139758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Miért kaptam Én ezt a témát?</a:t>
            </a:r>
          </a:p>
        </p:txBody>
      </p:sp>
    </p:spTree>
    <p:extLst>
      <p:ext uri="{BB962C8B-B14F-4D97-AF65-F5344CB8AC3E}">
        <p14:creationId xmlns:p14="http://schemas.microsoft.com/office/powerpoint/2010/main" val="103679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C4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B69F7D-5309-667A-6797-10092A43F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Csoportba foglalás 27">
            <a:extLst>
              <a:ext uri="{FF2B5EF4-FFF2-40B4-BE49-F238E27FC236}">
                <a16:creationId xmlns:a16="http://schemas.microsoft.com/office/drawing/2014/main" id="{ECD96860-A42E-FDF4-0863-7AE2833D03AD}"/>
              </a:ext>
            </a:extLst>
          </p:cNvPr>
          <p:cNvGrpSpPr/>
          <p:nvPr/>
        </p:nvGrpSpPr>
        <p:grpSpPr>
          <a:xfrm>
            <a:off x="5949978" y="-1248456"/>
            <a:ext cx="4870538" cy="8112103"/>
            <a:chOff x="5949978" y="-1248456"/>
            <a:chExt cx="4870538" cy="8112103"/>
          </a:xfrm>
        </p:grpSpPr>
        <p:grpSp>
          <p:nvGrpSpPr>
            <p:cNvPr id="4" name="Csoportba foglalás 3">
              <a:extLst>
                <a:ext uri="{FF2B5EF4-FFF2-40B4-BE49-F238E27FC236}">
                  <a16:creationId xmlns:a16="http://schemas.microsoft.com/office/drawing/2014/main" id="{8EEB255C-CAFB-0FD0-BE75-32A207DF61C1}"/>
                </a:ext>
              </a:extLst>
            </p:cNvPr>
            <p:cNvGrpSpPr/>
            <p:nvPr/>
          </p:nvGrpSpPr>
          <p:grpSpPr>
            <a:xfrm>
              <a:off x="5949978" y="1992838"/>
              <a:ext cx="4858322" cy="4865162"/>
              <a:chOff x="6438694" y="1776787"/>
              <a:chExt cx="4858322" cy="4865162"/>
            </a:xfrm>
          </p:grpSpPr>
          <p:grpSp>
            <p:nvGrpSpPr>
              <p:cNvPr id="8" name="Csoportba foglalás 7">
                <a:extLst>
                  <a:ext uri="{FF2B5EF4-FFF2-40B4-BE49-F238E27FC236}">
                    <a16:creationId xmlns:a16="http://schemas.microsoft.com/office/drawing/2014/main" id="{AC90334C-5B98-0301-A7B9-770C88F0FA2A}"/>
                  </a:ext>
                </a:extLst>
              </p:cNvPr>
              <p:cNvGrpSpPr/>
              <p:nvPr/>
            </p:nvGrpSpPr>
            <p:grpSpPr>
              <a:xfrm>
                <a:off x="6438694" y="1776787"/>
                <a:ext cx="4858322" cy="4865162"/>
                <a:chOff x="12429491" y="1273117"/>
                <a:chExt cx="6477762" cy="6486882"/>
              </a:xfrm>
            </p:grpSpPr>
            <p:sp>
              <p:nvSpPr>
                <p:cNvPr id="9" name="Háromszög 8">
                  <a:extLst>
                    <a:ext uri="{FF2B5EF4-FFF2-40B4-BE49-F238E27FC236}">
                      <a16:creationId xmlns:a16="http://schemas.microsoft.com/office/drawing/2014/main" id="{C75961D5-D853-BA07-154D-3DFAD1C8204D}"/>
                    </a:ext>
                  </a:extLst>
                </p:cNvPr>
                <p:cNvSpPr/>
                <p:nvPr/>
              </p:nvSpPr>
              <p:spPr>
                <a:xfrm rot="10800000">
                  <a:off x="12429491" y="3433117"/>
                  <a:ext cx="3240000" cy="2160000"/>
                </a:xfrm>
                <a:prstGeom prst="triangle">
                  <a:avLst/>
                </a:prstGeom>
                <a:solidFill>
                  <a:srgbClr val="14224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/>
                </a:p>
              </p:txBody>
            </p:sp>
            <p:sp>
              <p:nvSpPr>
                <p:cNvPr id="10" name="Háromszög 9">
                  <a:extLst>
                    <a:ext uri="{FF2B5EF4-FFF2-40B4-BE49-F238E27FC236}">
                      <a16:creationId xmlns:a16="http://schemas.microsoft.com/office/drawing/2014/main" id="{3B7DA542-61E7-0621-FCC5-956849B3084A}"/>
                    </a:ext>
                  </a:extLst>
                </p:cNvPr>
                <p:cNvSpPr/>
                <p:nvPr/>
              </p:nvSpPr>
              <p:spPr>
                <a:xfrm>
                  <a:off x="12429491" y="1275156"/>
                  <a:ext cx="3240000" cy="2160000"/>
                </a:xfrm>
                <a:prstGeom prst="triangle">
                  <a:avLst/>
                </a:prstGeom>
                <a:solidFill>
                  <a:srgbClr val="9CA8C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>
                    <a:solidFill>
                      <a:srgbClr val="9CA8C3"/>
                    </a:solidFill>
                  </a:endParaRPr>
                </a:p>
              </p:txBody>
            </p:sp>
            <p:sp>
              <p:nvSpPr>
                <p:cNvPr id="11" name="Háromszög 10">
                  <a:extLst>
                    <a:ext uri="{FF2B5EF4-FFF2-40B4-BE49-F238E27FC236}">
                      <a16:creationId xmlns:a16="http://schemas.microsoft.com/office/drawing/2014/main" id="{6BF8C92C-86A8-16DD-5F55-DEE6D472281B}"/>
                    </a:ext>
                  </a:extLst>
                </p:cNvPr>
                <p:cNvSpPr/>
                <p:nvPr/>
              </p:nvSpPr>
              <p:spPr>
                <a:xfrm rot="10800000">
                  <a:off x="14049491" y="1273117"/>
                  <a:ext cx="3240000" cy="2160000"/>
                </a:xfrm>
                <a:prstGeom prst="triangle">
                  <a:avLst/>
                </a:prstGeom>
                <a:solidFill>
                  <a:srgbClr val="1630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/>
                </a:p>
              </p:txBody>
            </p:sp>
            <p:sp>
              <p:nvSpPr>
                <p:cNvPr id="13" name="Háromszög 12">
                  <a:extLst>
                    <a:ext uri="{FF2B5EF4-FFF2-40B4-BE49-F238E27FC236}">
                      <a16:creationId xmlns:a16="http://schemas.microsoft.com/office/drawing/2014/main" id="{EF589C61-A953-107E-3B3E-B54801DDCDAF}"/>
                    </a:ext>
                  </a:extLst>
                </p:cNvPr>
                <p:cNvSpPr/>
                <p:nvPr/>
              </p:nvSpPr>
              <p:spPr>
                <a:xfrm>
                  <a:off x="14049828" y="3437196"/>
                  <a:ext cx="3240000" cy="2160000"/>
                </a:xfrm>
                <a:prstGeom prst="triangle">
                  <a:avLst/>
                </a:prstGeom>
                <a:solidFill>
                  <a:srgbClr val="626B8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 dirty="0"/>
                </a:p>
              </p:txBody>
            </p:sp>
            <p:sp>
              <p:nvSpPr>
                <p:cNvPr id="14" name="Háromszög 13">
                  <a:extLst>
                    <a:ext uri="{FF2B5EF4-FFF2-40B4-BE49-F238E27FC236}">
                      <a16:creationId xmlns:a16="http://schemas.microsoft.com/office/drawing/2014/main" id="{34E95EC0-B4A2-07FC-D462-E4B1FFD5A883}"/>
                    </a:ext>
                  </a:extLst>
                </p:cNvPr>
                <p:cNvSpPr/>
                <p:nvPr/>
              </p:nvSpPr>
              <p:spPr>
                <a:xfrm>
                  <a:off x="15662456" y="1280246"/>
                  <a:ext cx="3240000" cy="2160000"/>
                </a:xfrm>
                <a:prstGeom prst="triangle">
                  <a:avLst/>
                </a:prstGeom>
                <a:solidFill>
                  <a:srgbClr val="17295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 dirty="0"/>
                </a:p>
              </p:txBody>
            </p:sp>
            <p:sp>
              <p:nvSpPr>
                <p:cNvPr id="15" name="Háromszög 14">
                  <a:extLst>
                    <a:ext uri="{FF2B5EF4-FFF2-40B4-BE49-F238E27FC236}">
                      <a16:creationId xmlns:a16="http://schemas.microsoft.com/office/drawing/2014/main" id="{D9D4ADD2-F1DD-9EC7-266A-634B6638A316}"/>
                    </a:ext>
                  </a:extLst>
                </p:cNvPr>
                <p:cNvSpPr/>
                <p:nvPr/>
              </p:nvSpPr>
              <p:spPr>
                <a:xfrm rot="10800000">
                  <a:off x="15667253" y="3440646"/>
                  <a:ext cx="3240000" cy="2160000"/>
                </a:xfrm>
                <a:prstGeom prst="triangle">
                  <a:avLst/>
                </a:prstGeom>
                <a:solidFill>
                  <a:srgbClr val="1630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 dirty="0"/>
                </a:p>
              </p:txBody>
            </p:sp>
            <p:sp>
              <p:nvSpPr>
                <p:cNvPr id="16" name="Háromszög 15">
                  <a:extLst>
                    <a:ext uri="{FF2B5EF4-FFF2-40B4-BE49-F238E27FC236}">
                      <a16:creationId xmlns:a16="http://schemas.microsoft.com/office/drawing/2014/main" id="{24DD6FF4-6960-4A5B-F560-8A21F96CFB9C}"/>
                    </a:ext>
                  </a:extLst>
                </p:cNvPr>
                <p:cNvSpPr/>
                <p:nvPr/>
              </p:nvSpPr>
              <p:spPr>
                <a:xfrm rot="10800000">
                  <a:off x="14032861" y="5599999"/>
                  <a:ext cx="3240000" cy="2160000"/>
                </a:xfrm>
                <a:prstGeom prst="triangle">
                  <a:avLst/>
                </a:prstGeom>
                <a:solidFill>
                  <a:srgbClr val="9CA8C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/>
                </a:p>
              </p:txBody>
            </p:sp>
          </p:grpSp>
          <p:sp>
            <p:nvSpPr>
              <p:cNvPr id="19" name="Háromszög 18">
                <a:extLst>
                  <a:ext uri="{FF2B5EF4-FFF2-40B4-BE49-F238E27FC236}">
                    <a16:creationId xmlns:a16="http://schemas.microsoft.com/office/drawing/2014/main" id="{B33F062C-004F-6B03-C3B4-A89BB5A546C9}"/>
                  </a:ext>
                </a:extLst>
              </p:cNvPr>
              <p:cNvSpPr/>
              <p:nvPr/>
            </p:nvSpPr>
            <p:spPr>
              <a:xfrm>
                <a:off x="6438695" y="5014500"/>
                <a:ext cx="2430000" cy="1620000"/>
              </a:xfrm>
              <a:prstGeom prst="triangle">
                <a:avLst/>
              </a:prstGeom>
              <a:solidFill>
                <a:srgbClr val="16306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 dirty="0"/>
              </a:p>
            </p:txBody>
          </p:sp>
        </p:grpSp>
        <p:sp>
          <p:nvSpPr>
            <p:cNvPr id="6" name="Háromszög 5">
              <a:extLst>
                <a:ext uri="{FF2B5EF4-FFF2-40B4-BE49-F238E27FC236}">
                  <a16:creationId xmlns:a16="http://schemas.microsoft.com/office/drawing/2014/main" id="{C00653DB-F5D5-2B64-3BAF-B979220B6C96}"/>
                </a:ext>
              </a:extLst>
            </p:cNvPr>
            <p:cNvSpPr/>
            <p:nvPr/>
          </p:nvSpPr>
          <p:spPr>
            <a:xfrm>
              <a:off x="8355033" y="5243647"/>
              <a:ext cx="2430000" cy="1620000"/>
            </a:xfrm>
            <a:prstGeom prst="triangle">
              <a:avLst/>
            </a:prstGeom>
            <a:solidFill>
              <a:srgbClr val="1422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17" name="Háromszög 16">
              <a:extLst>
                <a:ext uri="{FF2B5EF4-FFF2-40B4-BE49-F238E27FC236}">
                  <a16:creationId xmlns:a16="http://schemas.microsoft.com/office/drawing/2014/main" id="{8EF9C065-7007-635E-B886-DF22860EEBA0}"/>
                </a:ext>
              </a:extLst>
            </p:cNvPr>
            <p:cNvSpPr/>
            <p:nvPr/>
          </p:nvSpPr>
          <p:spPr>
            <a:xfrm>
              <a:off x="7166777" y="374367"/>
              <a:ext cx="2430000" cy="1620000"/>
            </a:xfrm>
            <a:prstGeom prst="triangle">
              <a:avLst/>
            </a:prstGeom>
            <a:solidFill>
              <a:srgbClr val="626B8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 dirty="0"/>
            </a:p>
          </p:txBody>
        </p:sp>
        <p:sp>
          <p:nvSpPr>
            <p:cNvPr id="20" name="Háromszög 19">
              <a:extLst>
                <a:ext uri="{FF2B5EF4-FFF2-40B4-BE49-F238E27FC236}">
                  <a16:creationId xmlns:a16="http://schemas.microsoft.com/office/drawing/2014/main" id="{ACA10B1B-9DF6-B550-086E-BAD27EFDA960}"/>
                </a:ext>
              </a:extLst>
            </p:cNvPr>
            <p:cNvSpPr/>
            <p:nvPr/>
          </p:nvSpPr>
          <p:spPr>
            <a:xfrm rot="10800000">
              <a:off x="5955254" y="390427"/>
              <a:ext cx="2430000" cy="1620000"/>
            </a:xfrm>
            <a:prstGeom prst="triangle">
              <a:avLst/>
            </a:prstGeom>
            <a:solidFill>
              <a:srgbClr val="1422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1" name="Háromszög 20">
              <a:extLst>
                <a:ext uri="{FF2B5EF4-FFF2-40B4-BE49-F238E27FC236}">
                  <a16:creationId xmlns:a16="http://schemas.microsoft.com/office/drawing/2014/main" id="{8467641A-4516-891F-588B-EE4615DEB29E}"/>
                </a:ext>
              </a:extLst>
            </p:cNvPr>
            <p:cNvSpPr/>
            <p:nvPr/>
          </p:nvSpPr>
          <p:spPr>
            <a:xfrm>
              <a:off x="5958852" y="-1248456"/>
              <a:ext cx="2430000" cy="1620000"/>
            </a:xfrm>
            <a:prstGeom prst="triangle">
              <a:avLst/>
            </a:prstGeom>
            <a:solidFill>
              <a:srgbClr val="9CA8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2" name="Háromszög 21">
              <a:extLst>
                <a:ext uri="{FF2B5EF4-FFF2-40B4-BE49-F238E27FC236}">
                  <a16:creationId xmlns:a16="http://schemas.microsoft.com/office/drawing/2014/main" id="{D0A8152F-49D8-8DCA-AAA5-AF8BA04077E7}"/>
                </a:ext>
              </a:extLst>
            </p:cNvPr>
            <p:cNvSpPr/>
            <p:nvPr/>
          </p:nvSpPr>
          <p:spPr>
            <a:xfrm>
              <a:off x="8388852" y="-1248456"/>
              <a:ext cx="2430000" cy="1620000"/>
            </a:xfrm>
            <a:prstGeom prst="triangle">
              <a:avLst/>
            </a:prstGeom>
            <a:solidFill>
              <a:srgbClr val="1630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 dirty="0"/>
            </a:p>
          </p:txBody>
        </p:sp>
        <p:sp>
          <p:nvSpPr>
            <p:cNvPr id="27" name="Háromszög 26">
              <a:extLst>
                <a:ext uri="{FF2B5EF4-FFF2-40B4-BE49-F238E27FC236}">
                  <a16:creationId xmlns:a16="http://schemas.microsoft.com/office/drawing/2014/main" id="{F5C01506-FF5E-91A3-0F27-8A5F4B4B9258}"/>
                </a:ext>
              </a:extLst>
            </p:cNvPr>
            <p:cNvSpPr/>
            <p:nvPr/>
          </p:nvSpPr>
          <p:spPr>
            <a:xfrm rot="10800000">
              <a:off x="8390516" y="370106"/>
              <a:ext cx="2430000" cy="1620000"/>
            </a:xfrm>
            <a:prstGeom prst="triangle">
              <a:avLst/>
            </a:prstGeom>
            <a:solidFill>
              <a:srgbClr val="1729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 dirty="0"/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BABA375B-D615-AC08-DB66-4E1EF061725E}"/>
              </a:ext>
            </a:extLst>
          </p:cNvPr>
          <p:cNvSpPr txBox="1">
            <a:spLocks/>
          </p:cNvSpPr>
          <p:nvPr/>
        </p:nvSpPr>
        <p:spPr>
          <a:xfrm>
            <a:off x="-216811" y="513221"/>
            <a:ext cx="6811113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Pectoral</a:t>
            </a:r>
            <a:r>
              <a:rPr lang="hu-HU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hu-HU" sz="2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nerves</a:t>
            </a:r>
            <a:r>
              <a:rPr lang="hu-HU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 blokk</a:t>
            </a:r>
          </a:p>
        </p:txBody>
      </p:sp>
      <p:grpSp>
        <p:nvGrpSpPr>
          <p:cNvPr id="12" name="Csoportba foglalás 11">
            <a:extLst>
              <a:ext uri="{FF2B5EF4-FFF2-40B4-BE49-F238E27FC236}">
                <a16:creationId xmlns:a16="http://schemas.microsoft.com/office/drawing/2014/main" id="{3E072A28-B655-573D-4B47-5AC6D494A054}"/>
              </a:ext>
            </a:extLst>
          </p:cNvPr>
          <p:cNvGrpSpPr/>
          <p:nvPr/>
        </p:nvGrpSpPr>
        <p:grpSpPr>
          <a:xfrm>
            <a:off x="758746" y="1101291"/>
            <a:ext cx="4922520" cy="4326079"/>
            <a:chOff x="727485" y="1700966"/>
            <a:chExt cx="4922520" cy="4326079"/>
          </a:xfrm>
        </p:grpSpPr>
        <p:pic>
          <p:nvPicPr>
            <p:cNvPr id="3" name="Kép 2">
              <a:extLst>
                <a:ext uri="{FF2B5EF4-FFF2-40B4-BE49-F238E27FC236}">
                  <a16:creationId xmlns:a16="http://schemas.microsoft.com/office/drawing/2014/main" id="{3CF1C8C1-22A1-91E4-62D7-A424F7502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2117"/>
            <a:stretch>
              <a:fillRect/>
            </a:stretch>
          </p:blipFill>
          <p:spPr>
            <a:xfrm>
              <a:off x="727485" y="1700966"/>
              <a:ext cx="4922520" cy="4326079"/>
            </a:xfrm>
            <a:prstGeom prst="rect">
              <a:avLst/>
            </a:prstGeom>
          </p:spPr>
        </p:pic>
        <p:sp>
          <p:nvSpPr>
            <p:cNvPr id="5" name="Téglalap 4">
              <a:extLst>
                <a:ext uri="{FF2B5EF4-FFF2-40B4-BE49-F238E27FC236}">
                  <a16:creationId xmlns:a16="http://schemas.microsoft.com/office/drawing/2014/main" id="{3B9ECE11-6902-5ADA-D168-7111407370A2}"/>
                </a:ext>
              </a:extLst>
            </p:cNvPr>
            <p:cNvSpPr/>
            <p:nvPr/>
          </p:nvSpPr>
          <p:spPr>
            <a:xfrm>
              <a:off x="2418080" y="1700966"/>
              <a:ext cx="1310640" cy="503754"/>
            </a:xfrm>
            <a:prstGeom prst="rect">
              <a:avLst/>
            </a:prstGeom>
            <a:solidFill>
              <a:srgbClr val="EFE0C6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Téglalap 6">
              <a:extLst>
                <a:ext uri="{FF2B5EF4-FFF2-40B4-BE49-F238E27FC236}">
                  <a16:creationId xmlns:a16="http://schemas.microsoft.com/office/drawing/2014/main" id="{BF63713D-DD0D-C425-E763-CABD33A54F7A}"/>
                </a:ext>
              </a:extLst>
            </p:cNvPr>
            <p:cNvSpPr/>
            <p:nvPr/>
          </p:nvSpPr>
          <p:spPr>
            <a:xfrm>
              <a:off x="3030849" y="2162606"/>
              <a:ext cx="565791" cy="804113"/>
            </a:xfrm>
            <a:prstGeom prst="rect">
              <a:avLst/>
            </a:prstGeom>
            <a:solidFill>
              <a:srgbClr val="EFE0C6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853818248"/>
      </p:ext>
    </p:extLst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2AF21-CC1E-BDA5-4D9B-A69EF68BD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21991B7E-0F93-F3C9-EE33-307DBE339B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19" t="6490" b="13846"/>
          <a:stretch>
            <a:fillRect/>
          </a:stretch>
        </p:blipFill>
        <p:spPr>
          <a:xfrm>
            <a:off x="0" y="5979597"/>
            <a:ext cx="2951630" cy="726141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11931C54-F135-9515-DBF2-D6C4E4C54EC7}"/>
              </a:ext>
            </a:extLst>
          </p:cNvPr>
          <p:cNvSpPr txBox="1">
            <a:spLocks/>
          </p:cNvSpPr>
          <p:nvPr/>
        </p:nvSpPr>
        <p:spPr>
          <a:xfrm>
            <a:off x="0" y="6254574"/>
            <a:ext cx="9144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400" b="1" dirty="0" err="1">
                <a:solidFill>
                  <a:srgbClr val="A3CD37"/>
                </a:solidFill>
                <a:latin typeface="Palatino Linotype" panose="02040502050505030304" pitchFamily="18" charset="0"/>
              </a:rPr>
              <a:t>mira</a:t>
            </a:r>
            <a:r>
              <a:rPr lang="hu-HU" sz="2400" b="1" dirty="0">
                <a:solidFill>
                  <a:srgbClr val="A3CD37"/>
                </a:solidFill>
                <a:latin typeface="Palatino Linotype" panose="02040502050505030304" pitchFamily="18" charset="0"/>
              </a:rPr>
              <a:t> Pécs 2025</a:t>
            </a:r>
          </a:p>
        </p:txBody>
      </p:sp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FD04B4C0-0DD0-220B-9837-342C745DE697}"/>
              </a:ext>
            </a:extLst>
          </p:cNvPr>
          <p:cNvGrpSpPr/>
          <p:nvPr/>
        </p:nvGrpSpPr>
        <p:grpSpPr>
          <a:xfrm>
            <a:off x="5383763" y="4857684"/>
            <a:ext cx="3760238" cy="1975728"/>
            <a:chOff x="6604939" y="1962167"/>
            <a:chExt cx="3612427" cy="1815218"/>
          </a:xfrm>
        </p:grpSpPr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02710532-872A-C1C6-C0FF-1F373221BE98}"/>
                </a:ext>
              </a:extLst>
            </p:cNvPr>
            <p:cNvGrpSpPr/>
            <p:nvPr/>
          </p:nvGrpSpPr>
          <p:grpSpPr>
            <a:xfrm>
              <a:off x="7197920" y="1962167"/>
              <a:ext cx="3019446" cy="1815218"/>
              <a:chOff x="7197920" y="1962167"/>
              <a:chExt cx="3019446" cy="1815218"/>
            </a:xfrm>
          </p:grpSpPr>
          <p:pic>
            <p:nvPicPr>
              <p:cNvPr id="26" name="Picture 6" descr="Nem érhető el leírás a fényképhez.">
                <a:extLst>
                  <a:ext uri="{FF2B5EF4-FFF2-40B4-BE49-F238E27FC236}">
                    <a16:creationId xmlns:a16="http://schemas.microsoft.com/office/drawing/2014/main" id="{767FA76D-510C-EA76-EBDD-EE7944B644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41" t="5323" r="10366" b="13633"/>
              <a:stretch>
                <a:fillRect/>
              </a:stretch>
            </p:blipFill>
            <p:spPr bwMode="auto">
              <a:xfrm flipH="1">
                <a:off x="7343557" y="2104098"/>
                <a:ext cx="2873809" cy="1673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Szövegdoboz 26">
                <a:extLst>
                  <a:ext uri="{FF2B5EF4-FFF2-40B4-BE49-F238E27FC236}">
                    <a16:creationId xmlns:a16="http://schemas.microsoft.com/office/drawing/2014/main" id="{A5C947E1-FA02-BF0F-E571-39BA8749EC71}"/>
                  </a:ext>
                </a:extLst>
              </p:cNvPr>
              <p:cNvSpPr txBox="1"/>
              <p:nvPr/>
            </p:nvSpPr>
            <p:spPr>
              <a:xfrm>
                <a:off x="9180663" y="2834308"/>
                <a:ext cx="474626" cy="234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Pécs</a:t>
                </a:r>
              </a:p>
            </p:txBody>
          </p:sp>
          <p:sp>
            <p:nvSpPr>
              <p:cNvPr id="28" name="Téglalap 27">
                <a:extLst>
                  <a:ext uri="{FF2B5EF4-FFF2-40B4-BE49-F238E27FC236}">
                    <a16:creationId xmlns:a16="http://schemas.microsoft.com/office/drawing/2014/main" id="{BACC4BF8-CA62-8E86-9D2B-F84B467EA003}"/>
                  </a:ext>
                </a:extLst>
              </p:cNvPr>
              <p:cNvSpPr/>
              <p:nvPr/>
            </p:nvSpPr>
            <p:spPr>
              <a:xfrm>
                <a:off x="7197920" y="1962167"/>
                <a:ext cx="476364" cy="1183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/>
              </a:p>
            </p:txBody>
          </p:sp>
          <p:pic>
            <p:nvPicPr>
              <p:cNvPr id="29" name="Kép 28" descr="A képen vázlat, rajz, clipart, illusztráció látható&#10;&#10;Előfordulhat, hogy az AI által létrehozott tartalom helytelen.">
                <a:extLst>
                  <a:ext uri="{FF2B5EF4-FFF2-40B4-BE49-F238E27FC236}">
                    <a16:creationId xmlns:a16="http://schemas.microsoft.com/office/drawing/2014/main" id="{2DF9D506-749B-407D-6A6B-2E9C03A7F0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453491" y="2934072"/>
                <a:ext cx="743444" cy="735183"/>
              </a:xfrm>
              <a:prstGeom prst="rect">
                <a:avLst/>
              </a:prstGeom>
            </p:spPr>
          </p:pic>
        </p:grpSp>
        <p:sp>
          <p:nvSpPr>
            <p:cNvPr id="24" name="Téglalap 23">
              <a:extLst>
                <a:ext uri="{FF2B5EF4-FFF2-40B4-BE49-F238E27FC236}">
                  <a16:creationId xmlns:a16="http://schemas.microsoft.com/office/drawing/2014/main" id="{014215B2-655E-361A-5126-D590CEA0A512}"/>
                </a:ext>
              </a:extLst>
            </p:cNvPr>
            <p:cNvSpPr/>
            <p:nvPr/>
          </p:nvSpPr>
          <p:spPr>
            <a:xfrm>
              <a:off x="7018506" y="3321263"/>
              <a:ext cx="1213726" cy="39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4BF539F5-196B-E2A9-AB6F-2B4E45FA90E9}"/>
                </a:ext>
              </a:extLst>
            </p:cNvPr>
            <p:cNvSpPr/>
            <p:nvPr/>
          </p:nvSpPr>
          <p:spPr>
            <a:xfrm>
              <a:off x="6604939" y="2859018"/>
              <a:ext cx="1313376" cy="905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</p:grpSp>
      <p:sp>
        <p:nvSpPr>
          <p:cNvPr id="2" name="Téglalap 1">
            <a:extLst>
              <a:ext uri="{FF2B5EF4-FFF2-40B4-BE49-F238E27FC236}">
                <a16:creationId xmlns:a16="http://schemas.microsoft.com/office/drawing/2014/main" id="{57671B91-07BA-C8AB-FFDE-3DBFBDEED479}"/>
              </a:ext>
            </a:extLst>
          </p:cNvPr>
          <p:cNvSpPr/>
          <p:nvPr/>
        </p:nvSpPr>
        <p:spPr>
          <a:xfrm>
            <a:off x="-50430" y="6737352"/>
            <a:ext cx="9234000" cy="135000"/>
          </a:xfrm>
          <a:prstGeom prst="rect">
            <a:avLst/>
          </a:prstGeom>
          <a:gradFill flip="none" rotWithShape="1">
            <a:gsLst>
              <a:gs pos="0">
                <a:srgbClr val="111C46"/>
              </a:gs>
              <a:gs pos="52000">
                <a:srgbClr val="00B6BB"/>
              </a:gs>
              <a:gs pos="100000">
                <a:srgbClr val="1A996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>
              <a:latin typeface="Palatino Linotype" panose="0204050205050503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6F3E1EF-1C95-A45B-F1E3-65CE8514449E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dirty="0" err="1">
                <a:solidFill>
                  <a:srgbClr val="C00000"/>
                </a:solidFill>
              </a:rPr>
              <a:t>Pectoral</a:t>
            </a:r>
            <a:r>
              <a:rPr lang="hu-HU" sz="3600" dirty="0">
                <a:solidFill>
                  <a:srgbClr val="C00000"/>
                </a:solidFill>
              </a:rPr>
              <a:t> </a:t>
            </a:r>
            <a:r>
              <a:rPr lang="hu-HU" sz="3600" dirty="0" err="1">
                <a:solidFill>
                  <a:srgbClr val="C00000"/>
                </a:solidFill>
              </a:rPr>
              <a:t>Nerve</a:t>
            </a:r>
            <a:r>
              <a:rPr lang="hu-HU" sz="3600" dirty="0">
                <a:solidFill>
                  <a:srgbClr val="C00000"/>
                </a:solidFill>
              </a:rPr>
              <a:t> </a:t>
            </a:r>
            <a:r>
              <a:rPr lang="hu-HU" sz="3600" dirty="0" err="1">
                <a:solidFill>
                  <a:srgbClr val="C00000"/>
                </a:solidFill>
              </a:rPr>
              <a:t>Block</a:t>
            </a:r>
            <a:r>
              <a:rPr lang="hu-HU" sz="3600" dirty="0">
                <a:solidFill>
                  <a:srgbClr val="C00000"/>
                </a:solidFill>
              </a:rPr>
              <a:t> (PECS) I–II </a:t>
            </a:r>
            <a:r>
              <a:rPr lang="hu-HU" sz="3600" dirty="0" err="1">
                <a:solidFill>
                  <a:srgbClr val="C00000"/>
                </a:solidFill>
              </a:rPr>
              <a:t>block</a:t>
            </a:r>
            <a:r>
              <a:rPr lang="hu-HU" sz="3600" dirty="0">
                <a:solidFill>
                  <a:srgbClr val="C00000"/>
                </a:solidFill>
              </a:rPr>
              <a:t> </a:t>
            </a:r>
            <a:r>
              <a:rPr lang="hu-HU" dirty="0"/>
              <a:t> 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ACFFDA56-949D-7DA3-EAC3-28D70F2B09B7}"/>
              </a:ext>
            </a:extLst>
          </p:cNvPr>
          <p:cNvSpPr txBox="1"/>
          <p:nvPr/>
        </p:nvSpPr>
        <p:spPr>
          <a:xfrm>
            <a:off x="457199" y="1716534"/>
            <a:ext cx="760767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200" dirty="0"/>
              <a:t>PECS I blokk: a </a:t>
            </a:r>
            <a:r>
              <a:rPr lang="hu-HU" sz="2200" dirty="0" err="1"/>
              <a:t>n.</a:t>
            </a:r>
            <a:r>
              <a:rPr lang="hu-HU" sz="2200" dirty="0"/>
              <a:t> </a:t>
            </a:r>
            <a:r>
              <a:rPr lang="hu-HU" sz="2200" dirty="0" err="1"/>
              <a:t>pectoralis</a:t>
            </a:r>
            <a:r>
              <a:rPr lang="hu-HU" sz="2200" dirty="0"/>
              <a:t> </a:t>
            </a:r>
            <a:r>
              <a:rPr lang="hu-HU" sz="2200" dirty="0" err="1"/>
              <a:t>lateralis</a:t>
            </a:r>
            <a:r>
              <a:rPr lang="hu-HU" sz="2200" dirty="0"/>
              <a:t> és </a:t>
            </a:r>
            <a:r>
              <a:rPr lang="hu-HU" sz="2200" dirty="0" err="1"/>
              <a:t>medialis</a:t>
            </a:r>
            <a:r>
              <a:rPr lang="hu-HU" sz="2200" dirty="0"/>
              <a:t> blokkolása a m. </a:t>
            </a:r>
            <a:r>
              <a:rPr lang="hu-HU" sz="2200" dirty="0" err="1"/>
              <a:t>pectoralis</a:t>
            </a:r>
            <a:r>
              <a:rPr lang="hu-HU" sz="2200" dirty="0"/>
              <a:t> major és m. </a:t>
            </a:r>
            <a:r>
              <a:rPr lang="hu-HU" sz="2200" dirty="0" err="1"/>
              <a:t>pectoralis</a:t>
            </a:r>
            <a:r>
              <a:rPr lang="hu-HU" sz="2200" dirty="0"/>
              <a:t> minor közé adott </a:t>
            </a:r>
            <a:r>
              <a:rPr lang="hu-HU" sz="2200" dirty="0" err="1"/>
              <a:t>lokálanesztetikummal</a:t>
            </a:r>
            <a:r>
              <a:rPr lang="hu-HU" sz="2200" dirty="0"/>
              <a:t>.</a:t>
            </a:r>
          </a:p>
          <a:p>
            <a:endParaRPr lang="hu-HU" sz="2200" dirty="0"/>
          </a:p>
          <a:p>
            <a:r>
              <a:rPr lang="hu-HU" sz="2200" dirty="0"/>
              <a:t>PECS II blokk: kiterjesztett változat, amelyben az injekciót a m. </a:t>
            </a:r>
            <a:r>
              <a:rPr lang="hu-HU" sz="2200" dirty="0" err="1"/>
              <a:t>pectoralis</a:t>
            </a:r>
            <a:r>
              <a:rPr lang="hu-HU" sz="2200" dirty="0"/>
              <a:t> minor és a m. </a:t>
            </a:r>
            <a:r>
              <a:rPr lang="hu-HU" sz="2200" dirty="0" err="1"/>
              <a:t>serratus</a:t>
            </a:r>
            <a:r>
              <a:rPr lang="hu-HU" sz="2200" dirty="0"/>
              <a:t> </a:t>
            </a:r>
            <a:r>
              <a:rPr lang="hu-HU" sz="2200" dirty="0" err="1"/>
              <a:t>anterior</a:t>
            </a:r>
            <a:r>
              <a:rPr lang="hu-HU" sz="2200" dirty="0"/>
              <a:t> közé is adják → így a </a:t>
            </a:r>
            <a:r>
              <a:rPr lang="hu-HU" sz="2200" dirty="0" err="1"/>
              <a:t>nn</a:t>
            </a:r>
            <a:r>
              <a:rPr lang="hu-HU" sz="2200" dirty="0"/>
              <a:t>. </a:t>
            </a:r>
            <a:r>
              <a:rPr lang="hu-HU" sz="2200" dirty="0" err="1"/>
              <a:t>intercostales</a:t>
            </a:r>
            <a:r>
              <a:rPr lang="hu-HU" sz="2200" dirty="0"/>
              <a:t> </a:t>
            </a:r>
            <a:r>
              <a:rPr lang="hu-HU" sz="2200" dirty="0" err="1"/>
              <a:t>laterales</a:t>
            </a:r>
            <a:r>
              <a:rPr lang="hu-HU" sz="2200" dirty="0"/>
              <a:t> (Th2–Th6) és a </a:t>
            </a:r>
            <a:r>
              <a:rPr lang="hu-HU" sz="2200" dirty="0" err="1"/>
              <a:t>n.</a:t>
            </a:r>
            <a:r>
              <a:rPr lang="hu-HU" sz="2200" dirty="0"/>
              <a:t> </a:t>
            </a:r>
            <a:r>
              <a:rPr lang="hu-HU" sz="2200" dirty="0" err="1"/>
              <a:t>thoracicus</a:t>
            </a:r>
            <a:r>
              <a:rPr lang="hu-HU" sz="2200" dirty="0"/>
              <a:t> </a:t>
            </a:r>
            <a:r>
              <a:rPr lang="hu-HU" sz="2200" dirty="0" err="1"/>
              <a:t>longus</a:t>
            </a:r>
            <a:r>
              <a:rPr lang="hu-HU" sz="2200" dirty="0"/>
              <a:t> / </a:t>
            </a:r>
            <a:r>
              <a:rPr lang="hu-HU" sz="2200" dirty="0" err="1"/>
              <a:t>n.</a:t>
            </a:r>
            <a:r>
              <a:rPr lang="hu-HU" sz="2200" dirty="0"/>
              <a:t> </a:t>
            </a:r>
            <a:r>
              <a:rPr lang="hu-HU" sz="2200" dirty="0" err="1"/>
              <a:t>thoracodorsalis</a:t>
            </a:r>
            <a:r>
              <a:rPr lang="hu-HU" sz="2200" dirty="0"/>
              <a:t> is </a:t>
            </a:r>
            <a:r>
              <a:rPr lang="hu-HU" sz="2200" dirty="0" err="1"/>
              <a:t>blokkolódik</a:t>
            </a:r>
            <a:r>
              <a:rPr lang="hu-HU" sz="2200" dirty="0"/>
              <a:t>.</a:t>
            </a:r>
          </a:p>
        </p:txBody>
      </p:sp>
      <p:pic>
        <p:nvPicPr>
          <p:cNvPr id="9" name="Picture 2" descr="Anatomical location of PEC I and PEC II block and distribution of local...  | Download Scientific Diagram">
            <a:extLst>
              <a:ext uri="{FF2B5EF4-FFF2-40B4-BE49-F238E27FC236}">
                <a16:creationId xmlns:a16="http://schemas.microsoft.com/office/drawing/2014/main" id="{E95B33A2-53EE-9E4A-EBB1-A349BA68B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9520" y="1284958"/>
            <a:ext cx="3802525" cy="241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5CF8EFA5-7D5C-EACB-7956-2D98BAE34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699604" y="3868682"/>
            <a:ext cx="4876800" cy="2238375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FB80715B-C233-50B3-1F39-0A908D5D3E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8160" y="1091378"/>
            <a:ext cx="4548972" cy="273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7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2A719-E401-1C83-FC51-6AE6C63A8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5ECC1B5F-0014-ADCF-9D22-A3603DB16B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19" t="6490" b="13846"/>
          <a:stretch>
            <a:fillRect/>
          </a:stretch>
        </p:blipFill>
        <p:spPr>
          <a:xfrm>
            <a:off x="0" y="5979597"/>
            <a:ext cx="2951630" cy="726141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4A0CE04C-1EE3-3CC2-7593-05C82B539126}"/>
              </a:ext>
            </a:extLst>
          </p:cNvPr>
          <p:cNvSpPr txBox="1">
            <a:spLocks/>
          </p:cNvSpPr>
          <p:nvPr/>
        </p:nvSpPr>
        <p:spPr>
          <a:xfrm>
            <a:off x="0" y="6254574"/>
            <a:ext cx="9144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400" b="1" dirty="0" err="1">
                <a:solidFill>
                  <a:srgbClr val="A3CD37"/>
                </a:solidFill>
                <a:latin typeface="Palatino Linotype" panose="02040502050505030304" pitchFamily="18" charset="0"/>
              </a:rPr>
              <a:t>mira</a:t>
            </a:r>
            <a:r>
              <a:rPr lang="hu-HU" sz="2400" b="1" dirty="0">
                <a:solidFill>
                  <a:srgbClr val="A3CD37"/>
                </a:solidFill>
                <a:latin typeface="Palatino Linotype" panose="02040502050505030304" pitchFamily="18" charset="0"/>
              </a:rPr>
              <a:t> Pécs 2025</a:t>
            </a:r>
          </a:p>
        </p:txBody>
      </p:sp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18B50A0F-FD32-E302-1C9B-BD7BAE359F3D}"/>
              </a:ext>
            </a:extLst>
          </p:cNvPr>
          <p:cNvGrpSpPr/>
          <p:nvPr/>
        </p:nvGrpSpPr>
        <p:grpSpPr>
          <a:xfrm>
            <a:off x="5383763" y="4857684"/>
            <a:ext cx="3760238" cy="1975728"/>
            <a:chOff x="6604939" y="1962167"/>
            <a:chExt cx="3612427" cy="1815218"/>
          </a:xfrm>
        </p:grpSpPr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F578C7BA-B6AC-93AB-F2D2-621383A4E3D2}"/>
                </a:ext>
              </a:extLst>
            </p:cNvPr>
            <p:cNvGrpSpPr/>
            <p:nvPr/>
          </p:nvGrpSpPr>
          <p:grpSpPr>
            <a:xfrm>
              <a:off x="7197920" y="1962167"/>
              <a:ext cx="3019446" cy="1815218"/>
              <a:chOff x="7197920" y="1962167"/>
              <a:chExt cx="3019446" cy="1815218"/>
            </a:xfrm>
          </p:grpSpPr>
          <p:pic>
            <p:nvPicPr>
              <p:cNvPr id="26" name="Picture 6" descr="Nem érhető el leírás a fényképhez.">
                <a:extLst>
                  <a:ext uri="{FF2B5EF4-FFF2-40B4-BE49-F238E27FC236}">
                    <a16:creationId xmlns:a16="http://schemas.microsoft.com/office/drawing/2014/main" id="{57DCAABD-220B-5CFE-48FC-460A206FFF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41" t="5323" r="10366" b="13633"/>
              <a:stretch>
                <a:fillRect/>
              </a:stretch>
            </p:blipFill>
            <p:spPr bwMode="auto">
              <a:xfrm flipH="1">
                <a:off x="7343557" y="2104098"/>
                <a:ext cx="2873809" cy="1673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Szövegdoboz 26">
                <a:extLst>
                  <a:ext uri="{FF2B5EF4-FFF2-40B4-BE49-F238E27FC236}">
                    <a16:creationId xmlns:a16="http://schemas.microsoft.com/office/drawing/2014/main" id="{F5634F7E-565F-ADC6-8069-5A2AD7577043}"/>
                  </a:ext>
                </a:extLst>
              </p:cNvPr>
              <p:cNvSpPr txBox="1"/>
              <p:nvPr/>
            </p:nvSpPr>
            <p:spPr>
              <a:xfrm>
                <a:off x="9180663" y="2834308"/>
                <a:ext cx="474626" cy="234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Pécs</a:t>
                </a:r>
              </a:p>
            </p:txBody>
          </p:sp>
          <p:sp>
            <p:nvSpPr>
              <p:cNvPr id="28" name="Téglalap 27">
                <a:extLst>
                  <a:ext uri="{FF2B5EF4-FFF2-40B4-BE49-F238E27FC236}">
                    <a16:creationId xmlns:a16="http://schemas.microsoft.com/office/drawing/2014/main" id="{524D5956-137A-C3AD-F4F9-55B16547F697}"/>
                  </a:ext>
                </a:extLst>
              </p:cNvPr>
              <p:cNvSpPr/>
              <p:nvPr/>
            </p:nvSpPr>
            <p:spPr>
              <a:xfrm>
                <a:off x="7197920" y="1962167"/>
                <a:ext cx="476364" cy="1183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/>
              </a:p>
            </p:txBody>
          </p:sp>
          <p:pic>
            <p:nvPicPr>
              <p:cNvPr id="29" name="Kép 28" descr="A képen vázlat, rajz, clipart, illusztráció látható&#10;&#10;Előfordulhat, hogy az AI által létrehozott tartalom helytelen.">
                <a:extLst>
                  <a:ext uri="{FF2B5EF4-FFF2-40B4-BE49-F238E27FC236}">
                    <a16:creationId xmlns:a16="http://schemas.microsoft.com/office/drawing/2014/main" id="{0AA789CE-BC7E-1F1F-C82E-AF51928599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453491" y="2934072"/>
                <a:ext cx="743444" cy="735183"/>
              </a:xfrm>
              <a:prstGeom prst="rect">
                <a:avLst/>
              </a:prstGeom>
            </p:spPr>
          </p:pic>
        </p:grpSp>
        <p:sp>
          <p:nvSpPr>
            <p:cNvPr id="24" name="Téglalap 23">
              <a:extLst>
                <a:ext uri="{FF2B5EF4-FFF2-40B4-BE49-F238E27FC236}">
                  <a16:creationId xmlns:a16="http://schemas.microsoft.com/office/drawing/2014/main" id="{0D949AE7-76B7-3E8E-5C35-0B20CAC34186}"/>
                </a:ext>
              </a:extLst>
            </p:cNvPr>
            <p:cNvSpPr/>
            <p:nvPr/>
          </p:nvSpPr>
          <p:spPr>
            <a:xfrm>
              <a:off x="7018506" y="3321263"/>
              <a:ext cx="1213726" cy="39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0AE3F840-6993-DB26-AA06-1422E559B1EE}"/>
                </a:ext>
              </a:extLst>
            </p:cNvPr>
            <p:cNvSpPr/>
            <p:nvPr/>
          </p:nvSpPr>
          <p:spPr>
            <a:xfrm>
              <a:off x="6604939" y="2859018"/>
              <a:ext cx="1313376" cy="905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</p:grpSp>
      <p:sp>
        <p:nvSpPr>
          <p:cNvPr id="2" name="Téglalap 1">
            <a:extLst>
              <a:ext uri="{FF2B5EF4-FFF2-40B4-BE49-F238E27FC236}">
                <a16:creationId xmlns:a16="http://schemas.microsoft.com/office/drawing/2014/main" id="{9626BE13-4F87-96B9-6D6D-4841670761A3}"/>
              </a:ext>
            </a:extLst>
          </p:cNvPr>
          <p:cNvSpPr/>
          <p:nvPr/>
        </p:nvSpPr>
        <p:spPr>
          <a:xfrm>
            <a:off x="-50430" y="6737352"/>
            <a:ext cx="9234000" cy="135000"/>
          </a:xfrm>
          <a:prstGeom prst="rect">
            <a:avLst/>
          </a:prstGeom>
          <a:gradFill flip="none" rotWithShape="1">
            <a:gsLst>
              <a:gs pos="0">
                <a:srgbClr val="111C46"/>
              </a:gs>
              <a:gs pos="52000">
                <a:srgbClr val="00B6BB"/>
              </a:gs>
              <a:gs pos="100000">
                <a:srgbClr val="1A996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>
              <a:latin typeface="Palatino Linotype" panose="0204050205050503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9A71E2D-3415-C26C-43AD-504AC1B2A140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dirty="0" err="1">
                <a:solidFill>
                  <a:srgbClr val="C00000"/>
                </a:solidFill>
              </a:rPr>
              <a:t>Pectoral</a:t>
            </a:r>
            <a:r>
              <a:rPr lang="hu-HU" sz="3600" dirty="0">
                <a:solidFill>
                  <a:srgbClr val="C00000"/>
                </a:solidFill>
              </a:rPr>
              <a:t> </a:t>
            </a:r>
            <a:r>
              <a:rPr lang="hu-HU" sz="3600" dirty="0" err="1">
                <a:solidFill>
                  <a:srgbClr val="C00000"/>
                </a:solidFill>
              </a:rPr>
              <a:t>Nerve</a:t>
            </a:r>
            <a:r>
              <a:rPr lang="hu-HU" sz="3600" dirty="0">
                <a:solidFill>
                  <a:srgbClr val="C00000"/>
                </a:solidFill>
              </a:rPr>
              <a:t> </a:t>
            </a:r>
            <a:r>
              <a:rPr lang="hu-HU" sz="3600" dirty="0" err="1">
                <a:solidFill>
                  <a:srgbClr val="C00000"/>
                </a:solidFill>
              </a:rPr>
              <a:t>Block</a:t>
            </a:r>
            <a:r>
              <a:rPr lang="hu-HU" sz="3600" dirty="0">
                <a:solidFill>
                  <a:srgbClr val="C00000"/>
                </a:solidFill>
              </a:rPr>
              <a:t> (PECS) I–II </a:t>
            </a:r>
            <a:r>
              <a:rPr lang="hu-HU" sz="3600" dirty="0" err="1">
                <a:solidFill>
                  <a:srgbClr val="C00000"/>
                </a:solidFill>
              </a:rPr>
              <a:t>block</a:t>
            </a:r>
            <a:r>
              <a:rPr lang="hu-HU" sz="3600" dirty="0">
                <a:solidFill>
                  <a:srgbClr val="C00000"/>
                </a:solidFill>
              </a:rPr>
              <a:t> </a:t>
            </a:r>
            <a:r>
              <a:rPr lang="hu-HU" dirty="0"/>
              <a:t> </a:t>
            </a:r>
          </a:p>
        </p:txBody>
      </p:sp>
      <p:pic>
        <p:nvPicPr>
          <p:cNvPr id="3" name="Picture 2" descr="Anatomical location of PEC I and PEC II block and distribution of local...  | Download Scientific Diagram">
            <a:extLst>
              <a:ext uri="{FF2B5EF4-FFF2-40B4-BE49-F238E27FC236}">
                <a16:creationId xmlns:a16="http://schemas.microsoft.com/office/drawing/2014/main" id="{FFCDDB77-F099-6BBB-3C30-45A2B6387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" y="1284958"/>
            <a:ext cx="3802525" cy="241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67DC2EE-C7AE-54D7-E7FF-2C1F2C1720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0156" y="3868682"/>
            <a:ext cx="4876800" cy="223837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E2D729D9-D752-C11F-DF10-E6D195F381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091378"/>
            <a:ext cx="4548972" cy="273191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2AF18589-BFE9-1DF4-570D-E398DB2F317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2826" t="14699" r="13023" b="14479"/>
          <a:stretch>
            <a:fillRect/>
          </a:stretch>
        </p:blipFill>
        <p:spPr>
          <a:xfrm>
            <a:off x="9921853" y="203568"/>
            <a:ext cx="4103586" cy="5993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8778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1C023-53F9-1259-A4A5-232984CF5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7F42822F-F61A-4526-B10E-414F893D42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19" t="6490" b="13846"/>
          <a:stretch>
            <a:fillRect/>
          </a:stretch>
        </p:blipFill>
        <p:spPr>
          <a:xfrm>
            <a:off x="0" y="5979597"/>
            <a:ext cx="2951630" cy="726141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784C78C1-1EE7-58FF-BDBF-67001C87A2D7}"/>
              </a:ext>
            </a:extLst>
          </p:cNvPr>
          <p:cNvSpPr txBox="1">
            <a:spLocks/>
          </p:cNvSpPr>
          <p:nvPr/>
        </p:nvSpPr>
        <p:spPr>
          <a:xfrm>
            <a:off x="0" y="6254574"/>
            <a:ext cx="9144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400" b="1" dirty="0" err="1">
                <a:solidFill>
                  <a:srgbClr val="A3CD37"/>
                </a:solidFill>
                <a:latin typeface="Palatino Linotype" panose="02040502050505030304" pitchFamily="18" charset="0"/>
              </a:rPr>
              <a:t>mira</a:t>
            </a:r>
            <a:r>
              <a:rPr lang="hu-HU" sz="2400" b="1" dirty="0">
                <a:solidFill>
                  <a:srgbClr val="A3CD37"/>
                </a:solidFill>
                <a:latin typeface="Palatino Linotype" panose="02040502050505030304" pitchFamily="18" charset="0"/>
              </a:rPr>
              <a:t> Pécs 2025</a:t>
            </a:r>
          </a:p>
        </p:txBody>
      </p:sp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0B00DA58-C16B-44B4-A8EA-FD5F1397E3F9}"/>
              </a:ext>
            </a:extLst>
          </p:cNvPr>
          <p:cNvGrpSpPr/>
          <p:nvPr/>
        </p:nvGrpSpPr>
        <p:grpSpPr>
          <a:xfrm>
            <a:off x="5383763" y="4857684"/>
            <a:ext cx="3760238" cy="1975728"/>
            <a:chOff x="6604939" y="1962167"/>
            <a:chExt cx="3612427" cy="1815218"/>
          </a:xfrm>
        </p:grpSpPr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0D9C875A-AA12-3292-FF14-A3DA60134D15}"/>
                </a:ext>
              </a:extLst>
            </p:cNvPr>
            <p:cNvGrpSpPr/>
            <p:nvPr/>
          </p:nvGrpSpPr>
          <p:grpSpPr>
            <a:xfrm>
              <a:off x="7197920" y="1962167"/>
              <a:ext cx="3019446" cy="1815218"/>
              <a:chOff x="7197920" y="1962167"/>
              <a:chExt cx="3019446" cy="1815218"/>
            </a:xfrm>
          </p:grpSpPr>
          <p:pic>
            <p:nvPicPr>
              <p:cNvPr id="26" name="Picture 6" descr="Nem érhető el leírás a fényképhez.">
                <a:extLst>
                  <a:ext uri="{FF2B5EF4-FFF2-40B4-BE49-F238E27FC236}">
                    <a16:creationId xmlns:a16="http://schemas.microsoft.com/office/drawing/2014/main" id="{1AD8533B-CDA8-A60C-1E32-30862BDA49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41" t="5323" r="10366" b="13633"/>
              <a:stretch>
                <a:fillRect/>
              </a:stretch>
            </p:blipFill>
            <p:spPr bwMode="auto">
              <a:xfrm flipH="1">
                <a:off x="7343557" y="2104098"/>
                <a:ext cx="2873809" cy="1673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Szövegdoboz 26">
                <a:extLst>
                  <a:ext uri="{FF2B5EF4-FFF2-40B4-BE49-F238E27FC236}">
                    <a16:creationId xmlns:a16="http://schemas.microsoft.com/office/drawing/2014/main" id="{C56C5CBA-2ACE-0721-C710-D952E6A0CC71}"/>
                  </a:ext>
                </a:extLst>
              </p:cNvPr>
              <p:cNvSpPr txBox="1"/>
              <p:nvPr/>
            </p:nvSpPr>
            <p:spPr>
              <a:xfrm>
                <a:off x="9180663" y="2834308"/>
                <a:ext cx="474626" cy="234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Pécs</a:t>
                </a:r>
              </a:p>
            </p:txBody>
          </p:sp>
          <p:sp>
            <p:nvSpPr>
              <p:cNvPr id="28" name="Téglalap 27">
                <a:extLst>
                  <a:ext uri="{FF2B5EF4-FFF2-40B4-BE49-F238E27FC236}">
                    <a16:creationId xmlns:a16="http://schemas.microsoft.com/office/drawing/2014/main" id="{FC17FE0E-8EA8-A302-ED80-0C175E2C3D27}"/>
                  </a:ext>
                </a:extLst>
              </p:cNvPr>
              <p:cNvSpPr/>
              <p:nvPr/>
            </p:nvSpPr>
            <p:spPr>
              <a:xfrm>
                <a:off x="7197920" y="1962167"/>
                <a:ext cx="476364" cy="1183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/>
              </a:p>
            </p:txBody>
          </p:sp>
          <p:pic>
            <p:nvPicPr>
              <p:cNvPr id="29" name="Kép 28" descr="A képen vázlat, rajz, clipart, illusztráció látható&#10;&#10;Előfordulhat, hogy az AI által létrehozott tartalom helytelen.">
                <a:extLst>
                  <a:ext uri="{FF2B5EF4-FFF2-40B4-BE49-F238E27FC236}">
                    <a16:creationId xmlns:a16="http://schemas.microsoft.com/office/drawing/2014/main" id="{1A45733E-603C-34EF-D289-20353C2C6C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453491" y="2934072"/>
                <a:ext cx="743444" cy="735183"/>
              </a:xfrm>
              <a:prstGeom prst="rect">
                <a:avLst/>
              </a:prstGeom>
            </p:spPr>
          </p:pic>
        </p:grpSp>
        <p:sp>
          <p:nvSpPr>
            <p:cNvPr id="24" name="Téglalap 23">
              <a:extLst>
                <a:ext uri="{FF2B5EF4-FFF2-40B4-BE49-F238E27FC236}">
                  <a16:creationId xmlns:a16="http://schemas.microsoft.com/office/drawing/2014/main" id="{2949B24C-9B8B-DC40-9153-BF74D85465B5}"/>
                </a:ext>
              </a:extLst>
            </p:cNvPr>
            <p:cNvSpPr/>
            <p:nvPr/>
          </p:nvSpPr>
          <p:spPr>
            <a:xfrm>
              <a:off x="7018506" y="3321263"/>
              <a:ext cx="1213726" cy="39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BB2F7D25-B594-C0BD-C921-A775248D9FE8}"/>
                </a:ext>
              </a:extLst>
            </p:cNvPr>
            <p:cNvSpPr/>
            <p:nvPr/>
          </p:nvSpPr>
          <p:spPr>
            <a:xfrm>
              <a:off x="6604939" y="2859018"/>
              <a:ext cx="1313376" cy="905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</p:grpSp>
      <p:sp>
        <p:nvSpPr>
          <p:cNvPr id="2" name="Téglalap 1">
            <a:extLst>
              <a:ext uri="{FF2B5EF4-FFF2-40B4-BE49-F238E27FC236}">
                <a16:creationId xmlns:a16="http://schemas.microsoft.com/office/drawing/2014/main" id="{8A74C1B9-8AB2-F7E2-FD22-E2313B3BD60A}"/>
              </a:ext>
            </a:extLst>
          </p:cNvPr>
          <p:cNvSpPr/>
          <p:nvPr/>
        </p:nvSpPr>
        <p:spPr>
          <a:xfrm>
            <a:off x="-50430" y="6737352"/>
            <a:ext cx="9234000" cy="135000"/>
          </a:xfrm>
          <a:prstGeom prst="rect">
            <a:avLst/>
          </a:prstGeom>
          <a:gradFill flip="none" rotWithShape="1">
            <a:gsLst>
              <a:gs pos="0">
                <a:srgbClr val="111C46"/>
              </a:gs>
              <a:gs pos="52000">
                <a:srgbClr val="00B6BB"/>
              </a:gs>
              <a:gs pos="100000">
                <a:srgbClr val="1A996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>
              <a:latin typeface="Palatino Linotype" panose="02040502050505030304" pitchFamily="18" charset="0"/>
            </a:endParaRPr>
          </a:p>
        </p:txBody>
      </p:sp>
      <p:pic>
        <p:nvPicPr>
          <p:cNvPr id="3" name="Picture 2" descr="Anatomical location of PEC I and PEC II block and distribution of local...  | Download Scientific Diagram">
            <a:extLst>
              <a:ext uri="{FF2B5EF4-FFF2-40B4-BE49-F238E27FC236}">
                <a16:creationId xmlns:a16="http://schemas.microsoft.com/office/drawing/2014/main" id="{94F5193E-4C26-1F89-865F-F2CC8C6C9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65920" y="1284958"/>
            <a:ext cx="3802525" cy="241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23A68E2-35A1-5A32-A756-314C97A3FC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646004" y="3868682"/>
            <a:ext cx="4876800" cy="223837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10F33BF7-682B-8256-E610-336CA6D7C0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344160" y="1091378"/>
            <a:ext cx="4548972" cy="273191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CBA4B27-5D6B-73E0-81E8-6C30F285CFA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2826" t="14699" r="13023" b="14479"/>
          <a:stretch>
            <a:fillRect/>
          </a:stretch>
        </p:blipFill>
        <p:spPr>
          <a:xfrm>
            <a:off x="2647293" y="203568"/>
            <a:ext cx="4103586" cy="5993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3043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C4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B8CB3C-80D5-6283-2D81-B0FA84AC1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Csoportba foglalás 27">
            <a:extLst>
              <a:ext uri="{FF2B5EF4-FFF2-40B4-BE49-F238E27FC236}">
                <a16:creationId xmlns:a16="http://schemas.microsoft.com/office/drawing/2014/main" id="{DFA83FBF-98B8-17B3-F6CB-508666734FED}"/>
              </a:ext>
            </a:extLst>
          </p:cNvPr>
          <p:cNvGrpSpPr/>
          <p:nvPr/>
        </p:nvGrpSpPr>
        <p:grpSpPr>
          <a:xfrm>
            <a:off x="5949978" y="-1248456"/>
            <a:ext cx="4870538" cy="8112103"/>
            <a:chOff x="5949978" y="-1248456"/>
            <a:chExt cx="4870538" cy="8112103"/>
          </a:xfrm>
        </p:grpSpPr>
        <p:grpSp>
          <p:nvGrpSpPr>
            <p:cNvPr id="4" name="Csoportba foglalás 3">
              <a:extLst>
                <a:ext uri="{FF2B5EF4-FFF2-40B4-BE49-F238E27FC236}">
                  <a16:creationId xmlns:a16="http://schemas.microsoft.com/office/drawing/2014/main" id="{77637909-CEEA-A9F3-4C81-EF3C4682B00E}"/>
                </a:ext>
              </a:extLst>
            </p:cNvPr>
            <p:cNvGrpSpPr/>
            <p:nvPr/>
          </p:nvGrpSpPr>
          <p:grpSpPr>
            <a:xfrm>
              <a:off x="5949978" y="1992838"/>
              <a:ext cx="4858322" cy="4865162"/>
              <a:chOff x="6438694" y="1776787"/>
              <a:chExt cx="4858322" cy="4865162"/>
            </a:xfrm>
          </p:grpSpPr>
          <p:grpSp>
            <p:nvGrpSpPr>
              <p:cNvPr id="8" name="Csoportba foglalás 7">
                <a:extLst>
                  <a:ext uri="{FF2B5EF4-FFF2-40B4-BE49-F238E27FC236}">
                    <a16:creationId xmlns:a16="http://schemas.microsoft.com/office/drawing/2014/main" id="{2E2EA70E-EDF9-02A0-A643-D86FBC762A2D}"/>
                  </a:ext>
                </a:extLst>
              </p:cNvPr>
              <p:cNvGrpSpPr/>
              <p:nvPr/>
            </p:nvGrpSpPr>
            <p:grpSpPr>
              <a:xfrm>
                <a:off x="6438694" y="1776787"/>
                <a:ext cx="4858322" cy="4865162"/>
                <a:chOff x="12429491" y="1273117"/>
                <a:chExt cx="6477762" cy="6486882"/>
              </a:xfrm>
            </p:grpSpPr>
            <p:sp>
              <p:nvSpPr>
                <p:cNvPr id="9" name="Háromszög 8">
                  <a:extLst>
                    <a:ext uri="{FF2B5EF4-FFF2-40B4-BE49-F238E27FC236}">
                      <a16:creationId xmlns:a16="http://schemas.microsoft.com/office/drawing/2014/main" id="{B3C020B5-C6AA-B170-0464-51E29AB7E7FF}"/>
                    </a:ext>
                  </a:extLst>
                </p:cNvPr>
                <p:cNvSpPr/>
                <p:nvPr/>
              </p:nvSpPr>
              <p:spPr>
                <a:xfrm rot="10800000">
                  <a:off x="12429491" y="3433117"/>
                  <a:ext cx="3240000" cy="2160000"/>
                </a:xfrm>
                <a:prstGeom prst="triangle">
                  <a:avLst/>
                </a:prstGeom>
                <a:solidFill>
                  <a:srgbClr val="14224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/>
                </a:p>
              </p:txBody>
            </p:sp>
            <p:sp>
              <p:nvSpPr>
                <p:cNvPr id="10" name="Háromszög 9">
                  <a:extLst>
                    <a:ext uri="{FF2B5EF4-FFF2-40B4-BE49-F238E27FC236}">
                      <a16:creationId xmlns:a16="http://schemas.microsoft.com/office/drawing/2014/main" id="{92764500-70E2-8B6B-F3E6-F4B3E86EDCF7}"/>
                    </a:ext>
                  </a:extLst>
                </p:cNvPr>
                <p:cNvSpPr/>
                <p:nvPr/>
              </p:nvSpPr>
              <p:spPr>
                <a:xfrm>
                  <a:off x="12429491" y="1275156"/>
                  <a:ext cx="3240000" cy="2160000"/>
                </a:xfrm>
                <a:prstGeom prst="triangle">
                  <a:avLst/>
                </a:prstGeom>
                <a:solidFill>
                  <a:srgbClr val="9CA8C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>
                    <a:solidFill>
                      <a:srgbClr val="9CA8C3"/>
                    </a:solidFill>
                  </a:endParaRPr>
                </a:p>
              </p:txBody>
            </p:sp>
            <p:sp>
              <p:nvSpPr>
                <p:cNvPr id="11" name="Háromszög 10">
                  <a:extLst>
                    <a:ext uri="{FF2B5EF4-FFF2-40B4-BE49-F238E27FC236}">
                      <a16:creationId xmlns:a16="http://schemas.microsoft.com/office/drawing/2014/main" id="{1A52A7FE-03E1-FB66-5758-E9A017D622D4}"/>
                    </a:ext>
                  </a:extLst>
                </p:cNvPr>
                <p:cNvSpPr/>
                <p:nvPr/>
              </p:nvSpPr>
              <p:spPr>
                <a:xfrm rot="10800000">
                  <a:off x="14049491" y="1273117"/>
                  <a:ext cx="3240000" cy="2160000"/>
                </a:xfrm>
                <a:prstGeom prst="triangle">
                  <a:avLst/>
                </a:prstGeom>
                <a:solidFill>
                  <a:srgbClr val="1630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/>
                </a:p>
              </p:txBody>
            </p:sp>
            <p:sp>
              <p:nvSpPr>
                <p:cNvPr id="13" name="Háromszög 12">
                  <a:extLst>
                    <a:ext uri="{FF2B5EF4-FFF2-40B4-BE49-F238E27FC236}">
                      <a16:creationId xmlns:a16="http://schemas.microsoft.com/office/drawing/2014/main" id="{3C090A86-7DB7-2F6A-55EF-82371172CB60}"/>
                    </a:ext>
                  </a:extLst>
                </p:cNvPr>
                <p:cNvSpPr/>
                <p:nvPr/>
              </p:nvSpPr>
              <p:spPr>
                <a:xfrm>
                  <a:off x="14049828" y="3437196"/>
                  <a:ext cx="3240000" cy="2160000"/>
                </a:xfrm>
                <a:prstGeom prst="triangle">
                  <a:avLst/>
                </a:prstGeom>
                <a:solidFill>
                  <a:srgbClr val="626B8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 dirty="0"/>
                </a:p>
              </p:txBody>
            </p:sp>
            <p:sp>
              <p:nvSpPr>
                <p:cNvPr id="14" name="Háromszög 13">
                  <a:extLst>
                    <a:ext uri="{FF2B5EF4-FFF2-40B4-BE49-F238E27FC236}">
                      <a16:creationId xmlns:a16="http://schemas.microsoft.com/office/drawing/2014/main" id="{7FD4686A-038D-4065-9F21-DDD25B45A06A}"/>
                    </a:ext>
                  </a:extLst>
                </p:cNvPr>
                <p:cNvSpPr/>
                <p:nvPr/>
              </p:nvSpPr>
              <p:spPr>
                <a:xfrm>
                  <a:off x="15662456" y="1280246"/>
                  <a:ext cx="3240000" cy="2160000"/>
                </a:xfrm>
                <a:prstGeom prst="triangle">
                  <a:avLst/>
                </a:prstGeom>
                <a:solidFill>
                  <a:srgbClr val="17295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 dirty="0"/>
                </a:p>
              </p:txBody>
            </p:sp>
            <p:sp>
              <p:nvSpPr>
                <p:cNvPr id="15" name="Háromszög 14">
                  <a:extLst>
                    <a:ext uri="{FF2B5EF4-FFF2-40B4-BE49-F238E27FC236}">
                      <a16:creationId xmlns:a16="http://schemas.microsoft.com/office/drawing/2014/main" id="{BDB727FB-2D5B-26D3-EE41-82F979C7498B}"/>
                    </a:ext>
                  </a:extLst>
                </p:cNvPr>
                <p:cNvSpPr/>
                <p:nvPr/>
              </p:nvSpPr>
              <p:spPr>
                <a:xfrm rot="10800000">
                  <a:off x="15667253" y="3440646"/>
                  <a:ext cx="3240000" cy="2160000"/>
                </a:xfrm>
                <a:prstGeom prst="triangle">
                  <a:avLst/>
                </a:prstGeom>
                <a:solidFill>
                  <a:srgbClr val="1630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 dirty="0"/>
                </a:p>
              </p:txBody>
            </p:sp>
            <p:sp>
              <p:nvSpPr>
                <p:cNvPr id="16" name="Háromszög 15">
                  <a:extLst>
                    <a:ext uri="{FF2B5EF4-FFF2-40B4-BE49-F238E27FC236}">
                      <a16:creationId xmlns:a16="http://schemas.microsoft.com/office/drawing/2014/main" id="{A641658B-C40D-B7C1-6447-6B6DA04A36AE}"/>
                    </a:ext>
                  </a:extLst>
                </p:cNvPr>
                <p:cNvSpPr/>
                <p:nvPr/>
              </p:nvSpPr>
              <p:spPr>
                <a:xfrm rot="10800000">
                  <a:off x="14032861" y="5599999"/>
                  <a:ext cx="3240000" cy="2160000"/>
                </a:xfrm>
                <a:prstGeom prst="triangle">
                  <a:avLst/>
                </a:prstGeom>
                <a:solidFill>
                  <a:srgbClr val="9CA8C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/>
                </a:p>
              </p:txBody>
            </p:sp>
          </p:grpSp>
          <p:sp>
            <p:nvSpPr>
              <p:cNvPr id="19" name="Háromszög 18">
                <a:extLst>
                  <a:ext uri="{FF2B5EF4-FFF2-40B4-BE49-F238E27FC236}">
                    <a16:creationId xmlns:a16="http://schemas.microsoft.com/office/drawing/2014/main" id="{879F17E0-0916-7668-E8D0-4D6A32923616}"/>
                  </a:ext>
                </a:extLst>
              </p:cNvPr>
              <p:cNvSpPr/>
              <p:nvPr/>
            </p:nvSpPr>
            <p:spPr>
              <a:xfrm>
                <a:off x="6438695" y="5014500"/>
                <a:ext cx="2430000" cy="1620000"/>
              </a:xfrm>
              <a:prstGeom prst="triangle">
                <a:avLst/>
              </a:prstGeom>
              <a:solidFill>
                <a:srgbClr val="16306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 dirty="0"/>
              </a:p>
            </p:txBody>
          </p:sp>
        </p:grpSp>
        <p:sp>
          <p:nvSpPr>
            <p:cNvPr id="6" name="Háromszög 5">
              <a:extLst>
                <a:ext uri="{FF2B5EF4-FFF2-40B4-BE49-F238E27FC236}">
                  <a16:creationId xmlns:a16="http://schemas.microsoft.com/office/drawing/2014/main" id="{3CC7F066-C0AB-0240-A093-0200D42231D5}"/>
                </a:ext>
              </a:extLst>
            </p:cNvPr>
            <p:cNvSpPr/>
            <p:nvPr/>
          </p:nvSpPr>
          <p:spPr>
            <a:xfrm>
              <a:off x="8355033" y="5243647"/>
              <a:ext cx="2430000" cy="1620000"/>
            </a:xfrm>
            <a:prstGeom prst="triangle">
              <a:avLst/>
            </a:prstGeom>
            <a:solidFill>
              <a:srgbClr val="1422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17" name="Háromszög 16">
              <a:extLst>
                <a:ext uri="{FF2B5EF4-FFF2-40B4-BE49-F238E27FC236}">
                  <a16:creationId xmlns:a16="http://schemas.microsoft.com/office/drawing/2014/main" id="{664171CC-2B54-9193-8BBE-501F63FEDCE4}"/>
                </a:ext>
              </a:extLst>
            </p:cNvPr>
            <p:cNvSpPr/>
            <p:nvPr/>
          </p:nvSpPr>
          <p:spPr>
            <a:xfrm>
              <a:off x="7166777" y="374367"/>
              <a:ext cx="2430000" cy="1620000"/>
            </a:xfrm>
            <a:prstGeom prst="triangle">
              <a:avLst/>
            </a:prstGeom>
            <a:solidFill>
              <a:srgbClr val="626B8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 dirty="0"/>
            </a:p>
          </p:txBody>
        </p:sp>
        <p:sp>
          <p:nvSpPr>
            <p:cNvPr id="20" name="Háromszög 19">
              <a:extLst>
                <a:ext uri="{FF2B5EF4-FFF2-40B4-BE49-F238E27FC236}">
                  <a16:creationId xmlns:a16="http://schemas.microsoft.com/office/drawing/2014/main" id="{87E30B56-4B9A-A995-23A7-AD9205968290}"/>
                </a:ext>
              </a:extLst>
            </p:cNvPr>
            <p:cNvSpPr/>
            <p:nvPr/>
          </p:nvSpPr>
          <p:spPr>
            <a:xfrm rot="10800000">
              <a:off x="5955254" y="390427"/>
              <a:ext cx="2430000" cy="1620000"/>
            </a:xfrm>
            <a:prstGeom prst="triangle">
              <a:avLst/>
            </a:prstGeom>
            <a:solidFill>
              <a:srgbClr val="1422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1" name="Háromszög 20">
              <a:extLst>
                <a:ext uri="{FF2B5EF4-FFF2-40B4-BE49-F238E27FC236}">
                  <a16:creationId xmlns:a16="http://schemas.microsoft.com/office/drawing/2014/main" id="{77AD0223-5607-74A3-D9AA-3BF02D48EB35}"/>
                </a:ext>
              </a:extLst>
            </p:cNvPr>
            <p:cNvSpPr/>
            <p:nvPr/>
          </p:nvSpPr>
          <p:spPr>
            <a:xfrm>
              <a:off x="5958852" y="-1248456"/>
              <a:ext cx="2430000" cy="1620000"/>
            </a:xfrm>
            <a:prstGeom prst="triangle">
              <a:avLst/>
            </a:prstGeom>
            <a:solidFill>
              <a:srgbClr val="9CA8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2" name="Háromszög 21">
              <a:extLst>
                <a:ext uri="{FF2B5EF4-FFF2-40B4-BE49-F238E27FC236}">
                  <a16:creationId xmlns:a16="http://schemas.microsoft.com/office/drawing/2014/main" id="{FDCFF09F-20B8-90EE-E2B4-BB045B009017}"/>
                </a:ext>
              </a:extLst>
            </p:cNvPr>
            <p:cNvSpPr/>
            <p:nvPr/>
          </p:nvSpPr>
          <p:spPr>
            <a:xfrm>
              <a:off x="8388852" y="-1248456"/>
              <a:ext cx="2430000" cy="1620000"/>
            </a:xfrm>
            <a:prstGeom prst="triangle">
              <a:avLst/>
            </a:prstGeom>
            <a:solidFill>
              <a:srgbClr val="1630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 dirty="0"/>
            </a:p>
          </p:txBody>
        </p:sp>
        <p:sp>
          <p:nvSpPr>
            <p:cNvPr id="27" name="Háromszög 26">
              <a:extLst>
                <a:ext uri="{FF2B5EF4-FFF2-40B4-BE49-F238E27FC236}">
                  <a16:creationId xmlns:a16="http://schemas.microsoft.com/office/drawing/2014/main" id="{62D34817-7450-9028-317F-7B4F7163CF92}"/>
                </a:ext>
              </a:extLst>
            </p:cNvPr>
            <p:cNvSpPr/>
            <p:nvPr/>
          </p:nvSpPr>
          <p:spPr>
            <a:xfrm rot="10800000">
              <a:off x="8390516" y="370106"/>
              <a:ext cx="2430000" cy="1620000"/>
            </a:xfrm>
            <a:prstGeom prst="triangle">
              <a:avLst/>
            </a:prstGeom>
            <a:solidFill>
              <a:srgbClr val="1729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 dirty="0"/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A0DB6935-69A8-E24E-F6AE-963F6C740CC6}"/>
              </a:ext>
            </a:extLst>
          </p:cNvPr>
          <p:cNvSpPr txBox="1">
            <a:spLocks/>
          </p:cNvSpPr>
          <p:nvPr/>
        </p:nvSpPr>
        <p:spPr>
          <a:xfrm>
            <a:off x="-216811" y="830955"/>
            <a:ext cx="6811113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Erector</a:t>
            </a:r>
            <a:r>
              <a:rPr lang="hu-HU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hu-HU" sz="2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spinae</a:t>
            </a:r>
            <a:r>
              <a:rPr lang="hu-HU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hu-HU" sz="2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plane</a:t>
            </a:r>
            <a:r>
              <a:rPr lang="hu-HU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 blokk</a:t>
            </a:r>
          </a:p>
        </p:txBody>
      </p:sp>
      <p:grpSp>
        <p:nvGrpSpPr>
          <p:cNvPr id="18" name="Csoportba foglalás 17">
            <a:extLst>
              <a:ext uri="{FF2B5EF4-FFF2-40B4-BE49-F238E27FC236}">
                <a16:creationId xmlns:a16="http://schemas.microsoft.com/office/drawing/2014/main" id="{E623EBF5-8703-F4FB-B28B-6C3C4D11180A}"/>
              </a:ext>
            </a:extLst>
          </p:cNvPr>
          <p:cNvGrpSpPr/>
          <p:nvPr/>
        </p:nvGrpSpPr>
        <p:grpSpPr>
          <a:xfrm>
            <a:off x="713342" y="1705627"/>
            <a:ext cx="4961360" cy="4094041"/>
            <a:chOff x="713342" y="1705627"/>
            <a:chExt cx="4961360" cy="4094041"/>
          </a:xfrm>
        </p:grpSpPr>
        <p:pic>
          <p:nvPicPr>
            <p:cNvPr id="9218" name="Picture 2" descr="Generált kép">
              <a:extLst>
                <a:ext uri="{FF2B5EF4-FFF2-40B4-BE49-F238E27FC236}">
                  <a16:creationId xmlns:a16="http://schemas.microsoft.com/office/drawing/2014/main" id="{F2D8A8CF-4D57-5F82-AFDD-391631D7E8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81"/>
            <a:stretch>
              <a:fillRect/>
            </a:stretch>
          </p:blipFill>
          <p:spPr bwMode="auto">
            <a:xfrm>
              <a:off x="713342" y="1705627"/>
              <a:ext cx="4961360" cy="4094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églalap 1">
              <a:extLst>
                <a:ext uri="{FF2B5EF4-FFF2-40B4-BE49-F238E27FC236}">
                  <a16:creationId xmlns:a16="http://schemas.microsoft.com/office/drawing/2014/main" id="{45F52B8E-F1C0-4502-D941-6CC4175B09DC}"/>
                </a:ext>
              </a:extLst>
            </p:cNvPr>
            <p:cNvSpPr/>
            <p:nvPr/>
          </p:nvSpPr>
          <p:spPr>
            <a:xfrm>
              <a:off x="1503680" y="1705627"/>
              <a:ext cx="3068320" cy="45719"/>
            </a:xfrm>
            <a:prstGeom prst="rect">
              <a:avLst/>
            </a:prstGeom>
            <a:solidFill>
              <a:srgbClr val="E0F2FC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963248516"/>
      </p:ext>
    </p:extLst>
  </p:cSld>
  <p:clrMapOvr>
    <a:masterClrMapping/>
  </p:clrMapOvr>
  <p:transition spd="slow"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F8903-7646-6BA0-C85E-8253BD708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1C05AE49-014D-B741-8406-7063124E9F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19" t="6490" b="13846"/>
          <a:stretch>
            <a:fillRect/>
          </a:stretch>
        </p:blipFill>
        <p:spPr>
          <a:xfrm>
            <a:off x="0" y="5979597"/>
            <a:ext cx="2951630" cy="726141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48731C5E-15EF-8525-13B8-45C986C6C0F2}"/>
              </a:ext>
            </a:extLst>
          </p:cNvPr>
          <p:cNvSpPr txBox="1">
            <a:spLocks/>
          </p:cNvSpPr>
          <p:nvPr/>
        </p:nvSpPr>
        <p:spPr>
          <a:xfrm>
            <a:off x="0" y="6254574"/>
            <a:ext cx="9144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400" b="1" dirty="0" err="1">
                <a:solidFill>
                  <a:srgbClr val="A3CD37"/>
                </a:solidFill>
                <a:latin typeface="Palatino Linotype" panose="02040502050505030304" pitchFamily="18" charset="0"/>
              </a:rPr>
              <a:t>mira</a:t>
            </a:r>
            <a:r>
              <a:rPr lang="hu-HU" sz="2400" b="1" dirty="0">
                <a:solidFill>
                  <a:srgbClr val="A3CD37"/>
                </a:solidFill>
                <a:latin typeface="Palatino Linotype" panose="02040502050505030304" pitchFamily="18" charset="0"/>
              </a:rPr>
              <a:t> Pécs 2025</a:t>
            </a:r>
          </a:p>
        </p:txBody>
      </p:sp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BE82B8CD-8EF4-CEC8-50C4-B31CBF1A3DB6}"/>
              </a:ext>
            </a:extLst>
          </p:cNvPr>
          <p:cNvGrpSpPr/>
          <p:nvPr/>
        </p:nvGrpSpPr>
        <p:grpSpPr>
          <a:xfrm>
            <a:off x="5383763" y="4857684"/>
            <a:ext cx="3760238" cy="1975728"/>
            <a:chOff x="6604939" y="1962167"/>
            <a:chExt cx="3612427" cy="1815218"/>
          </a:xfrm>
        </p:grpSpPr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855BF7DB-835F-033D-E7CD-24609E4951ED}"/>
                </a:ext>
              </a:extLst>
            </p:cNvPr>
            <p:cNvGrpSpPr/>
            <p:nvPr/>
          </p:nvGrpSpPr>
          <p:grpSpPr>
            <a:xfrm>
              <a:off x="7197920" y="1962167"/>
              <a:ext cx="3019446" cy="1815218"/>
              <a:chOff x="7197920" y="1962167"/>
              <a:chExt cx="3019446" cy="1815218"/>
            </a:xfrm>
          </p:grpSpPr>
          <p:pic>
            <p:nvPicPr>
              <p:cNvPr id="26" name="Picture 6" descr="Nem érhető el leírás a fényképhez.">
                <a:extLst>
                  <a:ext uri="{FF2B5EF4-FFF2-40B4-BE49-F238E27FC236}">
                    <a16:creationId xmlns:a16="http://schemas.microsoft.com/office/drawing/2014/main" id="{A063C05B-62F3-EB22-7D03-202039AF73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41" t="5323" r="10366" b="13633"/>
              <a:stretch>
                <a:fillRect/>
              </a:stretch>
            </p:blipFill>
            <p:spPr bwMode="auto">
              <a:xfrm flipH="1">
                <a:off x="7343557" y="2104098"/>
                <a:ext cx="2873809" cy="1673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Szövegdoboz 26">
                <a:extLst>
                  <a:ext uri="{FF2B5EF4-FFF2-40B4-BE49-F238E27FC236}">
                    <a16:creationId xmlns:a16="http://schemas.microsoft.com/office/drawing/2014/main" id="{1CBEF93C-8CD0-13AD-5D71-6D83413BA9E8}"/>
                  </a:ext>
                </a:extLst>
              </p:cNvPr>
              <p:cNvSpPr txBox="1"/>
              <p:nvPr/>
            </p:nvSpPr>
            <p:spPr>
              <a:xfrm>
                <a:off x="9180663" y="2834308"/>
                <a:ext cx="474626" cy="234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Pécs</a:t>
                </a:r>
              </a:p>
            </p:txBody>
          </p:sp>
          <p:sp>
            <p:nvSpPr>
              <p:cNvPr id="28" name="Téglalap 27">
                <a:extLst>
                  <a:ext uri="{FF2B5EF4-FFF2-40B4-BE49-F238E27FC236}">
                    <a16:creationId xmlns:a16="http://schemas.microsoft.com/office/drawing/2014/main" id="{D78BCF06-541E-A387-001A-974159F1884F}"/>
                  </a:ext>
                </a:extLst>
              </p:cNvPr>
              <p:cNvSpPr/>
              <p:nvPr/>
            </p:nvSpPr>
            <p:spPr>
              <a:xfrm>
                <a:off x="7197920" y="1962167"/>
                <a:ext cx="476364" cy="1183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/>
              </a:p>
            </p:txBody>
          </p:sp>
          <p:pic>
            <p:nvPicPr>
              <p:cNvPr id="29" name="Kép 28" descr="A képen vázlat, rajz, clipart, illusztráció látható&#10;&#10;Előfordulhat, hogy az AI által létrehozott tartalom helytelen.">
                <a:extLst>
                  <a:ext uri="{FF2B5EF4-FFF2-40B4-BE49-F238E27FC236}">
                    <a16:creationId xmlns:a16="http://schemas.microsoft.com/office/drawing/2014/main" id="{89B33414-9DD4-AF33-66F4-20EF5B2179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453491" y="2934072"/>
                <a:ext cx="743444" cy="735183"/>
              </a:xfrm>
              <a:prstGeom prst="rect">
                <a:avLst/>
              </a:prstGeom>
            </p:spPr>
          </p:pic>
        </p:grpSp>
        <p:sp>
          <p:nvSpPr>
            <p:cNvPr id="24" name="Téglalap 23">
              <a:extLst>
                <a:ext uri="{FF2B5EF4-FFF2-40B4-BE49-F238E27FC236}">
                  <a16:creationId xmlns:a16="http://schemas.microsoft.com/office/drawing/2014/main" id="{4A123F92-8D0C-BBB9-3AF8-BD302939D33E}"/>
                </a:ext>
              </a:extLst>
            </p:cNvPr>
            <p:cNvSpPr/>
            <p:nvPr/>
          </p:nvSpPr>
          <p:spPr>
            <a:xfrm>
              <a:off x="7018506" y="3321263"/>
              <a:ext cx="1213726" cy="39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D1859AA8-DBFF-7190-6AFA-F1355FE186EF}"/>
                </a:ext>
              </a:extLst>
            </p:cNvPr>
            <p:cNvSpPr/>
            <p:nvPr/>
          </p:nvSpPr>
          <p:spPr>
            <a:xfrm>
              <a:off x="6604939" y="2859018"/>
              <a:ext cx="1313376" cy="905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</p:grpSp>
      <p:sp>
        <p:nvSpPr>
          <p:cNvPr id="2" name="Téglalap 1">
            <a:extLst>
              <a:ext uri="{FF2B5EF4-FFF2-40B4-BE49-F238E27FC236}">
                <a16:creationId xmlns:a16="http://schemas.microsoft.com/office/drawing/2014/main" id="{11F99447-E56B-5198-ACC7-14F348BB25C4}"/>
              </a:ext>
            </a:extLst>
          </p:cNvPr>
          <p:cNvSpPr/>
          <p:nvPr/>
        </p:nvSpPr>
        <p:spPr>
          <a:xfrm>
            <a:off x="-50430" y="6737352"/>
            <a:ext cx="9234000" cy="135000"/>
          </a:xfrm>
          <a:prstGeom prst="rect">
            <a:avLst/>
          </a:prstGeom>
          <a:gradFill flip="none" rotWithShape="1">
            <a:gsLst>
              <a:gs pos="0">
                <a:srgbClr val="111C46"/>
              </a:gs>
              <a:gs pos="52000">
                <a:srgbClr val="00B6BB"/>
              </a:gs>
              <a:gs pos="100000">
                <a:srgbClr val="1A996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>
              <a:latin typeface="Palatino Linotype" panose="02040502050505030304" pitchFamily="18" charset="0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85EB00EC-C7E6-C0CF-9AEE-EC74F7277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3029" y="1907995"/>
            <a:ext cx="3651748" cy="2496359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6E20E85E-D1AB-E325-E773-3C6404A01E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535" y="1027944"/>
            <a:ext cx="3641159" cy="474128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124215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dirty="0" err="1">
                <a:solidFill>
                  <a:srgbClr val="C00000"/>
                </a:solidFill>
              </a:rPr>
              <a:t>Erector</a:t>
            </a:r>
            <a:r>
              <a:rPr lang="hu-HU" sz="3600" dirty="0">
                <a:solidFill>
                  <a:srgbClr val="C00000"/>
                </a:solidFill>
              </a:rPr>
              <a:t> </a:t>
            </a:r>
            <a:r>
              <a:rPr lang="hu-HU" sz="3600" dirty="0" err="1">
                <a:solidFill>
                  <a:srgbClr val="C00000"/>
                </a:solidFill>
              </a:rPr>
              <a:t>Spinae</a:t>
            </a:r>
            <a:r>
              <a:rPr lang="hu-HU" sz="3600" dirty="0">
                <a:solidFill>
                  <a:srgbClr val="C00000"/>
                </a:solidFill>
              </a:rPr>
              <a:t> </a:t>
            </a:r>
            <a:r>
              <a:rPr lang="hu-HU" sz="3600" dirty="0" err="1">
                <a:solidFill>
                  <a:srgbClr val="C00000"/>
                </a:solidFill>
              </a:rPr>
              <a:t>Plane</a:t>
            </a:r>
            <a:r>
              <a:rPr lang="hu-HU" sz="3600" dirty="0">
                <a:solidFill>
                  <a:srgbClr val="C00000"/>
                </a:solidFill>
              </a:rPr>
              <a:t> (ESP) </a:t>
            </a:r>
            <a:r>
              <a:rPr lang="hu-HU" sz="3600" dirty="0" err="1">
                <a:solidFill>
                  <a:srgbClr val="C00000"/>
                </a:solidFill>
              </a:rPr>
              <a:t>block</a:t>
            </a:r>
            <a:r>
              <a:rPr lang="hu-HU" sz="3600" dirty="0">
                <a:solidFill>
                  <a:srgbClr val="C00000"/>
                </a:solidFill>
              </a:rPr>
              <a:t> – Anatómia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C1D6242-1440-7BB4-34BE-34043611122D}"/>
              </a:ext>
            </a:extLst>
          </p:cNvPr>
          <p:cNvSpPr txBox="1">
            <a:spLocks/>
          </p:cNvSpPr>
          <p:nvPr/>
        </p:nvSpPr>
        <p:spPr>
          <a:xfrm>
            <a:off x="9799320" y="1296357"/>
            <a:ext cx="8229600" cy="452596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</a:pPr>
            <a:r>
              <a:rPr lang="hu-HU" dirty="0" err="1"/>
              <a:t>Ultrahangvezérelten</a:t>
            </a:r>
            <a:r>
              <a:rPr lang="hu-HU" dirty="0"/>
              <a:t> végzünk az </a:t>
            </a:r>
            <a:r>
              <a:rPr lang="hu-HU" b="1" dirty="0" err="1"/>
              <a:t>erector</a:t>
            </a:r>
            <a:r>
              <a:rPr lang="hu-HU" b="1" dirty="0"/>
              <a:t> </a:t>
            </a:r>
            <a:r>
              <a:rPr lang="hu-HU" b="1" dirty="0" err="1"/>
              <a:t>spinae</a:t>
            </a:r>
            <a:r>
              <a:rPr lang="hu-HU" b="1" dirty="0"/>
              <a:t> izom</a:t>
            </a:r>
            <a:r>
              <a:rPr lang="hu-HU" dirty="0"/>
              <a:t> és a </a:t>
            </a:r>
            <a:r>
              <a:rPr lang="hu-HU" b="1" dirty="0" err="1"/>
              <a:t>transversus</a:t>
            </a:r>
            <a:r>
              <a:rPr lang="hu-HU" b="1" dirty="0"/>
              <a:t> </a:t>
            </a:r>
            <a:r>
              <a:rPr lang="hu-HU" b="1" dirty="0" err="1"/>
              <a:t>processus</a:t>
            </a:r>
            <a:r>
              <a:rPr lang="hu-HU" dirty="0"/>
              <a:t> közé adott lokál </a:t>
            </a:r>
            <a:r>
              <a:rPr lang="hu-HU" dirty="0" err="1"/>
              <a:t>anesztetikummal</a:t>
            </a:r>
            <a:r>
              <a:rPr lang="hu-HU" dirty="0"/>
              <a:t>.</a:t>
            </a:r>
          </a:p>
          <a:p>
            <a:pPr>
              <a:buFont typeface="Arial"/>
              <a:buNone/>
            </a:pPr>
            <a:r>
              <a:rPr lang="hu-HU" b="1" dirty="0"/>
              <a:t>Lényege: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A beadott szer szétterjed a </a:t>
            </a:r>
            <a:r>
              <a:rPr lang="hu-HU" dirty="0" err="1"/>
              <a:t>fascia</a:t>
            </a:r>
            <a:r>
              <a:rPr lang="hu-HU" dirty="0"/>
              <a:t> alatt → eléri a hátsó és elülső ágakat (</a:t>
            </a:r>
            <a:r>
              <a:rPr lang="hu-HU" dirty="0" err="1"/>
              <a:t>dorsalis</a:t>
            </a:r>
            <a:r>
              <a:rPr lang="hu-HU" dirty="0"/>
              <a:t> és </a:t>
            </a:r>
            <a:r>
              <a:rPr lang="hu-HU" dirty="0" err="1"/>
              <a:t>ventralis</a:t>
            </a:r>
            <a:r>
              <a:rPr lang="hu-HU" dirty="0"/>
              <a:t> </a:t>
            </a:r>
            <a:r>
              <a:rPr lang="hu-HU" dirty="0" err="1"/>
              <a:t>ramus</a:t>
            </a:r>
            <a:r>
              <a:rPr lang="hu-HU" dirty="0"/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Ennek köszönhetően széles területen biztosít </a:t>
            </a:r>
            <a:r>
              <a:rPr lang="hu-HU" dirty="0" err="1"/>
              <a:t>analgéziát</a:t>
            </a:r>
            <a:r>
              <a:rPr lang="hu-HU" dirty="0"/>
              <a:t> a </a:t>
            </a:r>
            <a:r>
              <a:rPr lang="hu-HU" b="1" dirty="0" err="1"/>
              <a:t>thoracalis</a:t>
            </a:r>
            <a:r>
              <a:rPr lang="hu-HU" b="1" dirty="0"/>
              <a:t>, hasi, vagy akár </a:t>
            </a:r>
            <a:r>
              <a:rPr lang="hu-HU" b="1" dirty="0" err="1"/>
              <a:t>lumbalis</a:t>
            </a:r>
            <a:r>
              <a:rPr lang="hu-HU" dirty="0"/>
              <a:t> régióban.</a:t>
            </a:r>
          </a:p>
          <a:p>
            <a:pPr>
              <a:buFont typeface="Arial"/>
              <a:buNone/>
            </a:pPr>
            <a:r>
              <a:rPr lang="hu-HU" b="1" dirty="0"/>
              <a:t>Fő alkalmazások: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Bordatörés fájdalomcsillapítás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 err="1"/>
              <a:t>Thoracotomia</a:t>
            </a:r>
            <a:r>
              <a:rPr lang="hu-HU" dirty="0"/>
              <a:t>, </a:t>
            </a:r>
            <a:r>
              <a:rPr lang="hu-HU" dirty="0" err="1"/>
              <a:t>sternotomia</a:t>
            </a:r>
            <a:endParaRPr lang="hu-HU" dirty="0"/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Emlőműtétek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 err="1"/>
              <a:t>Laparoscopos</a:t>
            </a:r>
            <a:r>
              <a:rPr lang="hu-HU" dirty="0"/>
              <a:t> hasi műtétek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Krónikus fájdalom szindrómák (pl. poszt-</a:t>
            </a:r>
            <a:r>
              <a:rPr lang="hu-HU" dirty="0" err="1"/>
              <a:t>thoracotomiás</a:t>
            </a:r>
            <a:r>
              <a:rPr lang="hu-HU" dirty="0"/>
              <a:t>, </a:t>
            </a:r>
            <a:r>
              <a:rPr lang="hu-HU" dirty="0" err="1"/>
              <a:t>herpes</a:t>
            </a:r>
            <a:r>
              <a:rPr lang="hu-HU" dirty="0"/>
              <a:t> </a:t>
            </a:r>
            <a:r>
              <a:rPr lang="hu-HU" dirty="0" err="1"/>
              <a:t>zoster</a:t>
            </a:r>
            <a:r>
              <a:rPr lang="hu-HU" dirty="0"/>
              <a:t>)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7FD07272-AA6F-52C7-6A22-1027C3F73F97}"/>
              </a:ext>
            </a:extLst>
          </p:cNvPr>
          <p:cNvSpPr txBox="1"/>
          <p:nvPr/>
        </p:nvSpPr>
        <p:spPr>
          <a:xfrm>
            <a:off x="10083705" y="5581177"/>
            <a:ext cx="7131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C00000"/>
                </a:solidFill>
                <a:highlight>
                  <a:srgbClr val="808080"/>
                </a:highlight>
              </a:rPr>
              <a:t>https://www.youtube.com/watch?v=O9RB0K7f8pM</a:t>
            </a:r>
          </a:p>
        </p:txBody>
      </p:sp>
    </p:spTree>
    <p:extLst>
      <p:ext uri="{BB962C8B-B14F-4D97-AF65-F5344CB8AC3E}">
        <p14:creationId xmlns:p14="http://schemas.microsoft.com/office/powerpoint/2010/main" val="353555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7016B-E4B9-79C9-ECA9-CEEB578FB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C130CB00-4942-9788-F773-4D836ECC8C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19" t="6490" b="13846"/>
          <a:stretch>
            <a:fillRect/>
          </a:stretch>
        </p:blipFill>
        <p:spPr>
          <a:xfrm>
            <a:off x="0" y="5979597"/>
            <a:ext cx="2951630" cy="726141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5122DBD1-7656-C1A6-0217-BCCE3430402C}"/>
              </a:ext>
            </a:extLst>
          </p:cNvPr>
          <p:cNvSpPr txBox="1">
            <a:spLocks/>
          </p:cNvSpPr>
          <p:nvPr/>
        </p:nvSpPr>
        <p:spPr>
          <a:xfrm>
            <a:off x="0" y="6254574"/>
            <a:ext cx="9144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400" b="1" dirty="0" err="1">
                <a:solidFill>
                  <a:srgbClr val="A3CD37"/>
                </a:solidFill>
                <a:latin typeface="Palatino Linotype" panose="02040502050505030304" pitchFamily="18" charset="0"/>
              </a:rPr>
              <a:t>mira</a:t>
            </a:r>
            <a:r>
              <a:rPr lang="hu-HU" sz="2400" b="1" dirty="0">
                <a:solidFill>
                  <a:srgbClr val="A3CD37"/>
                </a:solidFill>
                <a:latin typeface="Palatino Linotype" panose="02040502050505030304" pitchFamily="18" charset="0"/>
              </a:rPr>
              <a:t> Pécs 2025</a:t>
            </a:r>
          </a:p>
        </p:txBody>
      </p:sp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71D98761-891D-2E85-DE52-50CF16D35078}"/>
              </a:ext>
            </a:extLst>
          </p:cNvPr>
          <p:cNvGrpSpPr/>
          <p:nvPr/>
        </p:nvGrpSpPr>
        <p:grpSpPr>
          <a:xfrm>
            <a:off x="5383763" y="4857684"/>
            <a:ext cx="3760238" cy="1975728"/>
            <a:chOff x="6604939" y="1962167"/>
            <a:chExt cx="3612427" cy="1815218"/>
          </a:xfrm>
        </p:grpSpPr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84E7E5EF-8253-4C05-BFBF-3920EE1804B4}"/>
                </a:ext>
              </a:extLst>
            </p:cNvPr>
            <p:cNvGrpSpPr/>
            <p:nvPr/>
          </p:nvGrpSpPr>
          <p:grpSpPr>
            <a:xfrm>
              <a:off x="7197920" y="1962167"/>
              <a:ext cx="3019446" cy="1815218"/>
              <a:chOff x="7197920" y="1962167"/>
              <a:chExt cx="3019446" cy="1815218"/>
            </a:xfrm>
          </p:grpSpPr>
          <p:pic>
            <p:nvPicPr>
              <p:cNvPr id="26" name="Picture 6" descr="Nem érhető el leírás a fényképhez.">
                <a:extLst>
                  <a:ext uri="{FF2B5EF4-FFF2-40B4-BE49-F238E27FC236}">
                    <a16:creationId xmlns:a16="http://schemas.microsoft.com/office/drawing/2014/main" id="{3AE1FA37-B8BF-7793-C40C-5A84BA5165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41" t="5323" r="10366" b="13633"/>
              <a:stretch>
                <a:fillRect/>
              </a:stretch>
            </p:blipFill>
            <p:spPr bwMode="auto">
              <a:xfrm flipH="1">
                <a:off x="7343557" y="2104098"/>
                <a:ext cx="2873809" cy="1673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Szövegdoboz 26">
                <a:extLst>
                  <a:ext uri="{FF2B5EF4-FFF2-40B4-BE49-F238E27FC236}">
                    <a16:creationId xmlns:a16="http://schemas.microsoft.com/office/drawing/2014/main" id="{2EFDC661-E3AE-4185-64FD-E6C3C494DE1A}"/>
                  </a:ext>
                </a:extLst>
              </p:cNvPr>
              <p:cNvSpPr txBox="1"/>
              <p:nvPr/>
            </p:nvSpPr>
            <p:spPr>
              <a:xfrm>
                <a:off x="9180663" y="2834308"/>
                <a:ext cx="474626" cy="234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Pécs</a:t>
                </a:r>
              </a:p>
            </p:txBody>
          </p:sp>
          <p:sp>
            <p:nvSpPr>
              <p:cNvPr id="28" name="Téglalap 27">
                <a:extLst>
                  <a:ext uri="{FF2B5EF4-FFF2-40B4-BE49-F238E27FC236}">
                    <a16:creationId xmlns:a16="http://schemas.microsoft.com/office/drawing/2014/main" id="{F776A3EF-7FD6-B432-856B-1403AFA8C952}"/>
                  </a:ext>
                </a:extLst>
              </p:cNvPr>
              <p:cNvSpPr/>
              <p:nvPr/>
            </p:nvSpPr>
            <p:spPr>
              <a:xfrm>
                <a:off x="7197920" y="1962167"/>
                <a:ext cx="476364" cy="1183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/>
              </a:p>
            </p:txBody>
          </p:sp>
          <p:pic>
            <p:nvPicPr>
              <p:cNvPr id="29" name="Kép 28" descr="A képen vázlat, rajz, clipart, illusztráció látható&#10;&#10;Előfordulhat, hogy az AI által létrehozott tartalom helytelen.">
                <a:extLst>
                  <a:ext uri="{FF2B5EF4-FFF2-40B4-BE49-F238E27FC236}">
                    <a16:creationId xmlns:a16="http://schemas.microsoft.com/office/drawing/2014/main" id="{13FA926E-4064-A836-CD93-34C0EBE609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453491" y="2934072"/>
                <a:ext cx="743444" cy="735183"/>
              </a:xfrm>
              <a:prstGeom prst="rect">
                <a:avLst/>
              </a:prstGeom>
            </p:spPr>
          </p:pic>
        </p:grpSp>
        <p:sp>
          <p:nvSpPr>
            <p:cNvPr id="24" name="Téglalap 23">
              <a:extLst>
                <a:ext uri="{FF2B5EF4-FFF2-40B4-BE49-F238E27FC236}">
                  <a16:creationId xmlns:a16="http://schemas.microsoft.com/office/drawing/2014/main" id="{8793564C-0B74-9F0F-232F-B0039C003BC1}"/>
                </a:ext>
              </a:extLst>
            </p:cNvPr>
            <p:cNvSpPr/>
            <p:nvPr/>
          </p:nvSpPr>
          <p:spPr>
            <a:xfrm>
              <a:off x="7018506" y="3321263"/>
              <a:ext cx="1213726" cy="39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ACD10277-DF22-E2D5-6488-07FCF01DFF3E}"/>
                </a:ext>
              </a:extLst>
            </p:cNvPr>
            <p:cNvSpPr/>
            <p:nvPr/>
          </p:nvSpPr>
          <p:spPr>
            <a:xfrm>
              <a:off x="6604939" y="2859018"/>
              <a:ext cx="1313376" cy="905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</p:grpSp>
      <p:sp>
        <p:nvSpPr>
          <p:cNvPr id="2" name="Téglalap 1">
            <a:extLst>
              <a:ext uri="{FF2B5EF4-FFF2-40B4-BE49-F238E27FC236}">
                <a16:creationId xmlns:a16="http://schemas.microsoft.com/office/drawing/2014/main" id="{4A9D2B63-921E-CAF6-4A03-1678809EA8BB}"/>
              </a:ext>
            </a:extLst>
          </p:cNvPr>
          <p:cNvSpPr/>
          <p:nvPr/>
        </p:nvSpPr>
        <p:spPr>
          <a:xfrm>
            <a:off x="-50430" y="6737352"/>
            <a:ext cx="9234000" cy="135000"/>
          </a:xfrm>
          <a:prstGeom prst="rect">
            <a:avLst/>
          </a:prstGeom>
          <a:gradFill flip="none" rotWithShape="1">
            <a:gsLst>
              <a:gs pos="0">
                <a:srgbClr val="111C46"/>
              </a:gs>
              <a:gs pos="52000">
                <a:srgbClr val="00B6BB"/>
              </a:gs>
              <a:gs pos="100000">
                <a:srgbClr val="1A996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>
              <a:latin typeface="Palatino Linotype" panose="02040502050505030304" pitchFamily="18" charset="0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10A14C38-E846-FE8E-D882-9B1D600123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37691" y="1907995"/>
            <a:ext cx="3651748" cy="2496359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84A068A9-03AC-9670-C6E6-24CAF0EB1E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546185" y="1027944"/>
            <a:ext cx="3641159" cy="47412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42BF8A2-0A5D-6D92-EABF-836C74A8BD57}"/>
              </a:ext>
            </a:extLst>
          </p:cNvPr>
          <p:cNvSpPr txBox="1">
            <a:spLocks/>
          </p:cNvSpPr>
          <p:nvPr/>
        </p:nvSpPr>
        <p:spPr>
          <a:xfrm>
            <a:off x="457200" y="124215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dirty="0" err="1">
                <a:solidFill>
                  <a:srgbClr val="C00000"/>
                </a:solidFill>
              </a:rPr>
              <a:t>Erector</a:t>
            </a:r>
            <a:r>
              <a:rPr lang="hu-HU" sz="3600" dirty="0">
                <a:solidFill>
                  <a:srgbClr val="C00000"/>
                </a:solidFill>
              </a:rPr>
              <a:t> </a:t>
            </a:r>
            <a:r>
              <a:rPr lang="hu-HU" sz="3600" dirty="0" err="1">
                <a:solidFill>
                  <a:srgbClr val="C00000"/>
                </a:solidFill>
              </a:rPr>
              <a:t>Spinae</a:t>
            </a:r>
            <a:r>
              <a:rPr lang="hu-HU" sz="3600" dirty="0">
                <a:solidFill>
                  <a:srgbClr val="C00000"/>
                </a:solidFill>
              </a:rPr>
              <a:t> </a:t>
            </a:r>
            <a:r>
              <a:rPr lang="hu-HU" sz="3600" dirty="0" err="1">
                <a:solidFill>
                  <a:srgbClr val="C00000"/>
                </a:solidFill>
              </a:rPr>
              <a:t>Plane</a:t>
            </a:r>
            <a:r>
              <a:rPr lang="hu-HU" sz="3600" dirty="0">
                <a:solidFill>
                  <a:srgbClr val="C00000"/>
                </a:solidFill>
              </a:rPr>
              <a:t> (ESP) </a:t>
            </a:r>
            <a:r>
              <a:rPr lang="hu-HU" sz="3600" dirty="0" err="1">
                <a:solidFill>
                  <a:srgbClr val="C00000"/>
                </a:solidFill>
              </a:rPr>
              <a:t>block</a:t>
            </a:r>
            <a:r>
              <a:rPr lang="hu-HU" sz="3600" dirty="0">
                <a:solidFill>
                  <a:srgbClr val="C00000"/>
                </a:solidFill>
              </a:rPr>
              <a:t> – Anatómia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2AA71-F010-E164-3C04-88242DDBF915}"/>
              </a:ext>
            </a:extLst>
          </p:cNvPr>
          <p:cNvSpPr txBox="1">
            <a:spLocks/>
          </p:cNvSpPr>
          <p:nvPr/>
        </p:nvSpPr>
        <p:spPr>
          <a:xfrm>
            <a:off x="457200" y="1296357"/>
            <a:ext cx="8229600" cy="452596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</a:pPr>
            <a:r>
              <a:rPr lang="hu-HU" dirty="0"/>
              <a:t> </a:t>
            </a:r>
            <a:r>
              <a:rPr lang="hu-HU" dirty="0" err="1"/>
              <a:t>Ultrahangvezérelten</a:t>
            </a:r>
            <a:r>
              <a:rPr lang="hu-HU" dirty="0"/>
              <a:t> végzünk az </a:t>
            </a:r>
            <a:r>
              <a:rPr lang="hu-HU" b="1" dirty="0" err="1"/>
              <a:t>erector</a:t>
            </a:r>
            <a:r>
              <a:rPr lang="hu-HU" b="1" dirty="0"/>
              <a:t> </a:t>
            </a:r>
            <a:r>
              <a:rPr lang="hu-HU" b="1" dirty="0" err="1"/>
              <a:t>spinae</a:t>
            </a:r>
            <a:r>
              <a:rPr lang="hu-HU" b="1" dirty="0"/>
              <a:t> izom</a:t>
            </a:r>
            <a:r>
              <a:rPr lang="hu-HU" dirty="0"/>
              <a:t> és a </a:t>
            </a:r>
            <a:r>
              <a:rPr lang="hu-HU" b="1" dirty="0" err="1"/>
              <a:t>transversus</a:t>
            </a:r>
            <a:r>
              <a:rPr lang="hu-HU" b="1" dirty="0"/>
              <a:t> </a:t>
            </a:r>
            <a:r>
              <a:rPr lang="hu-HU" b="1" dirty="0" err="1"/>
              <a:t>processus</a:t>
            </a:r>
            <a:r>
              <a:rPr lang="hu-HU" dirty="0"/>
              <a:t> közé adott lokál </a:t>
            </a:r>
            <a:r>
              <a:rPr lang="hu-HU" dirty="0" err="1"/>
              <a:t>anesztetikummal</a:t>
            </a:r>
            <a:r>
              <a:rPr lang="hu-HU" dirty="0"/>
              <a:t>.</a:t>
            </a:r>
          </a:p>
          <a:p>
            <a:pPr>
              <a:buFont typeface="Arial"/>
              <a:buNone/>
            </a:pPr>
            <a:r>
              <a:rPr lang="hu-HU" b="1" dirty="0"/>
              <a:t>Lényege: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A beadott szer szétterjed a </a:t>
            </a:r>
            <a:r>
              <a:rPr lang="hu-HU" dirty="0" err="1"/>
              <a:t>fascia</a:t>
            </a:r>
            <a:r>
              <a:rPr lang="hu-HU" dirty="0"/>
              <a:t> alatt → eléri a hátsó és elülső ágakat (</a:t>
            </a:r>
            <a:r>
              <a:rPr lang="hu-HU" dirty="0" err="1"/>
              <a:t>dorsalis</a:t>
            </a:r>
            <a:r>
              <a:rPr lang="hu-HU" dirty="0"/>
              <a:t> és </a:t>
            </a:r>
            <a:r>
              <a:rPr lang="hu-HU" dirty="0" err="1"/>
              <a:t>ventralis</a:t>
            </a:r>
            <a:r>
              <a:rPr lang="hu-HU" dirty="0"/>
              <a:t> </a:t>
            </a:r>
            <a:r>
              <a:rPr lang="hu-HU" dirty="0" err="1"/>
              <a:t>ramus</a:t>
            </a:r>
            <a:r>
              <a:rPr lang="hu-HU" dirty="0"/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Ennek köszönhetően széles területen biztosít </a:t>
            </a:r>
            <a:r>
              <a:rPr lang="hu-HU" dirty="0" err="1"/>
              <a:t>analgéziát</a:t>
            </a:r>
            <a:r>
              <a:rPr lang="hu-HU" dirty="0"/>
              <a:t> a </a:t>
            </a:r>
            <a:r>
              <a:rPr lang="hu-HU" b="1" dirty="0" err="1"/>
              <a:t>thoracalis</a:t>
            </a:r>
            <a:r>
              <a:rPr lang="hu-HU" b="1" dirty="0"/>
              <a:t>, hasi, vagy akár </a:t>
            </a:r>
            <a:r>
              <a:rPr lang="hu-HU" b="1" dirty="0" err="1"/>
              <a:t>lumbalis</a:t>
            </a:r>
            <a:r>
              <a:rPr lang="hu-HU" dirty="0"/>
              <a:t> régióban.</a:t>
            </a:r>
          </a:p>
          <a:p>
            <a:pPr>
              <a:buFont typeface="Arial"/>
              <a:buNone/>
            </a:pPr>
            <a:r>
              <a:rPr lang="hu-HU" b="1" dirty="0"/>
              <a:t>Fő alkalmazások: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Bordatörés fájdalomcsillapítás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 err="1"/>
              <a:t>Thoracotomia</a:t>
            </a:r>
            <a:r>
              <a:rPr lang="hu-HU" dirty="0"/>
              <a:t>, </a:t>
            </a:r>
            <a:r>
              <a:rPr lang="hu-HU" dirty="0" err="1"/>
              <a:t>sternotomia</a:t>
            </a:r>
            <a:endParaRPr lang="hu-HU" dirty="0"/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Emlőműtétek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 err="1"/>
              <a:t>Laparoscopos</a:t>
            </a:r>
            <a:r>
              <a:rPr lang="hu-HU" dirty="0"/>
              <a:t> hasi műtétek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Krónikus fájdalom szindrómák (pl. poszt-</a:t>
            </a:r>
            <a:r>
              <a:rPr lang="hu-HU" dirty="0" err="1"/>
              <a:t>thoracotomiás</a:t>
            </a:r>
            <a:r>
              <a:rPr lang="hu-HU" dirty="0"/>
              <a:t>, </a:t>
            </a:r>
            <a:r>
              <a:rPr lang="hu-HU" dirty="0" err="1"/>
              <a:t>herpes</a:t>
            </a:r>
            <a:r>
              <a:rPr lang="hu-HU" dirty="0"/>
              <a:t> </a:t>
            </a:r>
            <a:r>
              <a:rPr lang="hu-HU" dirty="0" err="1"/>
              <a:t>zoster</a:t>
            </a:r>
            <a:r>
              <a:rPr lang="hu-HU" dirty="0"/>
              <a:t>)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0CB116F-FF09-6BEF-5EFA-E7174D951568}"/>
              </a:ext>
            </a:extLst>
          </p:cNvPr>
          <p:cNvSpPr txBox="1"/>
          <p:nvPr/>
        </p:nvSpPr>
        <p:spPr>
          <a:xfrm>
            <a:off x="857756" y="5692952"/>
            <a:ext cx="7131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C00000"/>
                </a:solidFill>
              </a:rPr>
              <a:t>https://www.youtube.com/watch?v=O9RB0K7f8pM</a:t>
            </a:r>
          </a:p>
        </p:txBody>
      </p:sp>
    </p:spTree>
    <p:extLst>
      <p:ext uri="{BB962C8B-B14F-4D97-AF65-F5344CB8AC3E}">
        <p14:creationId xmlns:p14="http://schemas.microsoft.com/office/powerpoint/2010/main" val="1471624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95B2C-C609-8888-C442-12D3623EE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F7171382-E94D-59AB-B86A-74E2B52788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19" t="6490" b="13846"/>
          <a:stretch>
            <a:fillRect/>
          </a:stretch>
        </p:blipFill>
        <p:spPr>
          <a:xfrm>
            <a:off x="0" y="5979597"/>
            <a:ext cx="2951630" cy="726141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7D4BF7D6-9F90-91BF-3577-BCACD5F3196D}"/>
              </a:ext>
            </a:extLst>
          </p:cNvPr>
          <p:cNvSpPr txBox="1">
            <a:spLocks/>
          </p:cNvSpPr>
          <p:nvPr/>
        </p:nvSpPr>
        <p:spPr>
          <a:xfrm>
            <a:off x="0" y="6254574"/>
            <a:ext cx="9144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400" b="1" dirty="0" err="1">
                <a:solidFill>
                  <a:srgbClr val="A3CD37"/>
                </a:solidFill>
                <a:latin typeface="Palatino Linotype" panose="02040502050505030304" pitchFamily="18" charset="0"/>
              </a:rPr>
              <a:t>mira</a:t>
            </a:r>
            <a:r>
              <a:rPr lang="hu-HU" sz="2400" b="1" dirty="0">
                <a:solidFill>
                  <a:srgbClr val="A3CD37"/>
                </a:solidFill>
                <a:latin typeface="Palatino Linotype" panose="02040502050505030304" pitchFamily="18" charset="0"/>
              </a:rPr>
              <a:t> Pécs 2025</a:t>
            </a:r>
          </a:p>
        </p:txBody>
      </p:sp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93995CB9-0186-5BB3-7C65-93FFF5382024}"/>
              </a:ext>
            </a:extLst>
          </p:cNvPr>
          <p:cNvGrpSpPr/>
          <p:nvPr/>
        </p:nvGrpSpPr>
        <p:grpSpPr>
          <a:xfrm>
            <a:off x="5383763" y="4857684"/>
            <a:ext cx="3760238" cy="1975728"/>
            <a:chOff x="6604939" y="1962167"/>
            <a:chExt cx="3612427" cy="1815218"/>
          </a:xfrm>
        </p:grpSpPr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B0821740-8AFE-F397-30AC-BB5468E135E9}"/>
                </a:ext>
              </a:extLst>
            </p:cNvPr>
            <p:cNvGrpSpPr/>
            <p:nvPr/>
          </p:nvGrpSpPr>
          <p:grpSpPr>
            <a:xfrm>
              <a:off x="7197920" y="1962167"/>
              <a:ext cx="3019446" cy="1815218"/>
              <a:chOff x="7197920" y="1962167"/>
              <a:chExt cx="3019446" cy="1815218"/>
            </a:xfrm>
          </p:grpSpPr>
          <p:pic>
            <p:nvPicPr>
              <p:cNvPr id="26" name="Picture 6" descr="Nem érhető el leírás a fényképhez.">
                <a:extLst>
                  <a:ext uri="{FF2B5EF4-FFF2-40B4-BE49-F238E27FC236}">
                    <a16:creationId xmlns:a16="http://schemas.microsoft.com/office/drawing/2014/main" id="{27437F63-62A2-DC08-72E0-53B6EB12F7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41" t="5323" r="10366" b="13633"/>
              <a:stretch>
                <a:fillRect/>
              </a:stretch>
            </p:blipFill>
            <p:spPr bwMode="auto">
              <a:xfrm flipH="1">
                <a:off x="7343557" y="2104098"/>
                <a:ext cx="2873809" cy="1673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Szövegdoboz 26">
                <a:extLst>
                  <a:ext uri="{FF2B5EF4-FFF2-40B4-BE49-F238E27FC236}">
                    <a16:creationId xmlns:a16="http://schemas.microsoft.com/office/drawing/2014/main" id="{3799106A-ACB3-40B6-9633-1CCA2169BC78}"/>
                  </a:ext>
                </a:extLst>
              </p:cNvPr>
              <p:cNvSpPr txBox="1"/>
              <p:nvPr/>
            </p:nvSpPr>
            <p:spPr>
              <a:xfrm>
                <a:off x="9180663" y="2834308"/>
                <a:ext cx="474626" cy="234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Pécs</a:t>
                </a:r>
              </a:p>
            </p:txBody>
          </p:sp>
          <p:sp>
            <p:nvSpPr>
              <p:cNvPr id="28" name="Téglalap 27">
                <a:extLst>
                  <a:ext uri="{FF2B5EF4-FFF2-40B4-BE49-F238E27FC236}">
                    <a16:creationId xmlns:a16="http://schemas.microsoft.com/office/drawing/2014/main" id="{00769E5D-4FAB-E2C7-DCA3-A10DA3D6D85A}"/>
                  </a:ext>
                </a:extLst>
              </p:cNvPr>
              <p:cNvSpPr/>
              <p:nvPr/>
            </p:nvSpPr>
            <p:spPr>
              <a:xfrm>
                <a:off x="7197920" y="1962167"/>
                <a:ext cx="476364" cy="1183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/>
              </a:p>
            </p:txBody>
          </p:sp>
          <p:pic>
            <p:nvPicPr>
              <p:cNvPr id="29" name="Kép 28" descr="A képen vázlat, rajz, clipart, illusztráció látható&#10;&#10;Előfordulhat, hogy az AI által létrehozott tartalom helytelen.">
                <a:extLst>
                  <a:ext uri="{FF2B5EF4-FFF2-40B4-BE49-F238E27FC236}">
                    <a16:creationId xmlns:a16="http://schemas.microsoft.com/office/drawing/2014/main" id="{FF07D136-C6B7-08DD-6177-7EACEA27C3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453491" y="2934072"/>
                <a:ext cx="743444" cy="735183"/>
              </a:xfrm>
              <a:prstGeom prst="rect">
                <a:avLst/>
              </a:prstGeom>
            </p:spPr>
          </p:pic>
        </p:grpSp>
        <p:sp>
          <p:nvSpPr>
            <p:cNvPr id="24" name="Téglalap 23">
              <a:extLst>
                <a:ext uri="{FF2B5EF4-FFF2-40B4-BE49-F238E27FC236}">
                  <a16:creationId xmlns:a16="http://schemas.microsoft.com/office/drawing/2014/main" id="{25778D9A-E156-E54A-8E2B-2A50FADD71AA}"/>
                </a:ext>
              </a:extLst>
            </p:cNvPr>
            <p:cNvSpPr/>
            <p:nvPr/>
          </p:nvSpPr>
          <p:spPr>
            <a:xfrm>
              <a:off x="7018506" y="3321263"/>
              <a:ext cx="1213726" cy="39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83720FE3-B97E-B038-D32B-64A963A92F1D}"/>
                </a:ext>
              </a:extLst>
            </p:cNvPr>
            <p:cNvSpPr/>
            <p:nvPr/>
          </p:nvSpPr>
          <p:spPr>
            <a:xfrm>
              <a:off x="6604939" y="2859018"/>
              <a:ext cx="1313376" cy="905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</p:grpSp>
      <p:sp>
        <p:nvSpPr>
          <p:cNvPr id="2" name="Téglalap 1">
            <a:extLst>
              <a:ext uri="{FF2B5EF4-FFF2-40B4-BE49-F238E27FC236}">
                <a16:creationId xmlns:a16="http://schemas.microsoft.com/office/drawing/2014/main" id="{3A6AA976-51A7-CD74-9082-2986A536FC77}"/>
              </a:ext>
            </a:extLst>
          </p:cNvPr>
          <p:cNvSpPr/>
          <p:nvPr/>
        </p:nvSpPr>
        <p:spPr>
          <a:xfrm>
            <a:off x="-50430" y="6737352"/>
            <a:ext cx="9234000" cy="135000"/>
          </a:xfrm>
          <a:prstGeom prst="rect">
            <a:avLst/>
          </a:prstGeom>
          <a:gradFill flip="none" rotWithShape="1">
            <a:gsLst>
              <a:gs pos="0">
                <a:srgbClr val="111C46"/>
              </a:gs>
              <a:gs pos="52000">
                <a:srgbClr val="00B6BB"/>
              </a:gs>
              <a:gs pos="100000">
                <a:srgbClr val="1A996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>
              <a:latin typeface="Palatino Linotype" panose="0204050205050503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D95971A-A0E4-957A-83E0-BF82FA1E855D}"/>
              </a:ext>
            </a:extLst>
          </p:cNvPr>
          <p:cNvSpPr txBox="1">
            <a:spLocks/>
          </p:cNvSpPr>
          <p:nvPr/>
        </p:nvSpPr>
        <p:spPr>
          <a:xfrm>
            <a:off x="457200" y="124215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dirty="0">
                <a:solidFill>
                  <a:srgbClr val="C00000"/>
                </a:solidFill>
              </a:rPr>
              <a:t>Adagolás</a:t>
            </a:r>
          </a:p>
        </p:txBody>
      </p:sp>
      <p:sp>
        <p:nvSpPr>
          <p:cNvPr id="7" name="Tartalom helye 4">
            <a:extLst>
              <a:ext uri="{FF2B5EF4-FFF2-40B4-BE49-F238E27FC236}">
                <a16:creationId xmlns:a16="http://schemas.microsoft.com/office/drawing/2014/main" id="{F56DB850-566A-2DB7-DEFE-738670D8512C}"/>
              </a:ext>
            </a:extLst>
          </p:cNvPr>
          <p:cNvSpPr txBox="1">
            <a:spLocks/>
          </p:cNvSpPr>
          <p:nvPr/>
        </p:nvSpPr>
        <p:spPr>
          <a:xfrm>
            <a:off x="329325" y="829356"/>
            <a:ext cx="8229600" cy="452596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hu-HU" b="1"/>
              <a:t>Térfogat:</a:t>
            </a:r>
            <a:r>
              <a:rPr lang="hu-HU"/>
              <a:t> általában </a:t>
            </a:r>
            <a:r>
              <a:rPr lang="hu-HU" b="1"/>
              <a:t>20–30 ml</a:t>
            </a:r>
            <a:r>
              <a:rPr lang="hu-HU"/>
              <a:t> lokálanesztetikum az adott oldalon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b="1"/>
              <a:t>Koncentráció:</a:t>
            </a:r>
            <a:endParaRPr lang="hu-HU"/>
          </a:p>
          <a:p>
            <a:pPr lvl="1">
              <a:buFont typeface="Arial" panose="020B0604020202020204" pitchFamily="34" charset="0"/>
              <a:buChar char="•"/>
            </a:pPr>
            <a:r>
              <a:rPr lang="hu-HU">
                <a:solidFill>
                  <a:srgbClr val="C00000"/>
                </a:solidFill>
              </a:rPr>
              <a:t>Bupivakain</a:t>
            </a:r>
            <a:r>
              <a:rPr lang="hu-HU"/>
              <a:t> 0,25–0,375%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>
                <a:solidFill>
                  <a:srgbClr val="C00000"/>
                </a:solidFill>
              </a:rPr>
              <a:t>Ropivakain</a:t>
            </a:r>
            <a:r>
              <a:rPr lang="hu-HU"/>
              <a:t> 0,25–0,375%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>
                <a:solidFill>
                  <a:srgbClr val="C00000"/>
                </a:solidFill>
              </a:rPr>
              <a:t>Lidokain</a:t>
            </a:r>
            <a:r>
              <a:rPr lang="hu-HU"/>
              <a:t> (adjuvánsként vagy gyors hatáskezdethez): 1–1,5%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b="1"/>
              <a:t>Kétoldali ESP</a:t>
            </a:r>
            <a:r>
              <a:rPr lang="hu-HU"/>
              <a:t> esetén a dózist duplázni kell (pl. 2 × 20 ml).</a:t>
            </a:r>
          </a:p>
          <a:p>
            <a:pPr>
              <a:buFont typeface="Arial"/>
              <a:buNone/>
            </a:pPr>
            <a:r>
              <a:rPr lang="hu-HU"/>
              <a:t>🔹 </a:t>
            </a:r>
            <a:r>
              <a:rPr lang="hu-HU" b="1"/>
              <a:t>Gyermekekben</a:t>
            </a:r>
            <a:endParaRPr lang="hu-HU"/>
          </a:p>
          <a:p>
            <a:pPr>
              <a:buFont typeface="Arial" panose="020B0604020202020204" pitchFamily="34" charset="0"/>
              <a:buChar char="•"/>
            </a:pPr>
            <a:r>
              <a:rPr lang="hu-HU" b="1"/>
              <a:t>0,5 ml/ttkg</a:t>
            </a:r>
            <a:r>
              <a:rPr lang="hu-HU"/>
              <a:t> (általában max. 20 ml oldalanként)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/>
              <a:t>Lokálanesztetikum: ropivakain 0,2–0,25% vagy bupivakain 0,25%</a:t>
            </a:r>
          </a:p>
          <a:p>
            <a:endParaRPr lang="hu-HU" dirty="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D14F1B91-C725-C760-01B6-6418195795C8}"/>
              </a:ext>
            </a:extLst>
          </p:cNvPr>
          <p:cNvSpPr txBox="1"/>
          <p:nvPr/>
        </p:nvSpPr>
        <p:spPr>
          <a:xfrm>
            <a:off x="254427" y="4783647"/>
            <a:ext cx="6823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 err="1">
                <a:solidFill>
                  <a:srgbClr val="C00000"/>
                </a:solidFill>
              </a:rPr>
              <a:t>Weight-based</a:t>
            </a:r>
            <a:r>
              <a:rPr lang="hu-HU" i="1" dirty="0">
                <a:solidFill>
                  <a:srgbClr val="C00000"/>
                </a:solidFill>
              </a:rPr>
              <a:t> </a:t>
            </a:r>
            <a:r>
              <a:rPr lang="hu-HU" i="1" dirty="0" err="1">
                <a:solidFill>
                  <a:srgbClr val="C00000"/>
                </a:solidFill>
              </a:rPr>
              <a:t>dosing</a:t>
            </a:r>
            <a:r>
              <a:rPr lang="hu-HU" i="1" dirty="0">
                <a:solidFill>
                  <a:srgbClr val="C00000"/>
                </a:solidFill>
              </a:rPr>
              <a:t> of </a:t>
            </a:r>
            <a:r>
              <a:rPr lang="hu-HU" i="1" dirty="0" err="1">
                <a:solidFill>
                  <a:srgbClr val="C00000"/>
                </a:solidFill>
              </a:rPr>
              <a:t>ropivacaine</a:t>
            </a:r>
            <a:r>
              <a:rPr lang="hu-HU" i="1" dirty="0">
                <a:solidFill>
                  <a:srgbClr val="C00000"/>
                </a:solidFill>
              </a:rPr>
              <a:t> in </a:t>
            </a:r>
            <a:r>
              <a:rPr lang="hu-HU" i="1" dirty="0" err="1">
                <a:solidFill>
                  <a:srgbClr val="C00000"/>
                </a:solidFill>
              </a:rPr>
              <a:t>erector</a:t>
            </a:r>
            <a:r>
              <a:rPr lang="hu-HU" i="1" dirty="0">
                <a:solidFill>
                  <a:srgbClr val="C00000"/>
                </a:solidFill>
              </a:rPr>
              <a:t> </a:t>
            </a:r>
            <a:r>
              <a:rPr lang="hu-HU" i="1" dirty="0" err="1">
                <a:solidFill>
                  <a:srgbClr val="C00000"/>
                </a:solidFill>
              </a:rPr>
              <a:t>spinae</a:t>
            </a:r>
            <a:r>
              <a:rPr lang="hu-HU" i="1" dirty="0">
                <a:solidFill>
                  <a:srgbClr val="C00000"/>
                </a:solidFill>
              </a:rPr>
              <a:t> </a:t>
            </a:r>
            <a:r>
              <a:rPr lang="hu-HU" i="1" dirty="0" err="1">
                <a:solidFill>
                  <a:srgbClr val="C00000"/>
                </a:solidFill>
              </a:rPr>
              <a:t>blocks</a:t>
            </a:r>
            <a:r>
              <a:rPr lang="hu-HU" dirty="0">
                <a:solidFill>
                  <a:srgbClr val="C00000"/>
                </a:solidFill>
              </a:rPr>
              <a:t> – Michael </a:t>
            </a:r>
            <a:r>
              <a:rPr lang="hu-HU" dirty="0" err="1">
                <a:solidFill>
                  <a:srgbClr val="C00000"/>
                </a:solidFill>
              </a:rPr>
              <a:t>Fettiplace</a:t>
            </a:r>
            <a:r>
              <a:rPr lang="hu-HU" dirty="0">
                <a:solidFill>
                  <a:srgbClr val="C00000"/>
                </a:solidFill>
              </a:rPr>
              <a:t> </a:t>
            </a:r>
            <a:r>
              <a:rPr lang="hu-HU" dirty="0" err="1">
                <a:solidFill>
                  <a:srgbClr val="C00000"/>
                </a:solidFill>
              </a:rPr>
              <a:t>et</a:t>
            </a:r>
            <a:r>
              <a:rPr lang="hu-HU" dirty="0">
                <a:solidFill>
                  <a:srgbClr val="C00000"/>
                </a:solidFill>
              </a:rPr>
              <a:t> </a:t>
            </a:r>
            <a:r>
              <a:rPr lang="hu-HU" dirty="0" err="1">
                <a:solidFill>
                  <a:srgbClr val="C00000"/>
                </a:solidFill>
              </a:rPr>
              <a:t>al</a:t>
            </a:r>
            <a:r>
              <a:rPr lang="hu-HU" dirty="0">
                <a:solidFill>
                  <a:srgbClr val="C00000"/>
                </a:solidFill>
              </a:rPr>
              <a:t>. (2023), </a:t>
            </a:r>
            <a:r>
              <a:rPr lang="hu-HU" i="1" dirty="0" err="1">
                <a:solidFill>
                  <a:srgbClr val="C00000"/>
                </a:solidFill>
              </a:rPr>
              <a:t>Regional</a:t>
            </a:r>
            <a:r>
              <a:rPr lang="hu-HU" i="1" dirty="0">
                <a:solidFill>
                  <a:srgbClr val="C00000"/>
                </a:solidFill>
              </a:rPr>
              <a:t> </a:t>
            </a:r>
            <a:r>
              <a:rPr lang="hu-HU" i="1" dirty="0" err="1">
                <a:solidFill>
                  <a:srgbClr val="C00000"/>
                </a:solidFill>
              </a:rPr>
              <a:t>Anesthesia</a:t>
            </a:r>
            <a:r>
              <a:rPr lang="hu-HU" i="1" dirty="0">
                <a:solidFill>
                  <a:srgbClr val="C00000"/>
                </a:solidFill>
              </a:rPr>
              <a:t> &amp; </a:t>
            </a:r>
            <a:r>
              <a:rPr lang="hu-HU" i="1" dirty="0" err="1">
                <a:solidFill>
                  <a:srgbClr val="C00000"/>
                </a:solidFill>
              </a:rPr>
              <a:t>Pain</a:t>
            </a:r>
            <a:r>
              <a:rPr lang="hu-HU" i="1" dirty="0">
                <a:solidFill>
                  <a:srgbClr val="C00000"/>
                </a:solidFill>
              </a:rPr>
              <a:t> </a:t>
            </a:r>
            <a:r>
              <a:rPr lang="hu-HU" i="1" dirty="0" err="1">
                <a:solidFill>
                  <a:srgbClr val="C00000"/>
                </a:solidFill>
              </a:rPr>
              <a:t>Medicine</a:t>
            </a:r>
            <a:r>
              <a:rPr lang="hu-HU" dirty="0">
                <a:solidFill>
                  <a:srgbClr val="C00000"/>
                </a:solidFill>
              </a:rPr>
              <a:t>.</a:t>
            </a:r>
            <a:br>
              <a:rPr lang="hu-HU" dirty="0">
                <a:solidFill>
                  <a:srgbClr val="C00000"/>
                </a:solidFill>
              </a:rPr>
            </a:br>
            <a:r>
              <a:rPr lang="hu-HU" b="1" dirty="0">
                <a:solidFill>
                  <a:srgbClr val="C00000"/>
                </a:solidFill>
              </a:rPr>
              <a:t>DOI:</a:t>
            </a:r>
            <a:r>
              <a:rPr lang="hu-HU" dirty="0">
                <a:solidFill>
                  <a:srgbClr val="C00000"/>
                </a:solidFill>
              </a:rPr>
              <a:t> 10.1136/rapm-2023-104628 </a:t>
            </a:r>
          </a:p>
        </p:txBody>
      </p:sp>
    </p:spTree>
    <p:extLst>
      <p:ext uri="{BB962C8B-B14F-4D97-AF65-F5344CB8AC3E}">
        <p14:creationId xmlns:p14="http://schemas.microsoft.com/office/powerpoint/2010/main" val="2420735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E9744-3C58-7D3D-54CA-A12961EC6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A3632343-C80D-3DA7-882C-0EB30BFCDE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19" t="6490" b="13846"/>
          <a:stretch>
            <a:fillRect/>
          </a:stretch>
        </p:blipFill>
        <p:spPr>
          <a:xfrm>
            <a:off x="0" y="5979597"/>
            <a:ext cx="2951630" cy="726141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EAB0883C-3679-C6F3-5272-613255BA95E7}"/>
              </a:ext>
            </a:extLst>
          </p:cNvPr>
          <p:cNvSpPr txBox="1">
            <a:spLocks/>
          </p:cNvSpPr>
          <p:nvPr/>
        </p:nvSpPr>
        <p:spPr>
          <a:xfrm>
            <a:off x="0" y="6254574"/>
            <a:ext cx="9144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400" b="1" dirty="0" err="1">
                <a:solidFill>
                  <a:srgbClr val="A3CD37"/>
                </a:solidFill>
                <a:latin typeface="Palatino Linotype" panose="02040502050505030304" pitchFamily="18" charset="0"/>
              </a:rPr>
              <a:t>mira</a:t>
            </a:r>
            <a:r>
              <a:rPr lang="hu-HU" sz="2400" b="1" dirty="0">
                <a:solidFill>
                  <a:srgbClr val="A3CD37"/>
                </a:solidFill>
                <a:latin typeface="Palatino Linotype" panose="02040502050505030304" pitchFamily="18" charset="0"/>
              </a:rPr>
              <a:t> Pécs 2025</a:t>
            </a:r>
          </a:p>
        </p:txBody>
      </p:sp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63E7D1EF-C931-55E8-5E1E-323009D22E13}"/>
              </a:ext>
            </a:extLst>
          </p:cNvPr>
          <p:cNvGrpSpPr/>
          <p:nvPr/>
        </p:nvGrpSpPr>
        <p:grpSpPr>
          <a:xfrm>
            <a:off x="5383763" y="4857684"/>
            <a:ext cx="3760238" cy="1975728"/>
            <a:chOff x="6604939" y="1962167"/>
            <a:chExt cx="3612427" cy="1815218"/>
          </a:xfrm>
        </p:grpSpPr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3A27D5E7-A21A-3978-B7DB-725C586BAD69}"/>
                </a:ext>
              </a:extLst>
            </p:cNvPr>
            <p:cNvGrpSpPr/>
            <p:nvPr/>
          </p:nvGrpSpPr>
          <p:grpSpPr>
            <a:xfrm>
              <a:off x="7197920" y="1962167"/>
              <a:ext cx="3019446" cy="1815218"/>
              <a:chOff x="7197920" y="1962167"/>
              <a:chExt cx="3019446" cy="1815218"/>
            </a:xfrm>
          </p:grpSpPr>
          <p:pic>
            <p:nvPicPr>
              <p:cNvPr id="26" name="Picture 6" descr="Nem érhető el leírás a fényképhez.">
                <a:extLst>
                  <a:ext uri="{FF2B5EF4-FFF2-40B4-BE49-F238E27FC236}">
                    <a16:creationId xmlns:a16="http://schemas.microsoft.com/office/drawing/2014/main" id="{DFE103DC-2D74-815A-4FAA-17DCA4414C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41" t="5323" r="10366" b="13633"/>
              <a:stretch>
                <a:fillRect/>
              </a:stretch>
            </p:blipFill>
            <p:spPr bwMode="auto">
              <a:xfrm flipH="1">
                <a:off x="7343557" y="2104098"/>
                <a:ext cx="2873809" cy="1673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Szövegdoboz 26">
                <a:extLst>
                  <a:ext uri="{FF2B5EF4-FFF2-40B4-BE49-F238E27FC236}">
                    <a16:creationId xmlns:a16="http://schemas.microsoft.com/office/drawing/2014/main" id="{F4F9A5B2-534F-D019-45B7-A848CDA741FA}"/>
                  </a:ext>
                </a:extLst>
              </p:cNvPr>
              <p:cNvSpPr txBox="1"/>
              <p:nvPr/>
            </p:nvSpPr>
            <p:spPr>
              <a:xfrm>
                <a:off x="9180663" y="2834308"/>
                <a:ext cx="474626" cy="234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Pécs</a:t>
                </a:r>
              </a:p>
            </p:txBody>
          </p:sp>
          <p:sp>
            <p:nvSpPr>
              <p:cNvPr id="28" name="Téglalap 27">
                <a:extLst>
                  <a:ext uri="{FF2B5EF4-FFF2-40B4-BE49-F238E27FC236}">
                    <a16:creationId xmlns:a16="http://schemas.microsoft.com/office/drawing/2014/main" id="{0349BF79-C30A-C0C9-EC3F-D7E1D4112E01}"/>
                  </a:ext>
                </a:extLst>
              </p:cNvPr>
              <p:cNvSpPr/>
              <p:nvPr/>
            </p:nvSpPr>
            <p:spPr>
              <a:xfrm>
                <a:off x="7197920" y="1962167"/>
                <a:ext cx="476364" cy="1183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/>
              </a:p>
            </p:txBody>
          </p:sp>
          <p:pic>
            <p:nvPicPr>
              <p:cNvPr id="29" name="Kép 28" descr="A képen vázlat, rajz, clipart, illusztráció látható&#10;&#10;Előfordulhat, hogy az AI által létrehozott tartalom helytelen.">
                <a:extLst>
                  <a:ext uri="{FF2B5EF4-FFF2-40B4-BE49-F238E27FC236}">
                    <a16:creationId xmlns:a16="http://schemas.microsoft.com/office/drawing/2014/main" id="{E902EFBA-998F-271A-5F79-8286EB34D9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453491" y="2934072"/>
                <a:ext cx="743444" cy="735183"/>
              </a:xfrm>
              <a:prstGeom prst="rect">
                <a:avLst/>
              </a:prstGeom>
            </p:spPr>
          </p:pic>
        </p:grpSp>
        <p:sp>
          <p:nvSpPr>
            <p:cNvPr id="24" name="Téglalap 23">
              <a:extLst>
                <a:ext uri="{FF2B5EF4-FFF2-40B4-BE49-F238E27FC236}">
                  <a16:creationId xmlns:a16="http://schemas.microsoft.com/office/drawing/2014/main" id="{6BF35BEA-5FE1-C15F-277B-11A8233BB3B4}"/>
                </a:ext>
              </a:extLst>
            </p:cNvPr>
            <p:cNvSpPr/>
            <p:nvPr/>
          </p:nvSpPr>
          <p:spPr>
            <a:xfrm>
              <a:off x="7018506" y="3321263"/>
              <a:ext cx="1213726" cy="39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0A438730-B403-F247-D8C6-0B1433BCF7BA}"/>
                </a:ext>
              </a:extLst>
            </p:cNvPr>
            <p:cNvSpPr/>
            <p:nvPr/>
          </p:nvSpPr>
          <p:spPr>
            <a:xfrm>
              <a:off x="6604939" y="2859018"/>
              <a:ext cx="1313376" cy="905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</p:grpSp>
      <p:sp>
        <p:nvSpPr>
          <p:cNvPr id="2" name="Téglalap 1">
            <a:extLst>
              <a:ext uri="{FF2B5EF4-FFF2-40B4-BE49-F238E27FC236}">
                <a16:creationId xmlns:a16="http://schemas.microsoft.com/office/drawing/2014/main" id="{00A26053-2578-F172-B161-DD0A87AE1771}"/>
              </a:ext>
            </a:extLst>
          </p:cNvPr>
          <p:cNvSpPr/>
          <p:nvPr/>
        </p:nvSpPr>
        <p:spPr>
          <a:xfrm>
            <a:off x="-50430" y="6737352"/>
            <a:ext cx="9234000" cy="135000"/>
          </a:xfrm>
          <a:prstGeom prst="rect">
            <a:avLst/>
          </a:prstGeom>
          <a:gradFill flip="none" rotWithShape="1">
            <a:gsLst>
              <a:gs pos="0">
                <a:srgbClr val="111C46"/>
              </a:gs>
              <a:gs pos="52000">
                <a:srgbClr val="00B6BB"/>
              </a:gs>
              <a:gs pos="100000">
                <a:srgbClr val="1A996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>
              <a:latin typeface="Palatino Linotype" panose="0204050205050503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07495C-8754-B13B-ECA5-02565A0CEB9A}"/>
              </a:ext>
            </a:extLst>
          </p:cNvPr>
          <p:cNvSpPr txBox="1">
            <a:spLocks/>
          </p:cNvSpPr>
          <p:nvPr/>
        </p:nvSpPr>
        <p:spPr>
          <a:xfrm>
            <a:off x="457200" y="124215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dirty="0" err="1">
                <a:solidFill>
                  <a:srgbClr val="C00000"/>
                </a:solidFill>
              </a:rPr>
              <a:t>Take-home</a:t>
            </a:r>
            <a:r>
              <a:rPr lang="hu-HU" sz="3600" dirty="0">
                <a:solidFill>
                  <a:srgbClr val="C00000"/>
                </a:solidFill>
              </a:rPr>
              <a:t> </a:t>
            </a:r>
            <a:r>
              <a:rPr lang="hu-HU" sz="3600" dirty="0" err="1">
                <a:solidFill>
                  <a:srgbClr val="C00000"/>
                </a:solidFill>
              </a:rPr>
              <a:t>message</a:t>
            </a:r>
            <a:r>
              <a:rPr lang="hu-HU" sz="3600" dirty="0">
                <a:solidFill>
                  <a:srgbClr val="C00000"/>
                </a:solidFill>
              </a:rPr>
              <a:t> Miért Jó?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7B60371-72A4-0685-A6BB-42E9D7067B2A}"/>
              </a:ext>
            </a:extLst>
          </p:cNvPr>
          <p:cNvSpPr txBox="1">
            <a:spLocks/>
          </p:cNvSpPr>
          <p:nvPr/>
        </p:nvSpPr>
        <p:spPr>
          <a:xfrm>
            <a:off x="329325" y="1158868"/>
            <a:ext cx="8229600" cy="452596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/>
              <a:t>Anatómiai síkokban, hatékony posztoperatív analgézia</a:t>
            </a:r>
          </a:p>
          <a:p>
            <a:r>
              <a:rPr lang="hu-HU"/>
              <a:t>Ultrahang-vezérelt technika → pontosabb, biztonságosabb, kevesebb szövődmény</a:t>
            </a:r>
          </a:p>
          <a:p>
            <a:r>
              <a:rPr lang="hu-HU"/>
              <a:t>Elsősorban szomatikus fájdalomra hatékony → hasfali és mellkasfali incíziós fájdalom</a:t>
            </a:r>
          </a:p>
          <a:p>
            <a:r>
              <a:rPr lang="hu-HU"/>
              <a:t>Csökkenti az opioidigényt → kevesebb mellékhatás, gyorsabb mobilizáció, rövidebb kórházi tartózkodás</a:t>
            </a:r>
          </a:p>
          <a:p>
            <a:r>
              <a:rPr lang="hu-HU"/>
              <a:t>A blokk megválasztása egyénre szabott → műtéti terület, indikáció és betegfaktorok szerint (pl. TAP, QL, PECS, ESP).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209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C4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947A3F-41E8-5305-F29C-26FC7B84F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Csoportba foglalás 27">
            <a:extLst>
              <a:ext uri="{FF2B5EF4-FFF2-40B4-BE49-F238E27FC236}">
                <a16:creationId xmlns:a16="http://schemas.microsoft.com/office/drawing/2014/main" id="{28359ED1-05FA-0BFE-7DA9-AEA23BD2591A}"/>
              </a:ext>
            </a:extLst>
          </p:cNvPr>
          <p:cNvGrpSpPr/>
          <p:nvPr/>
        </p:nvGrpSpPr>
        <p:grpSpPr>
          <a:xfrm>
            <a:off x="5949978" y="-1248456"/>
            <a:ext cx="4870538" cy="8112103"/>
            <a:chOff x="5949978" y="-1248456"/>
            <a:chExt cx="4870538" cy="8112103"/>
          </a:xfrm>
        </p:grpSpPr>
        <p:grpSp>
          <p:nvGrpSpPr>
            <p:cNvPr id="4" name="Csoportba foglalás 3">
              <a:extLst>
                <a:ext uri="{FF2B5EF4-FFF2-40B4-BE49-F238E27FC236}">
                  <a16:creationId xmlns:a16="http://schemas.microsoft.com/office/drawing/2014/main" id="{AD519C45-D559-8D0D-4A12-DC41A3689076}"/>
                </a:ext>
              </a:extLst>
            </p:cNvPr>
            <p:cNvGrpSpPr/>
            <p:nvPr/>
          </p:nvGrpSpPr>
          <p:grpSpPr>
            <a:xfrm>
              <a:off x="5949978" y="1992838"/>
              <a:ext cx="4858322" cy="4865162"/>
              <a:chOff x="6438694" y="1776787"/>
              <a:chExt cx="4858322" cy="4865162"/>
            </a:xfrm>
          </p:grpSpPr>
          <p:grpSp>
            <p:nvGrpSpPr>
              <p:cNvPr id="8" name="Csoportba foglalás 7">
                <a:extLst>
                  <a:ext uri="{FF2B5EF4-FFF2-40B4-BE49-F238E27FC236}">
                    <a16:creationId xmlns:a16="http://schemas.microsoft.com/office/drawing/2014/main" id="{6157DA34-6D86-AE7C-C33B-B4F3AFDB0052}"/>
                  </a:ext>
                </a:extLst>
              </p:cNvPr>
              <p:cNvGrpSpPr/>
              <p:nvPr/>
            </p:nvGrpSpPr>
            <p:grpSpPr>
              <a:xfrm>
                <a:off x="6438694" y="1776787"/>
                <a:ext cx="4858322" cy="4865162"/>
                <a:chOff x="12429491" y="1273117"/>
                <a:chExt cx="6477762" cy="6486882"/>
              </a:xfrm>
            </p:grpSpPr>
            <p:sp>
              <p:nvSpPr>
                <p:cNvPr id="9" name="Háromszög 8">
                  <a:extLst>
                    <a:ext uri="{FF2B5EF4-FFF2-40B4-BE49-F238E27FC236}">
                      <a16:creationId xmlns:a16="http://schemas.microsoft.com/office/drawing/2014/main" id="{3C6D0856-6151-7701-6AB7-7FD55F1BC046}"/>
                    </a:ext>
                  </a:extLst>
                </p:cNvPr>
                <p:cNvSpPr/>
                <p:nvPr/>
              </p:nvSpPr>
              <p:spPr>
                <a:xfrm rot="10800000">
                  <a:off x="12429491" y="3433117"/>
                  <a:ext cx="3240000" cy="2160000"/>
                </a:xfrm>
                <a:prstGeom prst="triangle">
                  <a:avLst/>
                </a:prstGeom>
                <a:solidFill>
                  <a:srgbClr val="14224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/>
                </a:p>
              </p:txBody>
            </p:sp>
            <p:sp>
              <p:nvSpPr>
                <p:cNvPr id="10" name="Háromszög 9">
                  <a:extLst>
                    <a:ext uri="{FF2B5EF4-FFF2-40B4-BE49-F238E27FC236}">
                      <a16:creationId xmlns:a16="http://schemas.microsoft.com/office/drawing/2014/main" id="{EAD9E507-53DB-326A-0BFA-9255155D5AAB}"/>
                    </a:ext>
                  </a:extLst>
                </p:cNvPr>
                <p:cNvSpPr/>
                <p:nvPr/>
              </p:nvSpPr>
              <p:spPr>
                <a:xfrm>
                  <a:off x="12429491" y="1275156"/>
                  <a:ext cx="3240000" cy="2160000"/>
                </a:xfrm>
                <a:prstGeom prst="triangle">
                  <a:avLst/>
                </a:prstGeom>
                <a:solidFill>
                  <a:srgbClr val="9CA8C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>
                    <a:solidFill>
                      <a:srgbClr val="9CA8C3"/>
                    </a:solidFill>
                  </a:endParaRPr>
                </a:p>
              </p:txBody>
            </p:sp>
            <p:sp>
              <p:nvSpPr>
                <p:cNvPr id="11" name="Háromszög 10">
                  <a:extLst>
                    <a:ext uri="{FF2B5EF4-FFF2-40B4-BE49-F238E27FC236}">
                      <a16:creationId xmlns:a16="http://schemas.microsoft.com/office/drawing/2014/main" id="{2F46000B-0F4C-075B-7FBA-338EA2F6310E}"/>
                    </a:ext>
                  </a:extLst>
                </p:cNvPr>
                <p:cNvSpPr/>
                <p:nvPr/>
              </p:nvSpPr>
              <p:spPr>
                <a:xfrm rot="10800000">
                  <a:off x="14049491" y="1273117"/>
                  <a:ext cx="3240000" cy="2160000"/>
                </a:xfrm>
                <a:prstGeom prst="triangle">
                  <a:avLst/>
                </a:prstGeom>
                <a:solidFill>
                  <a:srgbClr val="1630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/>
                </a:p>
              </p:txBody>
            </p:sp>
            <p:sp>
              <p:nvSpPr>
                <p:cNvPr id="13" name="Háromszög 12">
                  <a:extLst>
                    <a:ext uri="{FF2B5EF4-FFF2-40B4-BE49-F238E27FC236}">
                      <a16:creationId xmlns:a16="http://schemas.microsoft.com/office/drawing/2014/main" id="{097DE1A2-2B7C-3873-AC3A-75BB1A232777}"/>
                    </a:ext>
                  </a:extLst>
                </p:cNvPr>
                <p:cNvSpPr/>
                <p:nvPr/>
              </p:nvSpPr>
              <p:spPr>
                <a:xfrm>
                  <a:off x="14049828" y="3437196"/>
                  <a:ext cx="3240000" cy="2160000"/>
                </a:xfrm>
                <a:prstGeom prst="triangle">
                  <a:avLst/>
                </a:prstGeom>
                <a:solidFill>
                  <a:srgbClr val="626B8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 dirty="0"/>
                </a:p>
              </p:txBody>
            </p:sp>
            <p:sp>
              <p:nvSpPr>
                <p:cNvPr id="14" name="Háromszög 13">
                  <a:extLst>
                    <a:ext uri="{FF2B5EF4-FFF2-40B4-BE49-F238E27FC236}">
                      <a16:creationId xmlns:a16="http://schemas.microsoft.com/office/drawing/2014/main" id="{453388A9-4227-278D-409E-9F76741CE357}"/>
                    </a:ext>
                  </a:extLst>
                </p:cNvPr>
                <p:cNvSpPr/>
                <p:nvPr/>
              </p:nvSpPr>
              <p:spPr>
                <a:xfrm>
                  <a:off x="15662456" y="1280246"/>
                  <a:ext cx="3240000" cy="2160000"/>
                </a:xfrm>
                <a:prstGeom prst="triangle">
                  <a:avLst/>
                </a:prstGeom>
                <a:solidFill>
                  <a:srgbClr val="17295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 dirty="0"/>
                </a:p>
              </p:txBody>
            </p:sp>
            <p:sp>
              <p:nvSpPr>
                <p:cNvPr id="15" name="Háromszög 14">
                  <a:extLst>
                    <a:ext uri="{FF2B5EF4-FFF2-40B4-BE49-F238E27FC236}">
                      <a16:creationId xmlns:a16="http://schemas.microsoft.com/office/drawing/2014/main" id="{C0A44731-3ED9-475B-D676-C0E318EBCFFA}"/>
                    </a:ext>
                  </a:extLst>
                </p:cNvPr>
                <p:cNvSpPr/>
                <p:nvPr/>
              </p:nvSpPr>
              <p:spPr>
                <a:xfrm rot="10800000">
                  <a:off x="15667253" y="3440646"/>
                  <a:ext cx="3240000" cy="2160000"/>
                </a:xfrm>
                <a:prstGeom prst="triangle">
                  <a:avLst/>
                </a:prstGeom>
                <a:solidFill>
                  <a:srgbClr val="1630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 dirty="0"/>
                </a:p>
              </p:txBody>
            </p:sp>
            <p:sp>
              <p:nvSpPr>
                <p:cNvPr id="16" name="Háromszög 15">
                  <a:extLst>
                    <a:ext uri="{FF2B5EF4-FFF2-40B4-BE49-F238E27FC236}">
                      <a16:creationId xmlns:a16="http://schemas.microsoft.com/office/drawing/2014/main" id="{F7D5490C-33C4-15E8-B687-603B5691F0CC}"/>
                    </a:ext>
                  </a:extLst>
                </p:cNvPr>
                <p:cNvSpPr/>
                <p:nvPr/>
              </p:nvSpPr>
              <p:spPr>
                <a:xfrm rot="10800000">
                  <a:off x="14032861" y="5599999"/>
                  <a:ext cx="3240000" cy="2160000"/>
                </a:xfrm>
                <a:prstGeom prst="triangle">
                  <a:avLst/>
                </a:prstGeom>
                <a:solidFill>
                  <a:srgbClr val="9CA8C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/>
                </a:p>
              </p:txBody>
            </p:sp>
          </p:grpSp>
          <p:sp>
            <p:nvSpPr>
              <p:cNvPr id="19" name="Háromszög 18">
                <a:extLst>
                  <a:ext uri="{FF2B5EF4-FFF2-40B4-BE49-F238E27FC236}">
                    <a16:creationId xmlns:a16="http://schemas.microsoft.com/office/drawing/2014/main" id="{85817AE6-8C62-413A-59FA-91B8EA0A9F6B}"/>
                  </a:ext>
                </a:extLst>
              </p:cNvPr>
              <p:cNvSpPr/>
              <p:nvPr/>
            </p:nvSpPr>
            <p:spPr>
              <a:xfrm>
                <a:off x="6438695" y="5014500"/>
                <a:ext cx="2430000" cy="1620000"/>
              </a:xfrm>
              <a:prstGeom prst="triangle">
                <a:avLst/>
              </a:prstGeom>
              <a:solidFill>
                <a:srgbClr val="16306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 dirty="0"/>
              </a:p>
            </p:txBody>
          </p:sp>
        </p:grpSp>
        <p:sp>
          <p:nvSpPr>
            <p:cNvPr id="6" name="Háromszög 5">
              <a:extLst>
                <a:ext uri="{FF2B5EF4-FFF2-40B4-BE49-F238E27FC236}">
                  <a16:creationId xmlns:a16="http://schemas.microsoft.com/office/drawing/2014/main" id="{BC8EAD65-A582-1B43-A79D-EF2A781D5C78}"/>
                </a:ext>
              </a:extLst>
            </p:cNvPr>
            <p:cNvSpPr/>
            <p:nvPr/>
          </p:nvSpPr>
          <p:spPr>
            <a:xfrm>
              <a:off x="8355033" y="5243647"/>
              <a:ext cx="2430000" cy="1620000"/>
            </a:xfrm>
            <a:prstGeom prst="triangle">
              <a:avLst/>
            </a:prstGeom>
            <a:solidFill>
              <a:srgbClr val="1422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17" name="Háromszög 16">
              <a:extLst>
                <a:ext uri="{FF2B5EF4-FFF2-40B4-BE49-F238E27FC236}">
                  <a16:creationId xmlns:a16="http://schemas.microsoft.com/office/drawing/2014/main" id="{B7B7D473-9098-6683-7351-B4AD156E8F19}"/>
                </a:ext>
              </a:extLst>
            </p:cNvPr>
            <p:cNvSpPr/>
            <p:nvPr/>
          </p:nvSpPr>
          <p:spPr>
            <a:xfrm>
              <a:off x="7166777" y="374367"/>
              <a:ext cx="2430000" cy="1620000"/>
            </a:xfrm>
            <a:prstGeom prst="triangle">
              <a:avLst/>
            </a:prstGeom>
            <a:solidFill>
              <a:srgbClr val="626B8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 dirty="0"/>
            </a:p>
          </p:txBody>
        </p:sp>
        <p:sp>
          <p:nvSpPr>
            <p:cNvPr id="20" name="Háromszög 19">
              <a:extLst>
                <a:ext uri="{FF2B5EF4-FFF2-40B4-BE49-F238E27FC236}">
                  <a16:creationId xmlns:a16="http://schemas.microsoft.com/office/drawing/2014/main" id="{B91197DF-C0EA-C3EF-8CD9-B18C41CE2ABD}"/>
                </a:ext>
              </a:extLst>
            </p:cNvPr>
            <p:cNvSpPr/>
            <p:nvPr/>
          </p:nvSpPr>
          <p:spPr>
            <a:xfrm rot="10800000">
              <a:off x="5955254" y="390427"/>
              <a:ext cx="2430000" cy="1620000"/>
            </a:xfrm>
            <a:prstGeom prst="triangle">
              <a:avLst/>
            </a:prstGeom>
            <a:solidFill>
              <a:srgbClr val="1422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1" name="Háromszög 20">
              <a:extLst>
                <a:ext uri="{FF2B5EF4-FFF2-40B4-BE49-F238E27FC236}">
                  <a16:creationId xmlns:a16="http://schemas.microsoft.com/office/drawing/2014/main" id="{A3EC8D08-5AA7-95D0-8786-299D89BC3448}"/>
                </a:ext>
              </a:extLst>
            </p:cNvPr>
            <p:cNvSpPr/>
            <p:nvPr/>
          </p:nvSpPr>
          <p:spPr>
            <a:xfrm>
              <a:off x="5958852" y="-1248456"/>
              <a:ext cx="2430000" cy="1620000"/>
            </a:xfrm>
            <a:prstGeom prst="triangle">
              <a:avLst/>
            </a:prstGeom>
            <a:solidFill>
              <a:srgbClr val="9CA8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2" name="Háromszög 21">
              <a:extLst>
                <a:ext uri="{FF2B5EF4-FFF2-40B4-BE49-F238E27FC236}">
                  <a16:creationId xmlns:a16="http://schemas.microsoft.com/office/drawing/2014/main" id="{2CBA2E56-760E-9D28-F692-053A9B1BA769}"/>
                </a:ext>
              </a:extLst>
            </p:cNvPr>
            <p:cNvSpPr/>
            <p:nvPr/>
          </p:nvSpPr>
          <p:spPr>
            <a:xfrm>
              <a:off x="8388852" y="-1248456"/>
              <a:ext cx="2430000" cy="1620000"/>
            </a:xfrm>
            <a:prstGeom prst="triangle">
              <a:avLst/>
            </a:prstGeom>
            <a:solidFill>
              <a:srgbClr val="1630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 dirty="0"/>
            </a:p>
          </p:txBody>
        </p:sp>
        <p:sp>
          <p:nvSpPr>
            <p:cNvPr id="27" name="Háromszög 26">
              <a:extLst>
                <a:ext uri="{FF2B5EF4-FFF2-40B4-BE49-F238E27FC236}">
                  <a16:creationId xmlns:a16="http://schemas.microsoft.com/office/drawing/2014/main" id="{2F13774E-0408-B792-DBE6-3FD156A66D52}"/>
                </a:ext>
              </a:extLst>
            </p:cNvPr>
            <p:cNvSpPr/>
            <p:nvPr/>
          </p:nvSpPr>
          <p:spPr>
            <a:xfrm rot="10800000">
              <a:off x="8390516" y="370106"/>
              <a:ext cx="2430000" cy="1620000"/>
            </a:xfrm>
            <a:prstGeom prst="triangle">
              <a:avLst/>
            </a:prstGeom>
            <a:solidFill>
              <a:srgbClr val="1729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 dirty="0"/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DC28A0A8-1C9B-ED15-6E95-23878E0EACC1}"/>
              </a:ext>
            </a:extLst>
          </p:cNvPr>
          <p:cNvSpPr txBox="1">
            <a:spLocks/>
          </p:cNvSpPr>
          <p:nvPr/>
        </p:nvSpPr>
        <p:spPr>
          <a:xfrm>
            <a:off x="497245" y="668651"/>
            <a:ext cx="6811113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Köszönöm a figyelmet ! </a:t>
            </a:r>
            <a:r>
              <a:rPr lang="hu-HU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  <a:sym typeface="Wingdings" panose="05000000000000000000" pitchFamily="2" charset="2"/>
              </a:rPr>
              <a:t></a:t>
            </a:r>
            <a:endParaRPr lang="hu-HU" sz="2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75AD15B-6223-C0D5-F16B-DE79E2FE1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45" y="1486514"/>
            <a:ext cx="5980673" cy="3744037"/>
          </a:xfrm>
          <a:prstGeom prst="rect">
            <a:avLst/>
          </a:prstGeom>
        </p:spPr>
      </p:pic>
      <p:pic>
        <p:nvPicPr>
          <p:cNvPr id="5" name="Picture 2" descr="Generált kép">
            <a:extLst>
              <a:ext uri="{FF2B5EF4-FFF2-40B4-BE49-F238E27FC236}">
                <a16:creationId xmlns:a16="http://schemas.microsoft.com/office/drawing/2014/main" id="{66FDFF2B-B87A-C8F9-F94B-DAFAFF467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" t="7399" r="929" b="7160"/>
          <a:stretch>
            <a:fillRect/>
          </a:stretch>
        </p:blipFill>
        <p:spPr bwMode="auto">
          <a:xfrm>
            <a:off x="83820" y="7646097"/>
            <a:ext cx="5817284" cy="434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2C001394-2B00-4FB5-9C85-6CED8B6C3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556" y="544394"/>
            <a:ext cx="2572735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6639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5C377-5A5B-4167-21BE-27424F84F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CEA10EC9-FC5E-9B90-E9AF-9C1F74308D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19" t="6490" b="13846"/>
          <a:stretch>
            <a:fillRect/>
          </a:stretch>
        </p:blipFill>
        <p:spPr>
          <a:xfrm>
            <a:off x="0" y="5979597"/>
            <a:ext cx="2951630" cy="726141"/>
          </a:xfrm>
          <a:prstGeom prst="rect">
            <a:avLst/>
          </a:prstGeom>
        </p:spPr>
      </p:pic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7106EF6F-6EE3-B96B-7A97-012506AD2AFD}"/>
              </a:ext>
            </a:extLst>
          </p:cNvPr>
          <p:cNvGrpSpPr/>
          <p:nvPr/>
        </p:nvGrpSpPr>
        <p:grpSpPr>
          <a:xfrm>
            <a:off x="5383763" y="4857684"/>
            <a:ext cx="3760238" cy="1975728"/>
            <a:chOff x="6604939" y="1962167"/>
            <a:chExt cx="3612427" cy="1815218"/>
          </a:xfrm>
        </p:grpSpPr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CCD2F151-AE33-3108-D3BA-EF3A2C09D1F9}"/>
                </a:ext>
              </a:extLst>
            </p:cNvPr>
            <p:cNvGrpSpPr/>
            <p:nvPr/>
          </p:nvGrpSpPr>
          <p:grpSpPr>
            <a:xfrm>
              <a:off x="7197920" y="1962167"/>
              <a:ext cx="3019446" cy="1815218"/>
              <a:chOff x="7197920" y="1962167"/>
              <a:chExt cx="3019446" cy="1815218"/>
            </a:xfrm>
          </p:grpSpPr>
          <p:pic>
            <p:nvPicPr>
              <p:cNvPr id="26" name="Picture 6" descr="Nem érhető el leírás a fényképhez.">
                <a:extLst>
                  <a:ext uri="{FF2B5EF4-FFF2-40B4-BE49-F238E27FC236}">
                    <a16:creationId xmlns:a16="http://schemas.microsoft.com/office/drawing/2014/main" id="{1A3208FF-5170-1990-9099-D48F7BF83E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41" t="5323" r="10366" b="13633"/>
              <a:stretch>
                <a:fillRect/>
              </a:stretch>
            </p:blipFill>
            <p:spPr bwMode="auto">
              <a:xfrm flipH="1">
                <a:off x="7343557" y="2104098"/>
                <a:ext cx="2873809" cy="1673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Szövegdoboz 26">
                <a:extLst>
                  <a:ext uri="{FF2B5EF4-FFF2-40B4-BE49-F238E27FC236}">
                    <a16:creationId xmlns:a16="http://schemas.microsoft.com/office/drawing/2014/main" id="{29933BFC-020B-A5E0-85C0-8DD44B930522}"/>
                  </a:ext>
                </a:extLst>
              </p:cNvPr>
              <p:cNvSpPr txBox="1"/>
              <p:nvPr/>
            </p:nvSpPr>
            <p:spPr>
              <a:xfrm>
                <a:off x="9180663" y="2834308"/>
                <a:ext cx="474626" cy="234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Pécs</a:t>
                </a:r>
              </a:p>
            </p:txBody>
          </p:sp>
          <p:sp>
            <p:nvSpPr>
              <p:cNvPr id="28" name="Téglalap 27">
                <a:extLst>
                  <a:ext uri="{FF2B5EF4-FFF2-40B4-BE49-F238E27FC236}">
                    <a16:creationId xmlns:a16="http://schemas.microsoft.com/office/drawing/2014/main" id="{04ABCFF3-E2D7-2DC9-CCF2-680155258618}"/>
                  </a:ext>
                </a:extLst>
              </p:cNvPr>
              <p:cNvSpPr/>
              <p:nvPr/>
            </p:nvSpPr>
            <p:spPr>
              <a:xfrm>
                <a:off x="7197920" y="1962167"/>
                <a:ext cx="476364" cy="1183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/>
              </a:p>
            </p:txBody>
          </p:sp>
          <p:pic>
            <p:nvPicPr>
              <p:cNvPr id="29" name="Kép 28" descr="A képen vázlat, rajz, clipart, illusztráció látható&#10;&#10;Előfordulhat, hogy az AI által létrehozott tartalom helytelen.">
                <a:extLst>
                  <a:ext uri="{FF2B5EF4-FFF2-40B4-BE49-F238E27FC236}">
                    <a16:creationId xmlns:a16="http://schemas.microsoft.com/office/drawing/2014/main" id="{3F692ADA-35FA-2C01-81A1-5B8C88A11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453491" y="2934072"/>
                <a:ext cx="743444" cy="735183"/>
              </a:xfrm>
              <a:prstGeom prst="rect">
                <a:avLst/>
              </a:prstGeom>
            </p:spPr>
          </p:pic>
        </p:grpSp>
        <p:sp>
          <p:nvSpPr>
            <p:cNvPr id="24" name="Téglalap 23">
              <a:extLst>
                <a:ext uri="{FF2B5EF4-FFF2-40B4-BE49-F238E27FC236}">
                  <a16:creationId xmlns:a16="http://schemas.microsoft.com/office/drawing/2014/main" id="{A8D5231C-CEC6-2809-0791-DA63BDC5FA00}"/>
                </a:ext>
              </a:extLst>
            </p:cNvPr>
            <p:cNvSpPr/>
            <p:nvPr/>
          </p:nvSpPr>
          <p:spPr>
            <a:xfrm>
              <a:off x="7018506" y="3321263"/>
              <a:ext cx="1213726" cy="39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A0F4B80F-3743-6A89-62E2-3F6A0016455E}"/>
                </a:ext>
              </a:extLst>
            </p:cNvPr>
            <p:cNvSpPr/>
            <p:nvPr/>
          </p:nvSpPr>
          <p:spPr>
            <a:xfrm>
              <a:off x="6604939" y="2859018"/>
              <a:ext cx="1313376" cy="905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</p:grpSp>
      <p:sp>
        <p:nvSpPr>
          <p:cNvPr id="2" name="Téglalap 1">
            <a:extLst>
              <a:ext uri="{FF2B5EF4-FFF2-40B4-BE49-F238E27FC236}">
                <a16:creationId xmlns:a16="http://schemas.microsoft.com/office/drawing/2014/main" id="{2404B050-1C72-D8D1-0AFF-C6F19D3C5038}"/>
              </a:ext>
            </a:extLst>
          </p:cNvPr>
          <p:cNvSpPr/>
          <p:nvPr/>
        </p:nvSpPr>
        <p:spPr>
          <a:xfrm>
            <a:off x="-50430" y="6737352"/>
            <a:ext cx="9234000" cy="135000"/>
          </a:xfrm>
          <a:prstGeom prst="rect">
            <a:avLst/>
          </a:prstGeom>
          <a:gradFill flip="none" rotWithShape="1">
            <a:gsLst>
              <a:gs pos="0">
                <a:srgbClr val="111C46"/>
              </a:gs>
              <a:gs pos="52000">
                <a:srgbClr val="00B6BB"/>
              </a:gs>
              <a:gs pos="100000">
                <a:srgbClr val="1A996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>
              <a:latin typeface="Palatino Linotype" panose="0204050205050503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D7E2B36-8488-61FB-504F-A229B801AC25}"/>
              </a:ext>
            </a:extLst>
          </p:cNvPr>
          <p:cNvSpPr txBox="1">
            <a:spLocks/>
          </p:cNvSpPr>
          <p:nvPr/>
        </p:nvSpPr>
        <p:spPr>
          <a:xfrm>
            <a:off x="376686" y="76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40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E48811-2E28-E965-3AE7-322079AAC2F3}"/>
              </a:ext>
            </a:extLst>
          </p:cNvPr>
          <p:cNvSpPr txBox="1">
            <a:spLocks/>
          </p:cNvSpPr>
          <p:nvPr/>
        </p:nvSpPr>
        <p:spPr>
          <a:xfrm>
            <a:off x="529086" y="15316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Alap</a:t>
            </a:r>
          </a:p>
        </p:txBody>
      </p:sp>
      <p:pic>
        <p:nvPicPr>
          <p:cNvPr id="6" name="Tartalom helye 4">
            <a:extLst>
              <a:ext uri="{FF2B5EF4-FFF2-40B4-BE49-F238E27FC236}">
                <a16:creationId xmlns:a16="http://schemas.microsoft.com/office/drawing/2014/main" id="{B4F05ADE-1A31-53F1-4FCF-95AE8003A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0711" y="771814"/>
            <a:ext cx="5055383" cy="5055383"/>
          </a:xfrm>
          <a:prstGeom prst="rect">
            <a:avLst/>
          </a:prstGeo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1E615EF7-93CC-5B18-0489-C390BD369393}"/>
              </a:ext>
            </a:extLst>
          </p:cNvPr>
          <p:cNvSpPr txBox="1">
            <a:spLocks/>
          </p:cNvSpPr>
          <p:nvPr/>
        </p:nvSpPr>
        <p:spPr>
          <a:xfrm>
            <a:off x="0" y="6254574"/>
            <a:ext cx="9144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400" b="1" dirty="0" err="1">
                <a:solidFill>
                  <a:srgbClr val="A3CD37"/>
                </a:solidFill>
                <a:latin typeface="Palatino Linotype" panose="02040502050505030304" pitchFamily="18" charset="0"/>
              </a:rPr>
              <a:t>Mira</a:t>
            </a:r>
            <a:r>
              <a:rPr lang="hu-HU" sz="2400" b="1" dirty="0">
                <a:solidFill>
                  <a:srgbClr val="A3CD37"/>
                </a:solidFill>
                <a:latin typeface="Palatino Linotype" panose="02040502050505030304" pitchFamily="18" charset="0"/>
              </a:rPr>
              <a:t> Pécs 2025</a:t>
            </a:r>
          </a:p>
        </p:txBody>
      </p:sp>
    </p:spTree>
    <p:extLst>
      <p:ext uri="{BB962C8B-B14F-4D97-AF65-F5344CB8AC3E}">
        <p14:creationId xmlns:p14="http://schemas.microsoft.com/office/powerpoint/2010/main" val="418849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C4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B5C5D6-64CE-A443-C4A4-F104858B2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Csoportba foglalás 27">
            <a:extLst>
              <a:ext uri="{FF2B5EF4-FFF2-40B4-BE49-F238E27FC236}">
                <a16:creationId xmlns:a16="http://schemas.microsoft.com/office/drawing/2014/main" id="{1CC512BA-D20C-93C8-C0BF-1469C62BB548}"/>
              </a:ext>
            </a:extLst>
          </p:cNvPr>
          <p:cNvGrpSpPr/>
          <p:nvPr/>
        </p:nvGrpSpPr>
        <p:grpSpPr>
          <a:xfrm>
            <a:off x="5949978" y="-1248456"/>
            <a:ext cx="4870538" cy="8112103"/>
            <a:chOff x="5949978" y="-1248456"/>
            <a:chExt cx="4870538" cy="8112103"/>
          </a:xfrm>
        </p:grpSpPr>
        <p:grpSp>
          <p:nvGrpSpPr>
            <p:cNvPr id="4" name="Csoportba foglalás 3">
              <a:extLst>
                <a:ext uri="{FF2B5EF4-FFF2-40B4-BE49-F238E27FC236}">
                  <a16:creationId xmlns:a16="http://schemas.microsoft.com/office/drawing/2014/main" id="{8FA6B682-4CE1-A541-8BBC-92C26C47EB1F}"/>
                </a:ext>
              </a:extLst>
            </p:cNvPr>
            <p:cNvGrpSpPr/>
            <p:nvPr/>
          </p:nvGrpSpPr>
          <p:grpSpPr>
            <a:xfrm>
              <a:off x="5949978" y="1992838"/>
              <a:ext cx="4858322" cy="4865162"/>
              <a:chOff x="6438694" y="1776787"/>
              <a:chExt cx="4858322" cy="4865162"/>
            </a:xfrm>
          </p:grpSpPr>
          <p:grpSp>
            <p:nvGrpSpPr>
              <p:cNvPr id="8" name="Csoportba foglalás 7">
                <a:extLst>
                  <a:ext uri="{FF2B5EF4-FFF2-40B4-BE49-F238E27FC236}">
                    <a16:creationId xmlns:a16="http://schemas.microsoft.com/office/drawing/2014/main" id="{E69EA572-E5A0-6161-4B4C-328FC489179F}"/>
                  </a:ext>
                </a:extLst>
              </p:cNvPr>
              <p:cNvGrpSpPr/>
              <p:nvPr/>
            </p:nvGrpSpPr>
            <p:grpSpPr>
              <a:xfrm>
                <a:off x="6438694" y="1776787"/>
                <a:ext cx="4858322" cy="4865162"/>
                <a:chOff x="12429491" y="1273117"/>
                <a:chExt cx="6477762" cy="6486882"/>
              </a:xfrm>
            </p:grpSpPr>
            <p:sp>
              <p:nvSpPr>
                <p:cNvPr id="9" name="Háromszög 8">
                  <a:extLst>
                    <a:ext uri="{FF2B5EF4-FFF2-40B4-BE49-F238E27FC236}">
                      <a16:creationId xmlns:a16="http://schemas.microsoft.com/office/drawing/2014/main" id="{DD883186-A4F2-8953-375A-C7D3DF504D49}"/>
                    </a:ext>
                  </a:extLst>
                </p:cNvPr>
                <p:cNvSpPr/>
                <p:nvPr/>
              </p:nvSpPr>
              <p:spPr>
                <a:xfrm rot="10800000">
                  <a:off x="12429491" y="3433117"/>
                  <a:ext cx="3240000" cy="2160000"/>
                </a:xfrm>
                <a:prstGeom prst="triangle">
                  <a:avLst/>
                </a:prstGeom>
                <a:solidFill>
                  <a:srgbClr val="14224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/>
                </a:p>
              </p:txBody>
            </p:sp>
            <p:sp>
              <p:nvSpPr>
                <p:cNvPr id="10" name="Háromszög 9">
                  <a:extLst>
                    <a:ext uri="{FF2B5EF4-FFF2-40B4-BE49-F238E27FC236}">
                      <a16:creationId xmlns:a16="http://schemas.microsoft.com/office/drawing/2014/main" id="{AF1DEFC9-D2A1-87D1-6C6C-1308909A3892}"/>
                    </a:ext>
                  </a:extLst>
                </p:cNvPr>
                <p:cNvSpPr/>
                <p:nvPr/>
              </p:nvSpPr>
              <p:spPr>
                <a:xfrm>
                  <a:off x="12429491" y="1275156"/>
                  <a:ext cx="3240000" cy="2160000"/>
                </a:xfrm>
                <a:prstGeom prst="triangle">
                  <a:avLst/>
                </a:prstGeom>
                <a:solidFill>
                  <a:srgbClr val="9CA8C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>
                    <a:solidFill>
                      <a:srgbClr val="9CA8C3"/>
                    </a:solidFill>
                  </a:endParaRPr>
                </a:p>
              </p:txBody>
            </p:sp>
            <p:sp>
              <p:nvSpPr>
                <p:cNvPr id="11" name="Háromszög 10">
                  <a:extLst>
                    <a:ext uri="{FF2B5EF4-FFF2-40B4-BE49-F238E27FC236}">
                      <a16:creationId xmlns:a16="http://schemas.microsoft.com/office/drawing/2014/main" id="{5EBCFDC0-308D-5033-4CEB-9785FD74CCFE}"/>
                    </a:ext>
                  </a:extLst>
                </p:cNvPr>
                <p:cNvSpPr/>
                <p:nvPr/>
              </p:nvSpPr>
              <p:spPr>
                <a:xfrm rot="10800000">
                  <a:off x="14049491" y="1273117"/>
                  <a:ext cx="3240000" cy="2160000"/>
                </a:xfrm>
                <a:prstGeom prst="triangle">
                  <a:avLst/>
                </a:prstGeom>
                <a:solidFill>
                  <a:srgbClr val="1630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/>
                </a:p>
              </p:txBody>
            </p:sp>
            <p:sp>
              <p:nvSpPr>
                <p:cNvPr id="13" name="Háromszög 12">
                  <a:extLst>
                    <a:ext uri="{FF2B5EF4-FFF2-40B4-BE49-F238E27FC236}">
                      <a16:creationId xmlns:a16="http://schemas.microsoft.com/office/drawing/2014/main" id="{E52BC555-B3C9-0529-3E57-AFD404419165}"/>
                    </a:ext>
                  </a:extLst>
                </p:cNvPr>
                <p:cNvSpPr/>
                <p:nvPr/>
              </p:nvSpPr>
              <p:spPr>
                <a:xfrm>
                  <a:off x="14049828" y="3437196"/>
                  <a:ext cx="3240000" cy="2160000"/>
                </a:xfrm>
                <a:prstGeom prst="triangle">
                  <a:avLst/>
                </a:prstGeom>
                <a:solidFill>
                  <a:srgbClr val="626B8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 dirty="0"/>
                </a:p>
              </p:txBody>
            </p:sp>
            <p:sp>
              <p:nvSpPr>
                <p:cNvPr id="14" name="Háromszög 13">
                  <a:extLst>
                    <a:ext uri="{FF2B5EF4-FFF2-40B4-BE49-F238E27FC236}">
                      <a16:creationId xmlns:a16="http://schemas.microsoft.com/office/drawing/2014/main" id="{67E8CC7E-C68A-3A74-83D8-35553BA9B05A}"/>
                    </a:ext>
                  </a:extLst>
                </p:cNvPr>
                <p:cNvSpPr/>
                <p:nvPr/>
              </p:nvSpPr>
              <p:spPr>
                <a:xfrm>
                  <a:off x="15662456" y="1280246"/>
                  <a:ext cx="3240000" cy="2160000"/>
                </a:xfrm>
                <a:prstGeom prst="triangle">
                  <a:avLst/>
                </a:prstGeom>
                <a:solidFill>
                  <a:srgbClr val="17295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 dirty="0"/>
                </a:p>
              </p:txBody>
            </p:sp>
            <p:sp>
              <p:nvSpPr>
                <p:cNvPr id="15" name="Háromszög 14">
                  <a:extLst>
                    <a:ext uri="{FF2B5EF4-FFF2-40B4-BE49-F238E27FC236}">
                      <a16:creationId xmlns:a16="http://schemas.microsoft.com/office/drawing/2014/main" id="{A09619DC-A6AD-F388-CDC4-CD9B7395B7A5}"/>
                    </a:ext>
                  </a:extLst>
                </p:cNvPr>
                <p:cNvSpPr/>
                <p:nvPr/>
              </p:nvSpPr>
              <p:spPr>
                <a:xfrm rot="10800000">
                  <a:off x="15667253" y="3440646"/>
                  <a:ext cx="3240000" cy="2160000"/>
                </a:xfrm>
                <a:prstGeom prst="triangle">
                  <a:avLst/>
                </a:prstGeom>
                <a:solidFill>
                  <a:srgbClr val="1630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 dirty="0"/>
                </a:p>
              </p:txBody>
            </p:sp>
            <p:sp>
              <p:nvSpPr>
                <p:cNvPr id="16" name="Háromszög 15">
                  <a:extLst>
                    <a:ext uri="{FF2B5EF4-FFF2-40B4-BE49-F238E27FC236}">
                      <a16:creationId xmlns:a16="http://schemas.microsoft.com/office/drawing/2014/main" id="{B7C513BC-4BCB-112B-51CF-F6A37F5A11DF}"/>
                    </a:ext>
                  </a:extLst>
                </p:cNvPr>
                <p:cNvSpPr/>
                <p:nvPr/>
              </p:nvSpPr>
              <p:spPr>
                <a:xfrm rot="10800000">
                  <a:off x="14032861" y="5599999"/>
                  <a:ext cx="3240000" cy="2160000"/>
                </a:xfrm>
                <a:prstGeom prst="triangle">
                  <a:avLst/>
                </a:prstGeom>
                <a:solidFill>
                  <a:srgbClr val="9CA8C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350"/>
                </a:p>
              </p:txBody>
            </p:sp>
          </p:grpSp>
          <p:sp>
            <p:nvSpPr>
              <p:cNvPr id="19" name="Háromszög 18">
                <a:extLst>
                  <a:ext uri="{FF2B5EF4-FFF2-40B4-BE49-F238E27FC236}">
                    <a16:creationId xmlns:a16="http://schemas.microsoft.com/office/drawing/2014/main" id="{AA411BDD-7794-C1DC-7F4F-26C7C11172F3}"/>
                  </a:ext>
                </a:extLst>
              </p:cNvPr>
              <p:cNvSpPr/>
              <p:nvPr/>
            </p:nvSpPr>
            <p:spPr>
              <a:xfrm>
                <a:off x="6438695" y="5014500"/>
                <a:ext cx="2430000" cy="1620000"/>
              </a:xfrm>
              <a:prstGeom prst="triangle">
                <a:avLst/>
              </a:prstGeom>
              <a:solidFill>
                <a:srgbClr val="16306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 dirty="0"/>
              </a:p>
            </p:txBody>
          </p:sp>
        </p:grpSp>
        <p:sp>
          <p:nvSpPr>
            <p:cNvPr id="6" name="Háromszög 5">
              <a:extLst>
                <a:ext uri="{FF2B5EF4-FFF2-40B4-BE49-F238E27FC236}">
                  <a16:creationId xmlns:a16="http://schemas.microsoft.com/office/drawing/2014/main" id="{8EA14A67-A8F1-57FB-DA9D-AADE9C7DB8CB}"/>
                </a:ext>
              </a:extLst>
            </p:cNvPr>
            <p:cNvSpPr/>
            <p:nvPr/>
          </p:nvSpPr>
          <p:spPr>
            <a:xfrm>
              <a:off x="8355033" y="5243647"/>
              <a:ext cx="2430000" cy="1620000"/>
            </a:xfrm>
            <a:prstGeom prst="triangle">
              <a:avLst/>
            </a:prstGeom>
            <a:solidFill>
              <a:srgbClr val="1422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17" name="Háromszög 16">
              <a:extLst>
                <a:ext uri="{FF2B5EF4-FFF2-40B4-BE49-F238E27FC236}">
                  <a16:creationId xmlns:a16="http://schemas.microsoft.com/office/drawing/2014/main" id="{E0032721-6C46-B230-57E2-4A65DA8D5F35}"/>
                </a:ext>
              </a:extLst>
            </p:cNvPr>
            <p:cNvSpPr/>
            <p:nvPr/>
          </p:nvSpPr>
          <p:spPr>
            <a:xfrm>
              <a:off x="7166777" y="374367"/>
              <a:ext cx="2430000" cy="1620000"/>
            </a:xfrm>
            <a:prstGeom prst="triangle">
              <a:avLst/>
            </a:prstGeom>
            <a:solidFill>
              <a:srgbClr val="626B8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 dirty="0"/>
            </a:p>
          </p:txBody>
        </p:sp>
        <p:sp>
          <p:nvSpPr>
            <p:cNvPr id="20" name="Háromszög 19">
              <a:extLst>
                <a:ext uri="{FF2B5EF4-FFF2-40B4-BE49-F238E27FC236}">
                  <a16:creationId xmlns:a16="http://schemas.microsoft.com/office/drawing/2014/main" id="{58D941F9-37F4-48F0-9A6B-23EE1818F217}"/>
                </a:ext>
              </a:extLst>
            </p:cNvPr>
            <p:cNvSpPr/>
            <p:nvPr/>
          </p:nvSpPr>
          <p:spPr>
            <a:xfrm rot="10800000">
              <a:off x="5955254" y="390427"/>
              <a:ext cx="2430000" cy="1620000"/>
            </a:xfrm>
            <a:prstGeom prst="triangle">
              <a:avLst/>
            </a:prstGeom>
            <a:solidFill>
              <a:srgbClr val="1422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1" name="Háromszög 20">
              <a:extLst>
                <a:ext uri="{FF2B5EF4-FFF2-40B4-BE49-F238E27FC236}">
                  <a16:creationId xmlns:a16="http://schemas.microsoft.com/office/drawing/2014/main" id="{1EAF3C12-24C7-E364-AB2B-D867212857BF}"/>
                </a:ext>
              </a:extLst>
            </p:cNvPr>
            <p:cNvSpPr/>
            <p:nvPr/>
          </p:nvSpPr>
          <p:spPr>
            <a:xfrm>
              <a:off x="5958852" y="-1248456"/>
              <a:ext cx="2430000" cy="1620000"/>
            </a:xfrm>
            <a:prstGeom prst="triangle">
              <a:avLst/>
            </a:prstGeom>
            <a:solidFill>
              <a:srgbClr val="9CA8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2" name="Háromszög 21">
              <a:extLst>
                <a:ext uri="{FF2B5EF4-FFF2-40B4-BE49-F238E27FC236}">
                  <a16:creationId xmlns:a16="http://schemas.microsoft.com/office/drawing/2014/main" id="{10BF7D84-016D-A821-D4E5-86B7A05C01E1}"/>
                </a:ext>
              </a:extLst>
            </p:cNvPr>
            <p:cNvSpPr/>
            <p:nvPr/>
          </p:nvSpPr>
          <p:spPr>
            <a:xfrm>
              <a:off x="8388852" y="-1248456"/>
              <a:ext cx="2430000" cy="1620000"/>
            </a:xfrm>
            <a:prstGeom prst="triangle">
              <a:avLst/>
            </a:prstGeom>
            <a:solidFill>
              <a:srgbClr val="1630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 dirty="0"/>
            </a:p>
          </p:txBody>
        </p:sp>
        <p:sp>
          <p:nvSpPr>
            <p:cNvPr id="27" name="Háromszög 26">
              <a:extLst>
                <a:ext uri="{FF2B5EF4-FFF2-40B4-BE49-F238E27FC236}">
                  <a16:creationId xmlns:a16="http://schemas.microsoft.com/office/drawing/2014/main" id="{508F448C-081E-E7C2-03E9-9F950CE3B267}"/>
                </a:ext>
              </a:extLst>
            </p:cNvPr>
            <p:cNvSpPr/>
            <p:nvPr/>
          </p:nvSpPr>
          <p:spPr>
            <a:xfrm rot="10800000">
              <a:off x="8390516" y="370106"/>
              <a:ext cx="2430000" cy="1620000"/>
            </a:xfrm>
            <a:prstGeom prst="triangle">
              <a:avLst/>
            </a:prstGeom>
            <a:solidFill>
              <a:srgbClr val="1729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 dirty="0"/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E002B8AC-ABDD-2DD4-FFBB-BA31F0704848}"/>
              </a:ext>
            </a:extLst>
          </p:cNvPr>
          <p:cNvSpPr txBox="1">
            <a:spLocks/>
          </p:cNvSpPr>
          <p:nvPr/>
        </p:nvSpPr>
        <p:spPr>
          <a:xfrm>
            <a:off x="-250997" y="1180106"/>
            <a:ext cx="6811113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Köszönöm a figyelmet ! </a:t>
            </a:r>
            <a:r>
              <a:rPr lang="hu-HU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  <a:sym typeface="Wingdings" panose="05000000000000000000" pitchFamily="2" charset="2"/>
              </a:rPr>
              <a:t></a:t>
            </a:r>
            <a:endParaRPr lang="hu-HU" sz="2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2ED401C-3A80-5108-ADB9-B20586D14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45" y="2157340"/>
            <a:ext cx="5252737" cy="3073211"/>
          </a:xfrm>
          <a:prstGeom prst="rect">
            <a:avLst/>
          </a:prstGeom>
        </p:spPr>
      </p:pic>
      <p:pic>
        <p:nvPicPr>
          <p:cNvPr id="2" name="Picture 2" descr="Generált kép">
            <a:extLst>
              <a:ext uri="{FF2B5EF4-FFF2-40B4-BE49-F238E27FC236}">
                <a16:creationId xmlns:a16="http://schemas.microsoft.com/office/drawing/2014/main" id="{ECEED514-CC5A-C8EE-3D59-79356B700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" t="7399" r="929" b="7160"/>
          <a:stretch>
            <a:fillRect/>
          </a:stretch>
        </p:blipFill>
        <p:spPr bwMode="auto">
          <a:xfrm>
            <a:off x="285380" y="1885377"/>
            <a:ext cx="5817284" cy="434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3C8570E-C200-46B4-BE8C-68AFCDCE1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852" y="43845"/>
            <a:ext cx="3262266" cy="20823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2124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8C922-EB30-04A9-2038-5DEBB5F75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7B1DF2E3-611E-61D5-A57B-F3F65BB725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19" t="6490" b="13846"/>
          <a:stretch>
            <a:fillRect/>
          </a:stretch>
        </p:blipFill>
        <p:spPr>
          <a:xfrm>
            <a:off x="0" y="5979597"/>
            <a:ext cx="2951630" cy="726141"/>
          </a:xfrm>
          <a:prstGeom prst="rect">
            <a:avLst/>
          </a:prstGeom>
        </p:spPr>
      </p:pic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AC2AE509-B7C4-F856-FBE3-642F2BA2C06C}"/>
              </a:ext>
            </a:extLst>
          </p:cNvPr>
          <p:cNvGrpSpPr/>
          <p:nvPr/>
        </p:nvGrpSpPr>
        <p:grpSpPr>
          <a:xfrm>
            <a:off x="5383763" y="4857684"/>
            <a:ext cx="3760238" cy="1975728"/>
            <a:chOff x="6604939" y="1962167"/>
            <a:chExt cx="3612427" cy="1815218"/>
          </a:xfrm>
        </p:grpSpPr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29741EDD-A2EC-A641-6E09-5FE6333482A8}"/>
                </a:ext>
              </a:extLst>
            </p:cNvPr>
            <p:cNvGrpSpPr/>
            <p:nvPr/>
          </p:nvGrpSpPr>
          <p:grpSpPr>
            <a:xfrm>
              <a:off x="7197920" y="1962167"/>
              <a:ext cx="3019446" cy="1815218"/>
              <a:chOff x="7197920" y="1962167"/>
              <a:chExt cx="3019446" cy="1815218"/>
            </a:xfrm>
          </p:grpSpPr>
          <p:pic>
            <p:nvPicPr>
              <p:cNvPr id="26" name="Picture 6" descr="Nem érhető el leírás a fényképhez.">
                <a:extLst>
                  <a:ext uri="{FF2B5EF4-FFF2-40B4-BE49-F238E27FC236}">
                    <a16:creationId xmlns:a16="http://schemas.microsoft.com/office/drawing/2014/main" id="{FC7DA737-9E45-6493-4202-9AF5433E89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41" t="5323" r="10366" b="13633"/>
              <a:stretch>
                <a:fillRect/>
              </a:stretch>
            </p:blipFill>
            <p:spPr bwMode="auto">
              <a:xfrm flipH="1">
                <a:off x="7343557" y="2104098"/>
                <a:ext cx="2873809" cy="1673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Szövegdoboz 26">
                <a:extLst>
                  <a:ext uri="{FF2B5EF4-FFF2-40B4-BE49-F238E27FC236}">
                    <a16:creationId xmlns:a16="http://schemas.microsoft.com/office/drawing/2014/main" id="{D7BCB950-CB02-6E73-6552-BC461ED376A3}"/>
                  </a:ext>
                </a:extLst>
              </p:cNvPr>
              <p:cNvSpPr txBox="1"/>
              <p:nvPr/>
            </p:nvSpPr>
            <p:spPr>
              <a:xfrm>
                <a:off x="9180663" y="2834308"/>
                <a:ext cx="474626" cy="234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Pécs</a:t>
                </a:r>
              </a:p>
            </p:txBody>
          </p:sp>
          <p:sp>
            <p:nvSpPr>
              <p:cNvPr id="28" name="Téglalap 27">
                <a:extLst>
                  <a:ext uri="{FF2B5EF4-FFF2-40B4-BE49-F238E27FC236}">
                    <a16:creationId xmlns:a16="http://schemas.microsoft.com/office/drawing/2014/main" id="{1CBBF661-2D85-93AE-FBA2-C6732BDEEE41}"/>
                  </a:ext>
                </a:extLst>
              </p:cNvPr>
              <p:cNvSpPr/>
              <p:nvPr/>
            </p:nvSpPr>
            <p:spPr>
              <a:xfrm>
                <a:off x="7197920" y="1962167"/>
                <a:ext cx="476364" cy="1183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/>
              </a:p>
            </p:txBody>
          </p:sp>
          <p:pic>
            <p:nvPicPr>
              <p:cNvPr id="29" name="Kép 28" descr="A képen vázlat, rajz, clipart, illusztráció látható&#10;&#10;Előfordulhat, hogy az AI által létrehozott tartalom helytelen.">
                <a:extLst>
                  <a:ext uri="{FF2B5EF4-FFF2-40B4-BE49-F238E27FC236}">
                    <a16:creationId xmlns:a16="http://schemas.microsoft.com/office/drawing/2014/main" id="{E86F4AB7-5281-9B12-A336-113852EBE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453491" y="2934072"/>
                <a:ext cx="743444" cy="735183"/>
              </a:xfrm>
              <a:prstGeom prst="rect">
                <a:avLst/>
              </a:prstGeom>
            </p:spPr>
          </p:pic>
        </p:grpSp>
        <p:sp>
          <p:nvSpPr>
            <p:cNvPr id="24" name="Téglalap 23">
              <a:extLst>
                <a:ext uri="{FF2B5EF4-FFF2-40B4-BE49-F238E27FC236}">
                  <a16:creationId xmlns:a16="http://schemas.microsoft.com/office/drawing/2014/main" id="{FA9E343B-CF76-7C6B-9C96-197DB85745D3}"/>
                </a:ext>
              </a:extLst>
            </p:cNvPr>
            <p:cNvSpPr/>
            <p:nvPr/>
          </p:nvSpPr>
          <p:spPr>
            <a:xfrm>
              <a:off x="7018506" y="3321263"/>
              <a:ext cx="1213726" cy="39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917C2BEF-7E82-29CB-2784-2B764B3C4F01}"/>
                </a:ext>
              </a:extLst>
            </p:cNvPr>
            <p:cNvSpPr/>
            <p:nvPr/>
          </p:nvSpPr>
          <p:spPr>
            <a:xfrm>
              <a:off x="6604939" y="2859018"/>
              <a:ext cx="1313376" cy="905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</p:grpSp>
      <p:sp>
        <p:nvSpPr>
          <p:cNvPr id="2" name="Téglalap 1">
            <a:extLst>
              <a:ext uri="{FF2B5EF4-FFF2-40B4-BE49-F238E27FC236}">
                <a16:creationId xmlns:a16="http://schemas.microsoft.com/office/drawing/2014/main" id="{067F1877-044D-A16F-1267-3F047B98782D}"/>
              </a:ext>
            </a:extLst>
          </p:cNvPr>
          <p:cNvSpPr/>
          <p:nvPr/>
        </p:nvSpPr>
        <p:spPr>
          <a:xfrm>
            <a:off x="-50430" y="6737352"/>
            <a:ext cx="9234000" cy="135000"/>
          </a:xfrm>
          <a:prstGeom prst="rect">
            <a:avLst/>
          </a:prstGeom>
          <a:gradFill flip="none" rotWithShape="1">
            <a:gsLst>
              <a:gs pos="0">
                <a:srgbClr val="111C46"/>
              </a:gs>
              <a:gs pos="52000">
                <a:srgbClr val="00B6BB"/>
              </a:gs>
              <a:gs pos="100000">
                <a:srgbClr val="1A996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>
              <a:latin typeface="Palatino Linotype" panose="0204050205050503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36FC5C0-8881-7EA7-E5B3-815EA0210388}"/>
              </a:ext>
            </a:extLst>
          </p:cNvPr>
          <p:cNvSpPr txBox="1">
            <a:spLocks/>
          </p:cNvSpPr>
          <p:nvPr/>
        </p:nvSpPr>
        <p:spPr>
          <a:xfrm>
            <a:off x="376686" y="76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40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9FE5846-C78B-1E51-92C7-C69EADAC0865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Fascia</a:t>
            </a:r>
            <a:r>
              <a:rPr lang="hu-HU" sz="40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blokkok lényege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87A974A-CEBD-72FE-E1CA-E99C01F350CE}"/>
              </a:ext>
            </a:extLst>
          </p:cNvPr>
          <p:cNvSpPr txBox="1">
            <a:spLocks/>
          </p:cNvSpPr>
          <p:nvPr/>
        </p:nvSpPr>
        <p:spPr>
          <a:xfrm>
            <a:off x="337117" y="1022283"/>
            <a:ext cx="7117957" cy="4230757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/>
          </a:p>
          <a:p>
            <a:pPr marL="0" indent="0" algn="ctr">
              <a:buFont typeface="Arial"/>
              <a:buNone/>
            </a:pPr>
            <a:r>
              <a:rPr lang="hu-HU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Definíció:Lokálanesztetikum (LA) befecskendezése egy fasciaréteg alá vagy fölé, ahonnan az idegek mentén diffundál</a:t>
            </a:r>
          </a:p>
          <a:p>
            <a:pPr algn="ctr"/>
            <a:endParaRPr lang="hu-HU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/>
              <a:t>Nem igényel idegközvetlen szúrást → biztonságosabb, egyszerűbb, mint klasszikus idegblokkok (Néha még Én is megtudom szúrni)</a:t>
            </a:r>
          </a:p>
          <a:p>
            <a:r>
              <a:rPr lang="hu-HU" b="1">
                <a:solidFill>
                  <a:srgbClr val="C00000"/>
                </a:solidFill>
              </a:rPr>
              <a:t>Ultrahang-vezérléssel pontos és jól látható</a:t>
            </a:r>
          </a:p>
          <a:p>
            <a:r>
              <a:rPr lang="hu-HU"/>
              <a:t>Klinikai jelentőség: Perioperatív multimodális analgesia része</a:t>
            </a:r>
          </a:p>
          <a:p>
            <a:r>
              <a:rPr lang="hu-HU"/>
              <a:t>Csökkenti az opioidigényt</a:t>
            </a:r>
          </a:p>
          <a:p>
            <a:r>
              <a:rPr lang="hu-HU"/>
              <a:t>Gyorsítja a posztoperatív felépülést</a:t>
            </a:r>
          </a:p>
          <a:p>
            <a:r>
              <a:rPr lang="hu-HU"/>
              <a:t>Népszerűség oka:Ultrahang terjedése → új blokkok felfedezése (ESPB, QL, PECS)Széles indikációs kör: hasfal, mellkas, csípő</a:t>
            </a:r>
            <a:endParaRPr lang="hu-HU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7FB87B72-BF1A-0C93-BE14-6BE9E8CFFD94}"/>
              </a:ext>
            </a:extLst>
          </p:cNvPr>
          <p:cNvSpPr txBox="1"/>
          <p:nvPr/>
        </p:nvSpPr>
        <p:spPr>
          <a:xfrm>
            <a:off x="618225" y="5445082"/>
            <a:ext cx="7746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rgbClr val="002060"/>
                </a:solidFill>
              </a:rPr>
              <a:t>https://www.youtube.com/watch?v=OqedcP9OPvc</a:t>
            </a:r>
          </a:p>
        </p:txBody>
      </p:sp>
      <p:sp>
        <p:nvSpPr>
          <p:cNvPr id="11" name="Cím 1">
            <a:extLst>
              <a:ext uri="{FF2B5EF4-FFF2-40B4-BE49-F238E27FC236}">
                <a16:creationId xmlns:a16="http://schemas.microsoft.com/office/drawing/2014/main" id="{0A8C60A8-B6D3-21D0-4FA1-90EADA7C529D}"/>
              </a:ext>
            </a:extLst>
          </p:cNvPr>
          <p:cNvSpPr txBox="1">
            <a:spLocks/>
          </p:cNvSpPr>
          <p:nvPr/>
        </p:nvSpPr>
        <p:spPr>
          <a:xfrm>
            <a:off x="0" y="6254574"/>
            <a:ext cx="9144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400" b="1" dirty="0" err="1">
                <a:solidFill>
                  <a:srgbClr val="A3CD37"/>
                </a:solidFill>
                <a:latin typeface="Palatino Linotype" panose="02040502050505030304" pitchFamily="18" charset="0"/>
              </a:rPr>
              <a:t>Mira</a:t>
            </a:r>
            <a:r>
              <a:rPr lang="hu-HU" sz="2400" b="1" dirty="0">
                <a:solidFill>
                  <a:srgbClr val="A3CD37"/>
                </a:solidFill>
                <a:latin typeface="Palatino Linotype" panose="02040502050505030304" pitchFamily="18" charset="0"/>
              </a:rPr>
              <a:t> Pécs 2025</a:t>
            </a:r>
          </a:p>
        </p:txBody>
      </p:sp>
      <p:pic>
        <p:nvPicPr>
          <p:cNvPr id="12" name="Screen_Recording_20250921_173444_YouTube">
            <a:hlinkClick r:id="" action="ppaction://media"/>
            <a:extLst>
              <a:ext uri="{FF2B5EF4-FFF2-40B4-BE49-F238E27FC236}">
                <a16:creationId xmlns:a16="http://schemas.microsoft.com/office/drawing/2014/main" id="{54B5CACF-A9BF-3657-139D-9469D64B63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25712" y="973565"/>
            <a:ext cx="3105150" cy="4038600"/>
          </a:xfrm>
          <a:prstGeom prst="rect">
            <a:avLst/>
          </a:prstGeom>
        </p:spPr>
      </p:pic>
      <p:pic>
        <p:nvPicPr>
          <p:cNvPr id="13" name="Picture 2" descr="Chaplin – Modern idők | Barátság mozi">
            <a:extLst>
              <a:ext uri="{FF2B5EF4-FFF2-40B4-BE49-F238E27FC236}">
                <a16:creationId xmlns:a16="http://schemas.microsoft.com/office/drawing/2014/main" id="{E267825A-4D3B-484D-316D-32662064BC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1" t="1710" r="2697" b="2280"/>
          <a:stretch>
            <a:fillRect/>
          </a:stretch>
        </p:blipFill>
        <p:spPr bwMode="auto">
          <a:xfrm>
            <a:off x="-5357369" y="1356835"/>
            <a:ext cx="4622055" cy="403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44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9C02C-6080-E495-66D5-3418BC6EA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1CED1C32-002E-BB83-5E54-3744027842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19" t="6490" b="13846"/>
          <a:stretch>
            <a:fillRect/>
          </a:stretch>
        </p:blipFill>
        <p:spPr>
          <a:xfrm>
            <a:off x="0" y="5979597"/>
            <a:ext cx="2951630" cy="726141"/>
          </a:xfrm>
          <a:prstGeom prst="rect">
            <a:avLst/>
          </a:prstGeom>
        </p:spPr>
      </p:pic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F5974A72-4D37-A86A-44BC-DC067A14C794}"/>
              </a:ext>
            </a:extLst>
          </p:cNvPr>
          <p:cNvGrpSpPr/>
          <p:nvPr/>
        </p:nvGrpSpPr>
        <p:grpSpPr>
          <a:xfrm>
            <a:off x="5383763" y="4857684"/>
            <a:ext cx="3760238" cy="1975728"/>
            <a:chOff x="6604939" y="1962167"/>
            <a:chExt cx="3612427" cy="1815218"/>
          </a:xfrm>
        </p:grpSpPr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F030391A-7D0A-8C22-1439-88341A884300}"/>
                </a:ext>
              </a:extLst>
            </p:cNvPr>
            <p:cNvGrpSpPr/>
            <p:nvPr/>
          </p:nvGrpSpPr>
          <p:grpSpPr>
            <a:xfrm>
              <a:off x="7197920" y="1962167"/>
              <a:ext cx="3019446" cy="1815218"/>
              <a:chOff x="7197920" y="1962167"/>
              <a:chExt cx="3019446" cy="1815218"/>
            </a:xfrm>
          </p:grpSpPr>
          <p:pic>
            <p:nvPicPr>
              <p:cNvPr id="26" name="Picture 6" descr="Nem érhető el leírás a fényképhez.">
                <a:extLst>
                  <a:ext uri="{FF2B5EF4-FFF2-40B4-BE49-F238E27FC236}">
                    <a16:creationId xmlns:a16="http://schemas.microsoft.com/office/drawing/2014/main" id="{2AABB1EA-1E75-BAD0-50DE-A7DBD35C70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41" t="5323" r="10366" b="13633"/>
              <a:stretch>
                <a:fillRect/>
              </a:stretch>
            </p:blipFill>
            <p:spPr bwMode="auto">
              <a:xfrm flipH="1">
                <a:off x="7343557" y="2104098"/>
                <a:ext cx="2873809" cy="1673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Szövegdoboz 26">
                <a:extLst>
                  <a:ext uri="{FF2B5EF4-FFF2-40B4-BE49-F238E27FC236}">
                    <a16:creationId xmlns:a16="http://schemas.microsoft.com/office/drawing/2014/main" id="{1E7C116A-EE36-4517-9383-D69B7A0E9529}"/>
                  </a:ext>
                </a:extLst>
              </p:cNvPr>
              <p:cNvSpPr txBox="1"/>
              <p:nvPr/>
            </p:nvSpPr>
            <p:spPr>
              <a:xfrm>
                <a:off x="9180663" y="2834308"/>
                <a:ext cx="474626" cy="234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Pécs</a:t>
                </a:r>
              </a:p>
            </p:txBody>
          </p:sp>
          <p:sp>
            <p:nvSpPr>
              <p:cNvPr id="28" name="Téglalap 27">
                <a:extLst>
                  <a:ext uri="{FF2B5EF4-FFF2-40B4-BE49-F238E27FC236}">
                    <a16:creationId xmlns:a16="http://schemas.microsoft.com/office/drawing/2014/main" id="{813D1EF9-936F-CA91-FDB7-F0853AF0FC8A}"/>
                  </a:ext>
                </a:extLst>
              </p:cNvPr>
              <p:cNvSpPr/>
              <p:nvPr/>
            </p:nvSpPr>
            <p:spPr>
              <a:xfrm>
                <a:off x="7197920" y="1962167"/>
                <a:ext cx="476364" cy="1183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/>
              </a:p>
            </p:txBody>
          </p:sp>
          <p:pic>
            <p:nvPicPr>
              <p:cNvPr id="29" name="Kép 28" descr="A képen vázlat, rajz, clipart, illusztráció látható&#10;&#10;Előfordulhat, hogy az AI által létrehozott tartalom helytelen.">
                <a:extLst>
                  <a:ext uri="{FF2B5EF4-FFF2-40B4-BE49-F238E27FC236}">
                    <a16:creationId xmlns:a16="http://schemas.microsoft.com/office/drawing/2014/main" id="{9806694B-82A9-CDE3-50D2-BFA1E2A264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453491" y="2934072"/>
                <a:ext cx="743444" cy="735183"/>
              </a:xfrm>
              <a:prstGeom prst="rect">
                <a:avLst/>
              </a:prstGeom>
            </p:spPr>
          </p:pic>
        </p:grpSp>
        <p:sp>
          <p:nvSpPr>
            <p:cNvPr id="24" name="Téglalap 23">
              <a:extLst>
                <a:ext uri="{FF2B5EF4-FFF2-40B4-BE49-F238E27FC236}">
                  <a16:creationId xmlns:a16="http://schemas.microsoft.com/office/drawing/2014/main" id="{403CADD2-16DD-37A1-3AF2-A3259BA7D2AE}"/>
                </a:ext>
              </a:extLst>
            </p:cNvPr>
            <p:cNvSpPr/>
            <p:nvPr/>
          </p:nvSpPr>
          <p:spPr>
            <a:xfrm>
              <a:off x="7018506" y="3321263"/>
              <a:ext cx="1213726" cy="39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02AD1293-D42C-F1F9-F4E9-6F0089569435}"/>
                </a:ext>
              </a:extLst>
            </p:cNvPr>
            <p:cNvSpPr/>
            <p:nvPr/>
          </p:nvSpPr>
          <p:spPr>
            <a:xfrm>
              <a:off x="6604939" y="2859018"/>
              <a:ext cx="1313376" cy="905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</p:grpSp>
      <p:sp>
        <p:nvSpPr>
          <p:cNvPr id="2" name="Téglalap 1">
            <a:extLst>
              <a:ext uri="{FF2B5EF4-FFF2-40B4-BE49-F238E27FC236}">
                <a16:creationId xmlns:a16="http://schemas.microsoft.com/office/drawing/2014/main" id="{539DD617-F90D-5867-DAB8-93B999DD051F}"/>
              </a:ext>
            </a:extLst>
          </p:cNvPr>
          <p:cNvSpPr/>
          <p:nvPr/>
        </p:nvSpPr>
        <p:spPr>
          <a:xfrm>
            <a:off x="-50430" y="6737352"/>
            <a:ext cx="9234000" cy="135000"/>
          </a:xfrm>
          <a:prstGeom prst="rect">
            <a:avLst/>
          </a:prstGeom>
          <a:gradFill flip="none" rotWithShape="1">
            <a:gsLst>
              <a:gs pos="0">
                <a:srgbClr val="111C46"/>
              </a:gs>
              <a:gs pos="52000">
                <a:srgbClr val="00B6BB"/>
              </a:gs>
              <a:gs pos="100000">
                <a:srgbClr val="1A996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>
              <a:latin typeface="Palatino Linotype" panose="0204050205050503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5935239-360A-02B9-EB42-93766E6DA7EA}"/>
              </a:ext>
            </a:extLst>
          </p:cNvPr>
          <p:cNvSpPr txBox="1">
            <a:spLocks/>
          </p:cNvSpPr>
          <p:nvPr/>
        </p:nvSpPr>
        <p:spPr>
          <a:xfrm>
            <a:off x="376686" y="76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40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DBFD25B-5E46-936C-9555-4C4ED7240C6F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Fascia</a:t>
            </a:r>
            <a:r>
              <a:rPr lang="hu-HU" sz="40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hu-HU" sz="400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Iliaca</a:t>
            </a:r>
            <a:r>
              <a:rPr lang="hu-HU" sz="40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blokkok lényege</a:t>
            </a:r>
          </a:p>
        </p:txBody>
      </p:sp>
      <p:pic>
        <p:nvPicPr>
          <p:cNvPr id="5" name="Screen_Recording_20250921_173444_YouTube">
            <a:hlinkClick r:id="" action="ppaction://media"/>
            <a:extLst>
              <a:ext uri="{FF2B5EF4-FFF2-40B4-BE49-F238E27FC236}">
                <a16:creationId xmlns:a16="http://schemas.microsoft.com/office/drawing/2014/main" id="{6B791C09-648E-C7FB-F527-47005A156C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83763" y="973565"/>
            <a:ext cx="3105150" cy="4038600"/>
          </a:xfrm>
          <a:prstGeom prst="rect">
            <a:avLst/>
          </a:prstGeom>
        </p:spPr>
      </p:pic>
      <p:pic>
        <p:nvPicPr>
          <p:cNvPr id="1026" name="Picture 2" descr="Chaplin – Modern idők | Barátság mozi">
            <a:extLst>
              <a:ext uri="{FF2B5EF4-FFF2-40B4-BE49-F238E27FC236}">
                <a16:creationId xmlns:a16="http://schemas.microsoft.com/office/drawing/2014/main" id="{511EF0A2-358A-600A-7A4D-8AF6E5138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1" t="1710" r="2697" b="2280"/>
          <a:stretch>
            <a:fillRect/>
          </a:stretch>
        </p:blipFill>
        <p:spPr bwMode="auto">
          <a:xfrm>
            <a:off x="507692" y="1356835"/>
            <a:ext cx="4622055" cy="403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37E142D9-C139-24D8-1A85-C26CBC51F01A}"/>
              </a:ext>
            </a:extLst>
          </p:cNvPr>
          <p:cNvSpPr txBox="1">
            <a:spLocks/>
          </p:cNvSpPr>
          <p:nvPr/>
        </p:nvSpPr>
        <p:spPr>
          <a:xfrm>
            <a:off x="0" y="6254574"/>
            <a:ext cx="9144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400" b="1" dirty="0" err="1">
                <a:solidFill>
                  <a:srgbClr val="A3CD37"/>
                </a:solidFill>
                <a:latin typeface="Palatino Linotype" panose="02040502050505030304" pitchFamily="18" charset="0"/>
              </a:rPr>
              <a:t>Mira</a:t>
            </a:r>
            <a:r>
              <a:rPr lang="hu-HU" sz="2400" b="1" dirty="0">
                <a:solidFill>
                  <a:srgbClr val="A3CD37"/>
                </a:solidFill>
                <a:latin typeface="Palatino Linotype" panose="02040502050505030304" pitchFamily="18" charset="0"/>
              </a:rPr>
              <a:t> Pécs 2025</a:t>
            </a:r>
          </a:p>
        </p:txBody>
      </p:sp>
    </p:spTree>
    <p:extLst>
      <p:ext uri="{BB962C8B-B14F-4D97-AF65-F5344CB8AC3E}">
        <p14:creationId xmlns:p14="http://schemas.microsoft.com/office/powerpoint/2010/main" val="2612282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746D9-202A-3182-C040-52F484254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D9AEE9EE-8349-93B0-DE0F-DA0DD8239F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19" t="6490" b="13846"/>
          <a:stretch>
            <a:fillRect/>
          </a:stretch>
        </p:blipFill>
        <p:spPr>
          <a:xfrm>
            <a:off x="0" y="5979597"/>
            <a:ext cx="2951630" cy="726141"/>
          </a:xfrm>
          <a:prstGeom prst="rect">
            <a:avLst/>
          </a:prstGeom>
        </p:spPr>
      </p:pic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6323467C-8D7A-7F73-353C-D46DB1511360}"/>
              </a:ext>
            </a:extLst>
          </p:cNvPr>
          <p:cNvGrpSpPr/>
          <p:nvPr/>
        </p:nvGrpSpPr>
        <p:grpSpPr>
          <a:xfrm>
            <a:off x="5383763" y="4857684"/>
            <a:ext cx="3760238" cy="1975728"/>
            <a:chOff x="6604939" y="1962167"/>
            <a:chExt cx="3612427" cy="1815218"/>
          </a:xfrm>
        </p:grpSpPr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D1595CA8-A8A4-0F5D-E2A8-D3EA1F05AAD0}"/>
                </a:ext>
              </a:extLst>
            </p:cNvPr>
            <p:cNvGrpSpPr/>
            <p:nvPr/>
          </p:nvGrpSpPr>
          <p:grpSpPr>
            <a:xfrm>
              <a:off x="7197920" y="1962167"/>
              <a:ext cx="3019446" cy="1815218"/>
              <a:chOff x="7197920" y="1962167"/>
              <a:chExt cx="3019446" cy="1815218"/>
            </a:xfrm>
          </p:grpSpPr>
          <p:pic>
            <p:nvPicPr>
              <p:cNvPr id="26" name="Picture 6" descr="Nem érhető el leírás a fényképhez.">
                <a:extLst>
                  <a:ext uri="{FF2B5EF4-FFF2-40B4-BE49-F238E27FC236}">
                    <a16:creationId xmlns:a16="http://schemas.microsoft.com/office/drawing/2014/main" id="{4BA50359-B121-C02E-A102-E84F973732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41" t="5323" r="10366" b="13633"/>
              <a:stretch>
                <a:fillRect/>
              </a:stretch>
            </p:blipFill>
            <p:spPr bwMode="auto">
              <a:xfrm flipH="1">
                <a:off x="7343557" y="2104098"/>
                <a:ext cx="2873809" cy="1673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Szövegdoboz 26">
                <a:extLst>
                  <a:ext uri="{FF2B5EF4-FFF2-40B4-BE49-F238E27FC236}">
                    <a16:creationId xmlns:a16="http://schemas.microsoft.com/office/drawing/2014/main" id="{EA9477F5-93EC-41BE-3E7E-DC14DAD5F57E}"/>
                  </a:ext>
                </a:extLst>
              </p:cNvPr>
              <p:cNvSpPr txBox="1"/>
              <p:nvPr/>
            </p:nvSpPr>
            <p:spPr>
              <a:xfrm>
                <a:off x="9180663" y="2834308"/>
                <a:ext cx="474626" cy="234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Pécs</a:t>
                </a:r>
              </a:p>
            </p:txBody>
          </p:sp>
          <p:sp>
            <p:nvSpPr>
              <p:cNvPr id="28" name="Téglalap 27">
                <a:extLst>
                  <a:ext uri="{FF2B5EF4-FFF2-40B4-BE49-F238E27FC236}">
                    <a16:creationId xmlns:a16="http://schemas.microsoft.com/office/drawing/2014/main" id="{FDDA3EB9-230C-CDDF-61D4-2D44B92CFEE7}"/>
                  </a:ext>
                </a:extLst>
              </p:cNvPr>
              <p:cNvSpPr/>
              <p:nvPr/>
            </p:nvSpPr>
            <p:spPr>
              <a:xfrm>
                <a:off x="7197920" y="1962167"/>
                <a:ext cx="476364" cy="1183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/>
              </a:p>
            </p:txBody>
          </p:sp>
          <p:pic>
            <p:nvPicPr>
              <p:cNvPr id="29" name="Kép 28" descr="A képen vázlat, rajz, clipart, illusztráció látható&#10;&#10;Előfordulhat, hogy az AI által létrehozott tartalom helytelen.">
                <a:extLst>
                  <a:ext uri="{FF2B5EF4-FFF2-40B4-BE49-F238E27FC236}">
                    <a16:creationId xmlns:a16="http://schemas.microsoft.com/office/drawing/2014/main" id="{ACDE8291-4D02-C890-068D-1ED6C82464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453491" y="2934072"/>
                <a:ext cx="743444" cy="735183"/>
              </a:xfrm>
              <a:prstGeom prst="rect">
                <a:avLst/>
              </a:prstGeom>
            </p:spPr>
          </p:pic>
        </p:grpSp>
        <p:sp>
          <p:nvSpPr>
            <p:cNvPr id="24" name="Téglalap 23">
              <a:extLst>
                <a:ext uri="{FF2B5EF4-FFF2-40B4-BE49-F238E27FC236}">
                  <a16:creationId xmlns:a16="http://schemas.microsoft.com/office/drawing/2014/main" id="{DDBD98C6-C32D-3BD3-C08C-667AA4BEB8F1}"/>
                </a:ext>
              </a:extLst>
            </p:cNvPr>
            <p:cNvSpPr/>
            <p:nvPr/>
          </p:nvSpPr>
          <p:spPr>
            <a:xfrm>
              <a:off x="7018506" y="3321263"/>
              <a:ext cx="1213726" cy="39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E37C6B19-03B1-99A0-83F7-5C0D546E1CA6}"/>
                </a:ext>
              </a:extLst>
            </p:cNvPr>
            <p:cNvSpPr/>
            <p:nvPr/>
          </p:nvSpPr>
          <p:spPr>
            <a:xfrm>
              <a:off x="6604939" y="2859018"/>
              <a:ext cx="1313376" cy="905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</p:grpSp>
      <p:sp>
        <p:nvSpPr>
          <p:cNvPr id="2" name="Téglalap 1">
            <a:extLst>
              <a:ext uri="{FF2B5EF4-FFF2-40B4-BE49-F238E27FC236}">
                <a16:creationId xmlns:a16="http://schemas.microsoft.com/office/drawing/2014/main" id="{CCA77BBD-ED82-5BAB-A211-A06F481D518B}"/>
              </a:ext>
            </a:extLst>
          </p:cNvPr>
          <p:cNvSpPr/>
          <p:nvPr/>
        </p:nvSpPr>
        <p:spPr>
          <a:xfrm>
            <a:off x="-50430" y="6737352"/>
            <a:ext cx="9234000" cy="135000"/>
          </a:xfrm>
          <a:prstGeom prst="rect">
            <a:avLst/>
          </a:prstGeom>
          <a:gradFill flip="none" rotWithShape="1">
            <a:gsLst>
              <a:gs pos="0">
                <a:srgbClr val="111C46"/>
              </a:gs>
              <a:gs pos="52000">
                <a:srgbClr val="00B6BB"/>
              </a:gs>
              <a:gs pos="100000">
                <a:srgbClr val="1A996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>
              <a:latin typeface="Palatino Linotype" panose="02040502050505030304" pitchFamily="18" charset="0"/>
            </a:endParaRPr>
          </a:p>
        </p:txBody>
      </p:sp>
      <p:sp>
        <p:nvSpPr>
          <p:cNvPr id="10" name="Cím 1">
            <a:extLst>
              <a:ext uri="{FF2B5EF4-FFF2-40B4-BE49-F238E27FC236}">
                <a16:creationId xmlns:a16="http://schemas.microsoft.com/office/drawing/2014/main" id="{392B6D21-39F9-71D3-7438-6A88E287C04B}"/>
              </a:ext>
            </a:extLst>
          </p:cNvPr>
          <p:cNvSpPr txBox="1">
            <a:spLocks/>
          </p:cNvSpPr>
          <p:nvPr/>
        </p:nvSpPr>
        <p:spPr>
          <a:xfrm>
            <a:off x="0" y="6254574"/>
            <a:ext cx="9144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400" b="1" dirty="0" err="1">
                <a:solidFill>
                  <a:srgbClr val="A3CD37"/>
                </a:solidFill>
                <a:latin typeface="Palatino Linotype" panose="02040502050505030304" pitchFamily="18" charset="0"/>
              </a:rPr>
              <a:t>Mira</a:t>
            </a:r>
            <a:r>
              <a:rPr lang="hu-HU" sz="2400" b="1" dirty="0">
                <a:solidFill>
                  <a:srgbClr val="A3CD37"/>
                </a:solidFill>
                <a:latin typeface="Palatino Linotype" panose="02040502050505030304" pitchFamily="18" charset="0"/>
              </a:rPr>
              <a:t> Pécs 2025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92A9787-B3A8-C380-15D8-9FAA3364549E}"/>
              </a:ext>
            </a:extLst>
          </p:cNvPr>
          <p:cNvSpPr txBox="1">
            <a:spLocks/>
          </p:cNvSpPr>
          <p:nvPr/>
        </p:nvSpPr>
        <p:spPr>
          <a:xfrm>
            <a:off x="376686" y="76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40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84C2877-7959-C46E-035B-54AA7749DA88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dirty="0">
                <a:solidFill>
                  <a:srgbClr val="C00000"/>
                </a:solidFill>
              </a:rPr>
              <a:t>Irodalom</a:t>
            </a:r>
            <a:endParaRPr lang="hu-HU" sz="40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artalom helye 8">
            <a:extLst>
              <a:ext uri="{FF2B5EF4-FFF2-40B4-BE49-F238E27FC236}">
                <a16:creationId xmlns:a16="http://schemas.microsoft.com/office/drawing/2014/main" id="{DC0C47A5-78AA-86EA-5AA9-1FBDDF110952}"/>
              </a:ext>
            </a:extLst>
          </p:cNvPr>
          <p:cNvSpPr txBox="1">
            <a:spLocks/>
          </p:cNvSpPr>
          <p:nvPr/>
        </p:nvSpPr>
        <p:spPr>
          <a:xfrm>
            <a:off x="296172" y="1203035"/>
            <a:ext cx="8229600" cy="45259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 err="1">
                <a:solidFill>
                  <a:srgbClr val="C00000"/>
                </a:solidFill>
              </a:rPr>
              <a:t>Rafi</a:t>
            </a:r>
            <a:r>
              <a:rPr lang="hu-HU" dirty="0">
                <a:solidFill>
                  <a:srgbClr val="C00000"/>
                </a:solidFill>
              </a:rPr>
              <a:t> AN. </a:t>
            </a:r>
            <a:r>
              <a:rPr lang="hu-HU" dirty="0" err="1"/>
              <a:t>Abdominal</a:t>
            </a:r>
            <a:r>
              <a:rPr lang="hu-HU" dirty="0"/>
              <a:t> </a:t>
            </a:r>
            <a:r>
              <a:rPr lang="hu-HU" dirty="0" err="1"/>
              <a:t>field</a:t>
            </a:r>
            <a:r>
              <a:rPr lang="hu-HU" dirty="0"/>
              <a:t> </a:t>
            </a:r>
            <a:r>
              <a:rPr lang="hu-HU" dirty="0" err="1"/>
              <a:t>block</a:t>
            </a:r>
            <a:r>
              <a:rPr lang="hu-HU" dirty="0"/>
              <a:t>: a </a:t>
            </a:r>
            <a:r>
              <a:rPr lang="hu-HU" dirty="0" err="1"/>
              <a:t>new</a:t>
            </a:r>
            <a:r>
              <a:rPr lang="hu-HU" dirty="0"/>
              <a:t> </a:t>
            </a:r>
            <a:r>
              <a:rPr lang="hu-HU" dirty="0" err="1"/>
              <a:t>approach</a:t>
            </a:r>
            <a:r>
              <a:rPr lang="hu-HU" dirty="0"/>
              <a:t> </a:t>
            </a:r>
            <a:r>
              <a:rPr lang="hu-HU" dirty="0" err="1"/>
              <a:t>via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lumbar</a:t>
            </a:r>
            <a:r>
              <a:rPr lang="hu-HU" dirty="0"/>
              <a:t> </a:t>
            </a:r>
            <a:r>
              <a:rPr lang="hu-HU" dirty="0" err="1"/>
              <a:t>triangle</a:t>
            </a:r>
            <a:r>
              <a:rPr lang="hu-HU" dirty="0"/>
              <a:t>. </a:t>
            </a:r>
            <a:r>
              <a:rPr lang="hu-HU" dirty="0" err="1"/>
              <a:t>Anaesthesia</a:t>
            </a:r>
            <a:r>
              <a:rPr lang="hu-HU" dirty="0"/>
              <a:t>. 1993;48:695–7.</a:t>
            </a:r>
          </a:p>
          <a:p>
            <a:r>
              <a:rPr lang="hu-HU" dirty="0" err="1">
                <a:solidFill>
                  <a:srgbClr val="C00000"/>
                </a:solidFill>
              </a:rPr>
              <a:t>Blanco</a:t>
            </a:r>
            <a:r>
              <a:rPr lang="hu-HU" dirty="0">
                <a:solidFill>
                  <a:srgbClr val="C00000"/>
                </a:solidFill>
              </a:rPr>
              <a:t> R. </a:t>
            </a:r>
            <a:r>
              <a:rPr lang="hu-HU" dirty="0"/>
              <a:t>TAP and QL </a:t>
            </a:r>
            <a:r>
              <a:rPr lang="hu-HU" dirty="0" err="1"/>
              <a:t>blocks</a:t>
            </a:r>
            <a:r>
              <a:rPr lang="hu-HU" dirty="0"/>
              <a:t>: </a:t>
            </a:r>
            <a:r>
              <a:rPr lang="hu-HU" dirty="0" err="1"/>
              <a:t>new</a:t>
            </a:r>
            <a:r>
              <a:rPr lang="hu-HU" dirty="0"/>
              <a:t> </a:t>
            </a:r>
            <a:r>
              <a:rPr lang="hu-HU" dirty="0" err="1"/>
              <a:t>frontiers</a:t>
            </a:r>
            <a:r>
              <a:rPr lang="hu-HU" dirty="0"/>
              <a:t> in </a:t>
            </a:r>
            <a:r>
              <a:rPr lang="hu-HU" dirty="0" err="1"/>
              <a:t>regional</a:t>
            </a:r>
            <a:r>
              <a:rPr lang="hu-HU" dirty="0"/>
              <a:t> </a:t>
            </a:r>
            <a:r>
              <a:rPr lang="hu-HU" dirty="0" err="1"/>
              <a:t>anaesthesia</a:t>
            </a:r>
            <a:r>
              <a:rPr lang="hu-HU" dirty="0"/>
              <a:t>. </a:t>
            </a:r>
            <a:r>
              <a:rPr lang="hu-HU" dirty="0" err="1"/>
              <a:t>Anaesthesia</a:t>
            </a:r>
            <a:r>
              <a:rPr lang="hu-HU" dirty="0"/>
              <a:t>. 2007;62:130–5.</a:t>
            </a:r>
          </a:p>
          <a:p>
            <a:r>
              <a:rPr lang="hu-HU" dirty="0" err="1">
                <a:solidFill>
                  <a:srgbClr val="C00000"/>
                </a:solidFill>
              </a:rPr>
              <a:t>Girón-Arango</a:t>
            </a:r>
            <a:r>
              <a:rPr lang="hu-HU" dirty="0">
                <a:solidFill>
                  <a:srgbClr val="C00000"/>
                </a:solidFill>
              </a:rPr>
              <a:t> L, </a:t>
            </a:r>
            <a:r>
              <a:rPr lang="hu-HU" dirty="0" err="1"/>
              <a:t>et</a:t>
            </a:r>
            <a:r>
              <a:rPr lang="hu-HU" dirty="0"/>
              <a:t> </a:t>
            </a:r>
            <a:r>
              <a:rPr lang="hu-HU" dirty="0" err="1"/>
              <a:t>al</a:t>
            </a:r>
            <a:r>
              <a:rPr lang="hu-HU" dirty="0"/>
              <a:t>. The </a:t>
            </a:r>
            <a:r>
              <a:rPr lang="hu-HU" dirty="0" err="1"/>
              <a:t>pericapsular</a:t>
            </a:r>
            <a:r>
              <a:rPr lang="hu-HU" dirty="0"/>
              <a:t> </a:t>
            </a:r>
            <a:r>
              <a:rPr lang="hu-HU" dirty="0" err="1"/>
              <a:t>nerve</a:t>
            </a:r>
            <a:r>
              <a:rPr lang="hu-HU" dirty="0"/>
              <a:t> </a:t>
            </a:r>
            <a:r>
              <a:rPr lang="hu-HU" dirty="0" err="1"/>
              <a:t>group</a:t>
            </a:r>
            <a:r>
              <a:rPr lang="hu-HU" dirty="0"/>
              <a:t> (PENG) </a:t>
            </a:r>
            <a:r>
              <a:rPr lang="hu-HU" dirty="0" err="1"/>
              <a:t>block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hip</a:t>
            </a:r>
            <a:r>
              <a:rPr lang="hu-HU" dirty="0"/>
              <a:t> </a:t>
            </a:r>
            <a:r>
              <a:rPr lang="hu-HU" dirty="0" err="1"/>
              <a:t>fracture</a:t>
            </a:r>
            <a:r>
              <a:rPr lang="hu-HU" dirty="0"/>
              <a:t>. </a:t>
            </a:r>
            <a:r>
              <a:rPr lang="hu-HU" dirty="0" err="1"/>
              <a:t>Reg</a:t>
            </a:r>
            <a:r>
              <a:rPr lang="hu-HU" dirty="0"/>
              <a:t> </a:t>
            </a:r>
            <a:r>
              <a:rPr lang="hu-HU" dirty="0" err="1"/>
              <a:t>Anesth</a:t>
            </a:r>
            <a:r>
              <a:rPr lang="hu-HU" dirty="0"/>
              <a:t> </a:t>
            </a:r>
            <a:r>
              <a:rPr lang="hu-HU" dirty="0" err="1"/>
              <a:t>Pain</a:t>
            </a:r>
            <a:r>
              <a:rPr lang="hu-HU" dirty="0"/>
              <a:t> </a:t>
            </a:r>
            <a:r>
              <a:rPr lang="hu-HU" dirty="0" err="1"/>
              <a:t>Med</a:t>
            </a:r>
            <a:r>
              <a:rPr lang="hu-HU" dirty="0"/>
              <a:t>. 2018;43:859–63.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4075DB38-5CDD-593F-E56F-7497C4D12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7337" y="171193"/>
            <a:ext cx="1828959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2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E0A05-B95B-5C79-E073-E85B5CD3D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F247FE-73CC-EA94-5991-2FFA78F4D83B}"/>
              </a:ext>
            </a:extLst>
          </p:cNvPr>
          <p:cNvSpPr txBox="1">
            <a:spLocks/>
          </p:cNvSpPr>
          <p:nvPr/>
        </p:nvSpPr>
        <p:spPr>
          <a:xfrm>
            <a:off x="357245" y="1238060"/>
            <a:ext cx="8786755" cy="488971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dirty="0"/>
              <a:t>Műtét utáni fájdalom csillapítás</a:t>
            </a:r>
          </a:p>
          <a:p>
            <a:pPr>
              <a:lnSpc>
                <a:spcPct val="150000"/>
              </a:lnSpc>
            </a:pPr>
            <a:r>
              <a:rPr lang="hu-HU" dirty="0"/>
              <a:t>Trauma (bordatörés, csípőtörés)</a:t>
            </a:r>
          </a:p>
          <a:p>
            <a:pPr>
              <a:lnSpc>
                <a:spcPct val="150000"/>
              </a:lnSpc>
            </a:pPr>
            <a:r>
              <a:rPr lang="hu-HU" dirty="0"/>
              <a:t>Krónikus fájdalom szindrómák megelőzése</a:t>
            </a:r>
          </a:p>
          <a:p>
            <a:pPr>
              <a:lnSpc>
                <a:spcPct val="150000"/>
              </a:lnSpc>
            </a:pPr>
            <a:r>
              <a:rPr lang="hu-HU" dirty="0"/>
              <a:t>Ha </a:t>
            </a:r>
            <a:r>
              <a:rPr lang="hu-HU" dirty="0" err="1"/>
              <a:t>epidurál</a:t>
            </a:r>
            <a:r>
              <a:rPr lang="hu-HU" dirty="0"/>
              <a:t>, </a:t>
            </a:r>
            <a:r>
              <a:rPr lang="hu-HU" dirty="0" err="1"/>
              <a:t>invazívav</a:t>
            </a:r>
            <a:r>
              <a:rPr lang="hu-HU" dirty="0"/>
              <a:t> eljárások </a:t>
            </a:r>
            <a:r>
              <a:rPr lang="hu-HU" dirty="0" err="1"/>
              <a:t>kontraindikáltak</a:t>
            </a:r>
            <a:endParaRPr lang="hu-HU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070557EB-77E3-D5F1-60A3-4786930440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19" t="6490" b="13846"/>
          <a:stretch>
            <a:fillRect/>
          </a:stretch>
        </p:blipFill>
        <p:spPr>
          <a:xfrm>
            <a:off x="0" y="5979597"/>
            <a:ext cx="2951630" cy="726141"/>
          </a:xfrm>
          <a:prstGeom prst="rect">
            <a:avLst/>
          </a:prstGeom>
        </p:spPr>
      </p:pic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6A50C0BB-72A0-1C5A-BB81-6C396FB94C72}"/>
              </a:ext>
            </a:extLst>
          </p:cNvPr>
          <p:cNvGrpSpPr/>
          <p:nvPr/>
        </p:nvGrpSpPr>
        <p:grpSpPr>
          <a:xfrm>
            <a:off x="5383763" y="4857684"/>
            <a:ext cx="3760238" cy="1975728"/>
            <a:chOff x="6604939" y="1962167"/>
            <a:chExt cx="3612427" cy="1815218"/>
          </a:xfrm>
        </p:grpSpPr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DD7CF8EB-7942-0543-38F7-D15AF0CF179F}"/>
                </a:ext>
              </a:extLst>
            </p:cNvPr>
            <p:cNvGrpSpPr/>
            <p:nvPr/>
          </p:nvGrpSpPr>
          <p:grpSpPr>
            <a:xfrm>
              <a:off x="7197920" y="1962167"/>
              <a:ext cx="3019446" cy="1815218"/>
              <a:chOff x="7197920" y="1962167"/>
              <a:chExt cx="3019446" cy="1815218"/>
            </a:xfrm>
          </p:grpSpPr>
          <p:pic>
            <p:nvPicPr>
              <p:cNvPr id="26" name="Picture 6" descr="Nem érhető el leírás a fényképhez.">
                <a:extLst>
                  <a:ext uri="{FF2B5EF4-FFF2-40B4-BE49-F238E27FC236}">
                    <a16:creationId xmlns:a16="http://schemas.microsoft.com/office/drawing/2014/main" id="{2E5FBEB2-504A-C529-A5CA-B4B2A32BCE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41" t="5323" r="10366" b="13633"/>
              <a:stretch>
                <a:fillRect/>
              </a:stretch>
            </p:blipFill>
            <p:spPr bwMode="auto">
              <a:xfrm flipH="1">
                <a:off x="7343557" y="2104098"/>
                <a:ext cx="2873809" cy="1673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Szövegdoboz 26">
                <a:extLst>
                  <a:ext uri="{FF2B5EF4-FFF2-40B4-BE49-F238E27FC236}">
                    <a16:creationId xmlns:a16="http://schemas.microsoft.com/office/drawing/2014/main" id="{0D9CD520-AE1E-B3DC-D5CA-6B4F14EBB0A9}"/>
                  </a:ext>
                </a:extLst>
              </p:cNvPr>
              <p:cNvSpPr txBox="1"/>
              <p:nvPr/>
            </p:nvSpPr>
            <p:spPr>
              <a:xfrm>
                <a:off x="9180663" y="2834308"/>
                <a:ext cx="474626" cy="234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Pécs</a:t>
                </a:r>
              </a:p>
            </p:txBody>
          </p:sp>
          <p:sp>
            <p:nvSpPr>
              <p:cNvPr id="28" name="Téglalap 27">
                <a:extLst>
                  <a:ext uri="{FF2B5EF4-FFF2-40B4-BE49-F238E27FC236}">
                    <a16:creationId xmlns:a16="http://schemas.microsoft.com/office/drawing/2014/main" id="{C06F4F2A-1DF0-461F-A9AC-DAB6D77DDA60}"/>
                  </a:ext>
                </a:extLst>
              </p:cNvPr>
              <p:cNvSpPr/>
              <p:nvPr/>
            </p:nvSpPr>
            <p:spPr>
              <a:xfrm>
                <a:off x="7197920" y="1962167"/>
                <a:ext cx="476364" cy="1183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/>
              </a:p>
            </p:txBody>
          </p:sp>
          <p:pic>
            <p:nvPicPr>
              <p:cNvPr id="29" name="Kép 28" descr="A képen vázlat, rajz, clipart, illusztráció látható&#10;&#10;Előfordulhat, hogy az AI által létrehozott tartalom helytelen.">
                <a:extLst>
                  <a:ext uri="{FF2B5EF4-FFF2-40B4-BE49-F238E27FC236}">
                    <a16:creationId xmlns:a16="http://schemas.microsoft.com/office/drawing/2014/main" id="{AF32B2DD-116D-BFF6-5A09-6A3E0A3905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453491" y="2934072"/>
                <a:ext cx="743444" cy="735183"/>
              </a:xfrm>
              <a:prstGeom prst="rect">
                <a:avLst/>
              </a:prstGeom>
            </p:spPr>
          </p:pic>
        </p:grpSp>
        <p:sp>
          <p:nvSpPr>
            <p:cNvPr id="24" name="Téglalap 23">
              <a:extLst>
                <a:ext uri="{FF2B5EF4-FFF2-40B4-BE49-F238E27FC236}">
                  <a16:creationId xmlns:a16="http://schemas.microsoft.com/office/drawing/2014/main" id="{032E1A17-E1DF-F3FB-939A-770B2DB08411}"/>
                </a:ext>
              </a:extLst>
            </p:cNvPr>
            <p:cNvSpPr/>
            <p:nvPr/>
          </p:nvSpPr>
          <p:spPr>
            <a:xfrm>
              <a:off x="7018506" y="3321263"/>
              <a:ext cx="1213726" cy="39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0160C619-BFD2-9B4C-FDB6-E2460AD487A6}"/>
                </a:ext>
              </a:extLst>
            </p:cNvPr>
            <p:cNvSpPr/>
            <p:nvPr/>
          </p:nvSpPr>
          <p:spPr>
            <a:xfrm>
              <a:off x="6604939" y="2859018"/>
              <a:ext cx="1313376" cy="905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</p:grpSp>
      <p:sp>
        <p:nvSpPr>
          <p:cNvPr id="2" name="Téglalap 1">
            <a:extLst>
              <a:ext uri="{FF2B5EF4-FFF2-40B4-BE49-F238E27FC236}">
                <a16:creationId xmlns:a16="http://schemas.microsoft.com/office/drawing/2014/main" id="{DA71558E-85EE-58D8-3781-AFC3496990A1}"/>
              </a:ext>
            </a:extLst>
          </p:cNvPr>
          <p:cNvSpPr/>
          <p:nvPr/>
        </p:nvSpPr>
        <p:spPr>
          <a:xfrm>
            <a:off x="-50430" y="6737352"/>
            <a:ext cx="9234000" cy="135000"/>
          </a:xfrm>
          <a:prstGeom prst="rect">
            <a:avLst/>
          </a:prstGeom>
          <a:gradFill flip="none" rotWithShape="1">
            <a:gsLst>
              <a:gs pos="0">
                <a:srgbClr val="111C46"/>
              </a:gs>
              <a:gs pos="52000">
                <a:srgbClr val="00B6BB"/>
              </a:gs>
              <a:gs pos="100000">
                <a:srgbClr val="1A996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>
              <a:latin typeface="Palatino Linotype" panose="02040502050505030304" pitchFamily="18" charset="0"/>
            </a:endParaRPr>
          </a:p>
        </p:txBody>
      </p:sp>
      <p:sp>
        <p:nvSpPr>
          <p:cNvPr id="10" name="Cím 1">
            <a:extLst>
              <a:ext uri="{FF2B5EF4-FFF2-40B4-BE49-F238E27FC236}">
                <a16:creationId xmlns:a16="http://schemas.microsoft.com/office/drawing/2014/main" id="{F754510D-6A09-DECE-33A4-9435F441EF0A}"/>
              </a:ext>
            </a:extLst>
          </p:cNvPr>
          <p:cNvSpPr txBox="1">
            <a:spLocks/>
          </p:cNvSpPr>
          <p:nvPr/>
        </p:nvSpPr>
        <p:spPr>
          <a:xfrm>
            <a:off x="0" y="6254574"/>
            <a:ext cx="9144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400" b="1" dirty="0" err="1">
                <a:solidFill>
                  <a:srgbClr val="A3CD37"/>
                </a:solidFill>
                <a:latin typeface="Palatino Linotype" panose="02040502050505030304" pitchFamily="18" charset="0"/>
              </a:rPr>
              <a:t>mira</a:t>
            </a:r>
            <a:r>
              <a:rPr lang="hu-HU" sz="2400" b="1" dirty="0">
                <a:solidFill>
                  <a:srgbClr val="A3CD37"/>
                </a:solidFill>
                <a:latin typeface="Palatino Linotype" panose="02040502050505030304" pitchFamily="18" charset="0"/>
              </a:rPr>
              <a:t> Pécs 2025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63E0DEA-4C75-D869-5286-CB7D64E3B1A6}"/>
              </a:ext>
            </a:extLst>
          </p:cNvPr>
          <p:cNvSpPr txBox="1">
            <a:spLocks/>
          </p:cNvSpPr>
          <p:nvPr/>
        </p:nvSpPr>
        <p:spPr>
          <a:xfrm>
            <a:off x="376686" y="76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40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A6C4F42-FE23-B28B-DC0D-0FF23DD9143F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dirty="0">
                <a:solidFill>
                  <a:srgbClr val="C00000"/>
                </a:solidFill>
              </a:rPr>
              <a:t>Javallatok</a:t>
            </a:r>
            <a:endParaRPr lang="hu-HU" sz="40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1" name="Ábra 10" descr="Pipa jelvény körvonalas">
            <a:extLst>
              <a:ext uri="{FF2B5EF4-FFF2-40B4-BE49-F238E27FC236}">
                <a16:creationId xmlns:a16="http://schemas.microsoft.com/office/drawing/2014/main" id="{479DDEEE-08AF-36C5-74C6-1E42626A98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96862" y="1427798"/>
            <a:ext cx="1384675" cy="138467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2E1A897-6D34-CCCD-CEA6-58667C18EAA5}"/>
              </a:ext>
            </a:extLst>
          </p:cNvPr>
          <p:cNvSpPr txBox="1">
            <a:spLocks/>
          </p:cNvSpPr>
          <p:nvPr/>
        </p:nvSpPr>
        <p:spPr>
          <a:xfrm>
            <a:off x="996696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dirty="0">
                <a:solidFill>
                  <a:srgbClr val="C00000"/>
                </a:solidFill>
              </a:rPr>
              <a:t>Ellenjavallatok</a:t>
            </a:r>
            <a:endParaRPr lang="hu-HU" sz="40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CD5D0F8-291B-1F56-D1DB-17BE1F13ACC0}"/>
              </a:ext>
            </a:extLst>
          </p:cNvPr>
          <p:cNvSpPr txBox="1">
            <a:spLocks/>
          </p:cNvSpPr>
          <p:nvPr/>
        </p:nvSpPr>
        <p:spPr>
          <a:xfrm>
            <a:off x="10305116" y="830723"/>
            <a:ext cx="8786755" cy="414982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hu-HU" dirty="0"/>
              <a:t>Fertőzés a szúrás helyén</a:t>
            </a:r>
          </a:p>
          <a:p>
            <a:pPr>
              <a:lnSpc>
                <a:spcPct val="150000"/>
              </a:lnSpc>
            </a:pPr>
            <a:r>
              <a:rPr lang="hu-HU" dirty="0"/>
              <a:t>Allergia a LA-re</a:t>
            </a:r>
          </a:p>
          <a:p>
            <a:pPr>
              <a:lnSpc>
                <a:spcPct val="150000"/>
              </a:lnSpc>
            </a:pPr>
            <a:r>
              <a:rPr lang="hu-HU" dirty="0" err="1"/>
              <a:t>Koagulopátia</a:t>
            </a:r>
            <a:r>
              <a:rPr lang="hu-HU" dirty="0"/>
              <a:t> / </a:t>
            </a:r>
            <a:r>
              <a:rPr lang="hu-HU" dirty="0" err="1"/>
              <a:t>antikoaguláns</a:t>
            </a:r>
            <a:endParaRPr lang="hu-HU" dirty="0"/>
          </a:p>
          <a:p>
            <a:pPr>
              <a:lnSpc>
                <a:spcPct val="150000"/>
              </a:lnSpc>
            </a:pPr>
            <a:r>
              <a:rPr lang="hu-HU" dirty="0"/>
              <a:t>Súlyos deformitás</a:t>
            </a:r>
          </a:p>
          <a:p>
            <a:pPr>
              <a:lnSpc>
                <a:spcPct val="150000"/>
              </a:lnSpc>
            </a:pPr>
            <a:r>
              <a:rPr lang="hu-HU" dirty="0"/>
              <a:t>Beteg elutasítása</a:t>
            </a:r>
          </a:p>
        </p:txBody>
      </p:sp>
      <p:pic>
        <p:nvPicPr>
          <p:cNvPr id="14" name="Ábra 13" descr="Pajzs, rajta egy iksz körvonalas">
            <a:extLst>
              <a:ext uri="{FF2B5EF4-FFF2-40B4-BE49-F238E27FC236}">
                <a16:creationId xmlns:a16="http://schemas.microsoft.com/office/drawing/2014/main" id="{A1D5AF0C-472A-5F77-7667-783BD6AD34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447771" y="1299484"/>
            <a:ext cx="1625736" cy="1625736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3D03EB0C-4A25-BF2D-AA1D-D67B17FB3CDC}"/>
              </a:ext>
            </a:extLst>
          </p:cNvPr>
          <p:cNvSpPr txBox="1"/>
          <p:nvPr/>
        </p:nvSpPr>
        <p:spPr>
          <a:xfrm>
            <a:off x="9886446" y="5380945"/>
            <a:ext cx="652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>
                <a:solidFill>
                  <a:schemeClr val="tx2"/>
                </a:solidFill>
                <a:highlight>
                  <a:srgbClr val="C0C0C0"/>
                </a:highlight>
              </a:rPr>
              <a:t>Neal</a:t>
            </a:r>
            <a:r>
              <a:rPr lang="hu-HU" sz="1200" dirty="0">
                <a:solidFill>
                  <a:schemeClr val="tx2"/>
                </a:solidFill>
                <a:highlight>
                  <a:srgbClr val="C0C0C0"/>
                </a:highlight>
              </a:rPr>
              <a:t> JM, </a:t>
            </a:r>
            <a:r>
              <a:rPr lang="hu-HU" sz="1200" dirty="0" err="1">
                <a:solidFill>
                  <a:schemeClr val="tx2"/>
                </a:solidFill>
                <a:highlight>
                  <a:srgbClr val="C0C0C0"/>
                </a:highlight>
              </a:rPr>
              <a:t>Barrington</a:t>
            </a:r>
            <a:r>
              <a:rPr lang="hu-HU" sz="1200" dirty="0">
                <a:solidFill>
                  <a:schemeClr val="tx2"/>
                </a:solidFill>
                <a:highlight>
                  <a:srgbClr val="C0C0C0"/>
                </a:highlight>
              </a:rPr>
              <a:t> MJ, </a:t>
            </a:r>
            <a:r>
              <a:rPr lang="hu-HU" sz="1200" dirty="0" err="1">
                <a:solidFill>
                  <a:schemeClr val="tx2"/>
                </a:solidFill>
                <a:highlight>
                  <a:srgbClr val="C0C0C0"/>
                </a:highlight>
              </a:rPr>
              <a:t>Brull</a:t>
            </a:r>
            <a:r>
              <a:rPr lang="hu-HU" sz="1200" dirty="0">
                <a:solidFill>
                  <a:schemeClr val="tx2"/>
                </a:solidFill>
                <a:highlight>
                  <a:srgbClr val="C0C0C0"/>
                </a:highlight>
              </a:rPr>
              <a:t> R, </a:t>
            </a:r>
            <a:r>
              <a:rPr lang="hu-HU" sz="1200" dirty="0" err="1">
                <a:solidFill>
                  <a:schemeClr val="tx2"/>
                </a:solidFill>
                <a:highlight>
                  <a:srgbClr val="C0C0C0"/>
                </a:highlight>
              </a:rPr>
              <a:t>Hadzic</a:t>
            </a:r>
            <a:r>
              <a:rPr lang="hu-HU" sz="1200" dirty="0">
                <a:solidFill>
                  <a:schemeClr val="tx2"/>
                </a:solidFill>
                <a:highlight>
                  <a:srgbClr val="C0C0C0"/>
                </a:highlight>
              </a:rPr>
              <a:t> A, </a:t>
            </a:r>
            <a:r>
              <a:rPr lang="hu-HU" sz="1200" dirty="0" err="1">
                <a:solidFill>
                  <a:schemeClr val="tx2"/>
                </a:solidFill>
                <a:highlight>
                  <a:srgbClr val="C0C0C0"/>
                </a:highlight>
              </a:rPr>
              <a:t>Hebl</a:t>
            </a:r>
            <a:r>
              <a:rPr lang="hu-HU" sz="1200" dirty="0">
                <a:solidFill>
                  <a:schemeClr val="tx2"/>
                </a:solidFill>
                <a:highlight>
                  <a:srgbClr val="C0C0C0"/>
                </a:highlight>
              </a:rPr>
              <a:t> JR, </a:t>
            </a:r>
            <a:r>
              <a:rPr lang="hu-HU" sz="1200" dirty="0" err="1">
                <a:solidFill>
                  <a:schemeClr val="tx2"/>
                </a:solidFill>
                <a:highlight>
                  <a:srgbClr val="C0C0C0"/>
                </a:highlight>
              </a:rPr>
              <a:t>Horlocker</a:t>
            </a:r>
            <a:r>
              <a:rPr lang="hu-HU" sz="1200" dirty="0">
                <a:solidFill>
                  <a:schemeClr val="tx2"/>
                </a:solidFill>
                <a:highlight>
                  <a:srgbClr val="C0C0C0"/>
                </a:highlight>
              </a:rPr>
              <a:t> TT, </a:t>
            </a:r>
            <a:r>
              <a:rPr lang="hu-HU" sz="1200" dirty="0" err="1">
                <a:solidFill>
                  <a:schemeClr val="tx2"/>
                </a:solidFill>
                <a:highlight>
                  <a:srgbClr val="C0C0C0"/>
                </a:highlight>
              </a:rPr>
              <a:t>et</a:t>
            </a:r>
            <a:r>
              <a:rPr lang="hu-HU" sz="1200" dirty="0">
                <a:solidFill>
                  <a:schemeClr val="tx2"/>
                </a:solidFill>
                <a:highlight>
                  <a:srgbClr val="C0C0C0"/>
                </a:highlight>
              </a:rPr>
              <a:t> </a:t>
            </a:r>
            <a:r>
              <a:rPr lang="hu-HU" sz="1200" dirty="0" err="1">
                <a:solidFill>
                  <a:schemeClr val="tx2"/>
                </a:solidFill>
                <a:highlight>
                  <a:srgbClr val="C0C0C0"/>
                </a:highlight>
              </a:rPr>
              <a:t>al</a:t>
            </a:r>
            <a:r>
              <a:rPr lang="hu-HU" sz="1200" dirty="0">
                <a:solidFill>
                  <a:schemeClr val="tx2"/>
                </a:solidFill>
                <a:highlight>
                  <a:srgbClr val="C0C0C0"/>
                </a:highlight>
              </a:rPr>
              <a:t>. </a:t>
            </a:r>
            <a:r>
              <a:rPr lang="hu-HU" sz="1200" i="1" dirty="0">
                <a:solidFill>
                  <a:schemeClr val="tx2"/>
                </a:solidFill>
                <a:highlight>
                  <a:srgbClr val="C0C0C0"/>
                </a:highlight>
              </a:rPr>
              <a:t>The </a:t>
            </a:r>
            <a:r>
              <a:rPr lang="hu-HU" sz="1200" i="1" dirty="0" err="1">
                <a:solidFill>
                  <a:schemeClr val="tx2"/>
                </a:solidFill>
                <a:highlight>
                  <a:srgbClr val="C0C0C0"/>
                </a:highlight>
              </a:rPr>
              <a:t>Second</a:t>
            </a:r>
            <a:r>
              <a:rPr lang="hu-HU" sz="1200" i="1" dirty="0">
                <a:solidFill>
                  <a:schemeClr val="tx2"/>
                </a:solidFill>
                <a:highlight>
                  <a:srgbClr val="C0C0C0"/>
                </a:highlight>
              </a:rPr>
              <a:t> ASRA </a:t>
            </a:r>
            <a:r>
              <a:rPr lang="hu-HU" sz="1200" i="1" dirty="0" err="1">
                <a:solidFill>
                  <a:schemeClr val="tx2"/>
                </a:solidFill>
                <a:highlight>
                  <a:srgbClr val="C0C0C0"/>
                </a:highlight>
              </a:rPr>
              <a:t>Practice</a:t>
            </a:r>
            <a:r>
              <a:rPr lang="hu-HU" sz="1200" i="1" dirty="0">
                <a:solidFill>
                  <a:schemeClr val="tx2"/>
                </a:solidFill>
                <a:highlight>
                  <a:srgbClr val="C0C0C0"/>
                </a:highlight>
              </a:rPr>
              <a:t> </a:t>
            </a:r>
            <a:r>
              <a:rPr lang="hu-HU" sz="1200" i="1" dirty="0" err="1">
                <a:solidFill>
                  <a:schemeClr val="tx2"/>
                </a:solidFill>
                <a:highlight>
                  <a:srgbClr val="C0C0C0"/>
                </a:highlight>
              </a:rPr>
              <a:t>Advisory</a:t>
            </a:r>
            <a:r>
              <a:rPr lang="hu-HU" sz="1200" i="1" dirty="0">
                <a:solidFill>
                  <a:schemeClr val="tx2"/>
                </a:solidFill>
                <a:highlight>
                  <a:srgbClr val="C0C0C0"/>
                </a:highlight>
              </a:rPr>
              <a:t> </a:t>
            </a:r>
            <a:r>
              <a:rPr lang="hu-HU" sz="1200" i="1" dirty="0" err="1">
                <a:solidFill>
                  <a:schemeClr val="tx2"/>
                </a:solidFill>
                <a:highlight>
                  <a:srgbClr val="C0C0C0"/>
                </a:highlight>
              </a:rPr>
              <a:t>on</a:t>
            </a:r>
            <a:r>
              <a:rPr lang="hu-HU" sz="1200" i="1" dirty="0">
                <a:solidFill>
                  <a:schemeClr val="tx2"/>
                </a:solidFill>
                <a:highlight>
                  <a:srgbClr val="C0C0C0"/>
                </a:highlight>
              </a:rPr>
              <a:t> </a:t>
            </a:r>
            <a:r>
              <a:rPr lang="hu-HU" sz="1200" i="1" dirty="0" err="1">
                <a:solidFill>
                  <a:schemeClr val="tx2"/>
                </a:solidFill>
                <a:highlight>
                  <a:srgbClr val="C0C0C0"/>
                </a:highlight>
              </a:rPr>
              <a:t>Neurologic</a:t>
            </a:r>
            <a:r>
              <a:rPr lang="hu-HU" sz="1200" i="1" dirty="0">
                <a:solidFill>
                  <a:schemeClr val="tx2"/>
                </a:solidFill>
                <a:highlight>
                  <a:srgbClr val="C0C0C0"/>
                </a:highlight>
              </a:rPr>
              <a:t> </a:t>
            </a:r>
            <a:r>
              <a:rPr lang="hu-HU" sz="1200" i="1" dirty="0" err="1">
                <a:solidFill>
                  <a:schemeClr val="tx2"/>
                </a:solidFill>
                <a:highlight>
                  <a:srgbClr val="C0C0C0"/>
                </a:highlight>
              </a:rPr>
              <a:t>Complications</a:t>
            </a:r>
            <a:r>
              <a:rPr lang="hu-HU" sz="1200" i="1" dirty="0">
                <a:solidFill>
                  <a:schemeClr val="tx2"/>
                </a:solidFill>
                <a:highlight>
                  <a:srgbClr val="C0C0C0"/>
                </a:highlight>
              </a:rPr>
              <a:t> </a:t>
            </a:r>
            <a:r>
              <a:rPr lang="hu-HU" sz="1200" i="1" dirty="0" err="1">
                <a:solidFill>
                  <a:schemeClr val="tx2"/>
                </a:solidFill>
                <a:highlight>
                  <a:srgbClr val="C0C0C0"/>
                </a:highlight>
              </a:rPr>
              <a:t>Associated</a:t>
            </a:r>
            <a:r>
              <a:rPr lang="hu-HU" sz="1200" i="1" dirty="0">
                <a:solidFill>
                  <a:schemeClr val="tx2"/>
                </a:solidFill>
                <a:highlight>
                  <a:srgbClr val="C0C0C0"/>
                </a:highlight>
              </a:rPr>
              <a:t> </a:t>
            </a:r>
            <a:r>
              <a:rPr lang="hu-HU" sz="1200" i="1" dirty="0" err="1">
                <a:solidFill>
                  <a:schemeClr val="tx2"/>
                </a:solidFill>
                <a:highlight>
                  <a:srgbClr val="C0C0C0"/>
                </a:highlight>
              </a:rPr>
              <a:t>With</a:t>
            </a:r>
            <a:r>
              <a:rPr lang="hu-HU" sz="1200" i="1" dirty="0">
                <a:solidFill>
                  <a:schemeClr val="tx2"/>
                </a:solidFill>
                <a:highlight>
                  <a:srgbClr val="C0C0C0"/>
                </a:highlight>
              </a:rPr>
              <a:t> </a:t>
            </a:r>
            <a:r>
              <a:rPr lang="hu-HU" sz="1200" i="1" dirty="0" err="1">
                <a:solidFill>
                  <a:schemeClr val="tx2"/>
                </a:solidFill>
                <a:highlight>
                  <a:srgbClr val="C0C0C0"/>
                </a:highlight>
              </a:rPr>
              <a:t>Regional</a:t>
            </a:r>
            <a:r>
              <a:rPr lang="hu-HU" sz="1200" i="1" dirty="0">
                <a:solidFill>
                  <a:schemeClr val="tx2"/>
                </a:solidFill>
                <a:highlight>
                  <a:srgbClr val="C0C0C0"/>
                </a:highlight>
              </a:rPr>
              <a:t> </a:t>
            </a:r>
            <a:r>
              <a:rPr lang="hu-HU" sz="1200" i="1" dirty="0" err="1">
                <a:solidFill>
                  <a:schemeClr val="tx2"/>
                </a:solidFill>
                <a:highlight>
                  <a:srgbClr val="C0C0C0"/>
                </a:highlight>
              </a:rPr>
              <a:t>Anesthesia</a:t>
            </a:r>
            <a:r>
              <a:rPr lang="hu-HU" sz="1200" i="1" dirty="0">
                <a:solidFill>
                  <a:schemeClr val="tx2"/>
                </a:solidFill>
                <a:highlight>
                  <a:srgbClr val="C0C0C0"/>
                </a:highlight>
              </a:rPr>
              <a:t> and </a:t>
            </a:r>
            <a:r>
              <a:rPr lang="hu-HU" sz="1200" i="1" dirty="0" err="1">
                <a:solidFill>
                  <a:schemeClr val="tx2"/>
                </a:solidFill>
                <a:highlight>
                  <a:srgbClr val="C0C0C0"/>
                </a:highlight>
              </a:rPr>
              <a:t>Pain</a:t>
            </a:r>
            <a:r>
              <a:rPr lang="hu-HU" sz="1200" i="1" dirty="0">
                <a:solidFill>
                  <a:schemeClr val="tx2"/>
                </a:solidFill>
                <a:highlight>
                  <a:srgbClr val="C0C0C0"/>
                </a:highlight>
              </a:rPr>
              <a:t> </a:t>
            </a:r>
            <a:r>
              <a:rPr lang="hu-HU" sz="1200" i="1" dirty="0" err="1">
                <a:solidFill>
                  <a:schemeClr val="tx2"/>
                </a:solidFill>
                <a:highlight>
                  <a:srgbClr val="C0C0C0"/>
                </a:highlight>
              </a:rPr>
              <a:t>Medicine</a:t>
            </a:r>
            <a:r>
              <a:rPr lang="hu-HU" sz="1200" i="1" dirty="0">
                <a:solidFill>
                  <a:schemeClr val="tx2"/>
                </a:solidFill>
                <a:highlight>
                  <a:srgbClr val="C0C0C0"/>
                </a:highlight>
              </a:rPr>
              <a:t>.</a:t>
            </a:r>
            <a:r>
              <a:rPr lang="hu-HU" sz="1200" dirty="0">
                <a:solidFill>
                  <a:schemeClr val="tx2"/>
                </a:solidFill>
                <a:highlight>
                  <a:srgbClr val="C0C0C0"/>
                </a:highlight>
              </a:rPr>
              <a:t> </a:t>
            </a:r>
            <a:r>
              <a:rPr lang="hu-HU" sz="1200" b="1" dirty="0" err="1">
                <a:solidFill>
                  <a:schemeClr val="tx2"/>
                </a:solidFill>
                <a:highlight>
                  <a:srgbClr val="C0C0C0"/>
                </a:highlight>
              </a:rPr>
              <a:t>Reg</a:t>
            </a:r>
            <a:r>
              <a:rPr lang="hu-HU" sz="1200" b="1" dirty="0">
                <a:solidFill>
                  <a:schemeClr val="tx2"/>
                </a:solidFill>
                <a:highlight>
                  <a:srgbClr val="C0C0C0"/>
                </a:highlight>
              </a:rPr>
              <a:t> </a:t>
            </a:r>
            <a:r>
              <a:rPr lang="hu-HU" sz="1200" b="1" dirty="0" err="1">
                <a:solidFill>
                  <a:schemeClr val="tx2"/>
                </a:solidFill>
                <a:highlight>
                  <a:srgbClr val="C0C0C0"/>
                </a:highlight>
              </a:rPr>
              <a:t>Anesth</a:t>
            </a:r>
            <a:r>
              <a:rPr lang="hu-HU" sz="1200" b="1" dirty="0">
                <a:solidFill>
                  <a:schemeClr val="tx2"/>
                </a:solidFill>
                <a:highlight>
                  <a:srgbClr val="C0C0C0"/>
                </a:highlight>
              </a:rPr>
              <a:t> </a:t>
            </a:r>
            <a:r>
              <a:rPr lang="hu-HU" sz="1200" b="1" dirty="0" err="1">
                <a:solidFill>
                  <a:schemeClr val="tx2"/>
                </a:solidFill>
                <a:highlight>
                  <a:srgbClr val="C0C0C0"/>
                </a:highlight>
              </a:rPr>
              <a:t>Pain</a:t>
            </a:r>
            <a:r>
              <a:rPr lang="hu-HU" sz="1200" b="1" dirty="0">
                <a:solidFill>
                  <a:schemeClr val="tx2"/>
                </a:solidFill>
                <a:highlight>
                  <a:srgbClr val="C0C0C0"/>
                </a:highlight>
              </a:rPr>
              <a:t> </a:t>
            </a:r>
            <a:r>
              <a:rPr lang="hu-HU" sz="1200" b="1" dirty="0" err="1">
                <a:solidFill>
                  <a:schemeClr val="tx2"/>
                </a:solidFill>
                <a:highlight>
                  <a:srgbClr val="C0C0C0"/>
                </a:highlight>
              </a:rPr>
              <a:t>Med</a:t>
            </a:r>
            <a:r>
              <a:rPr lang="hu-HU" sz="1200" b="1" dirty="0">
                <a:solidFill>
                  <a:schemeClr val="tx2"/>
                </a:solidFill>
                <a:highlight>
                  <a:srgbClr val="C0C0C0"/>
                </a:highlight>
              </a:rPr>
              <a:t>.</a:t>
            </a:r>
            <a:r>
              <a:rPr lang="hu-HU" sz="1200" dirty="0">
                <a:solidFill>
                  <a:schemeClr val="tx2"/>
                </a:solidFill>
                <a:highlight>
                  <a:srgbClr val="C0C0C0"/>
                </a:highlight>
              </a:rPr>
              <a:t> 2015;40(5):401–430</a:t>
            </a:r>
            <a:r>
              <a:rPr lang="hu-HU" sz="1200" dirty="0">
                <a:highlight>
                  <a:srgbClr val="000000"/>
                </a:highlight>
              </a:rPr>
              <a:t>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23C4D20-096B-49AA-A288-AB0671C544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686" y="274638"/>
            <a:ext cx="2572735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17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1EFF4-49F5-E5FD-1BDC-E0D3A1381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77B83EDB-371A-67D7-56C7-BAA647F8D7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19" t="6490" b="13846"/>
          <a:stretch>
            <a:fillRect/>
          </a:stretch>
        </p:blipFill>
        <p:spPr>
          <a:xfrm>
            <a:off x="0" y="5979597"/>
            <a:ext cx="2951630" cy="726141"/>
          </a:xfrm>
          <a:prstGeom prst="rect">
            <a:avLst/>
          </a:prstGeom>
        </p:spPr>
      </p:pic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1A144A86-4EE2-B36B-CBED-56390643AADB}"/>
              </a:ext>
            </a:extLst>
          </p:cNvPr>
          <p:cNvGrpSpPr/>
          <p:nvPr/>
        </p:nvGrpSpPr>
        <p:grpSpPr>
          <a:xfrm>
            <a:off x="5383763" y="4857684"/>
            <a:ext cx="3760238" cy="1975728"/>
            <a:chOff x="6604939" y="1962167"/>
            <a:chExt cx="3612427" cy="1815218"/>
          </a:xfrm>
        </p:grpSpPr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2883D9B8-3768-B150-617E-881FD5A7BD5C}"/>
                </a:ext>
              </a:extLst>
            </p:cNvPr>
            <p:cNvGrpSpPr/>
            <p:nvPr/>
          </p:nvGrpSpPr>
          <p:grpSpPr>
            <a:xfrm>
              <a:off x="7197920" y="1962167"/>
              <a:ext cx="3019446" cy="1815218"/>
              <a:chOff x="7197920" y="1962167"/>
              <a:chExt cx="3019446" cy="1815218"/>
            </a:xfrm>
          </p:grpSpPr>
          <p:pic>
            <p:nvPicPr>
              <p:cNvPr id="26" name="Picture 6" descr="Nem érhető el leírás a fényképhez.">
                <a:extLst>
                  <a:ext uri="{FF2B5EF4-FFF2-40B4-BE49-F238E27FC236}">
                    <a16:creationId xmlns:a16="http://schemas.microsoft.com/office/drawing/2014/main" id="{DF08D2EF-021B-7714-D64F-9996DF0ADC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41" t="5323" r="10366" b="13633"/>
              <a:stretch>
                <a:fillRect/>
              </a:stretch>
            </p:blipFill>
            <p:spPr bwMode="auto">
              <a:xfrm flipH="1">
                <a:off x="7343557" y="2104098"/>
                <a:ext cx="2873809" cy="1673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Szövegdoboz 26">
                <a:extLst>
                  <a:ext uri="{FF2B5EF4-FFF2-40B4-BE49-F238E27FC236}">
                    <a16:creationId xmlns:a16="http://schemas.microsoft.com/office/drawing/2014/main" id="{285B7727-F575-08F9-2405-7B8614613D56}"/>
                  </a:ext>
                </a:extLst>
              </p:cNvPr>
              <p:cNvSpPr txBox="1"/>
              <p:nvPr/>
            </p:nvSpPr>
            <p:spPr>
              <a:xfrm>
                <a:off x="9180663" y="2834308"/>
                <a:ext cx="474626" cy="234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Pécs</a:t>
                </a:r>
              </a:p>
            </p:txBody>
          </p:sp>
          <p:sp>
            <p:nvSpPr>
              <p:cNvPr id="28" name="Téglalap 27">
                <a:extLst>
                  <a:ext uri="{FF2B5EF4-FFF2-40B4-BE49-F238E27FC236}">
                    <a16:creationId xmlns:a16="http://schemas.microsoft.com/office/drawing/2014/main" id="{C1E8733F-D0B1-55BD-0693-BF7603470CCE}"/>
                  </a:ext>
                </a:extLst>
              </p:cNvPr>
              <p:cNvSpPr/>
              <p:nvPr/>
            </p:nvSpPr>
            <p:spPr>
              <a:xfrm>
                <a:off x="7197920" y="1962167"/>
                <a:ext cx="476364" cy="1183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/>
              </a:p>
            </p:txBody>
          </p:sp>
          <p:pic>
            <p:nvPicPr>
              <p:cNvPr id="29" name="Kép 28" descr="A képen vázlat, rajz, clipart, illusztráció látható&#10;&#10;Előfordulhat, hogy az AI által létrehozott tartalom helytelen.">
                <a:extLst>
                  <a:ext uri="{FF2B5EF4-FFF2-40B4-BE49-F238E27FC236}">
                    <a16:creationId xmlns:a16="http://schemas.microsoft.com/office/drawing/2014/main" id="{F9ECB9BF-ACFB-446D-FD46-9B1600E1FB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453491" y="2934072"/>
                <a:ext cx="743444" cy="735183"/>
              </a:xfrm>
              <a:prstGeom prst="rect">
                <a:avLst/>
              </a:prstGeom>
            </p:spPr>
          </p:pic>
        </p:grpSp>
        <p:sp>
          <p:nvSpPr>
            <p:cNvPr id="24" name="Téglalap 23">
              <a:extLst>
                <a:ext uri="{FF2B5EF4-FFF2-40B4-BE49-F238E27FC236}">
                  <a16:creationId xmlns:a16="http://schemas.microsoft.com/office/drawing/2014/main" id="{06C3D604-D1A8-F441-0EAE-005CCB8C8C1E}"/>
                </a:ext>
              </a:extLst>
            </p:cNvPr>
            <p:cNvSpPr/>
            <p:nvPr/>
          </p:nvSpPr>
          <p:spPr>
            <a:xfrm>
              <a:off x="7018506" y="3321263"/>
              <a:ext cx="1213726" cy="39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5E435519-03DB-7938-B4A1-65A0F8F3D9DD}"/>
                </a:ext>
              </a:extLst>
            </p:cNvPr>
            <p:cNvSpPr/>
            <p:nvPr/>
          </p:nvSpPr>
          <p:spPr>
            <a:xfrm>
              <a:off x="6604939" y="2859018"/>
              <a:ext cx="1313376" cy="905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</p:grpSp>
      <p:sp>
        <p:nvSpPr>
          <p:cNvPr id="2" name="Téglalap 1">
            <a:extLst>
              <a:ext uri="{FF2B5EF4-FFF2-40B4-BE49-F238E27FC236}">
                <a16:creationId xmlns:a16="http://schemas.microsoft.com/office/drawing/2014/main" id="{9191BB4A-8119-C115-2D88-2C712C133382}"/>
              </a:ext>
            </a:extLst>
          </p:cNvPr>
          <p:cNvSpPr/>
          <p:nvPr/>
        </p:nvSpPr>
        <p:spPr>
          <a:xfrm>
            <a:off x="-50430" y="6737352"/>
            <a:ext cx="9234000" cy="135000"/>
          </a:xfrm>
          <a:prstGeom prst="rect">
            <a:avLst/>
          </a:prstGeom>
          <a:gradFill flip="none" rotWithShape="1">
            <a:gsLst>
              <a:gs pos="0">
                <a:srgbClr val="111C46"/>
              </a:gs>
              <a:gs pos="52000">
                <a:srgbClr val="00B6BB"/>
              </a:gs>
              <a:gs pos="100000">
                <a:srgbClr val="1A996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>
              <a:latin typeface="Palatino Linotype" panose="02040502050505030304" pitchFamily="18" charset="0"/>
            </a:endParaRPr>
          </a:p>
        </p:txBody>
      </p:sp>
      <p:sp>
        <p:nvSpPr>
          <p:cNvPr id="10" name="Cím 1">
            <a:extLst>
              <a:ext uri="{FF2B5EF4-FFF2-40B4-BE49-F238E27FC236}">
                <a16:creationId xmlns:a16="http://schemas.microsoft.com/office/drawing/2014/main" id="{B6CF4F5D-5804-C912-0DCD-652B5386FD84}"/>
              </a:ext>
            </a:extLst>
          </p:cNvPr>
          <p:cNvSpPr txBox="1">
            <a:spLocks/>
          </p:cNvSpPr>
          <p:nvPr/>
        </p:nvSpPr>
        <p:spPr>
          <a:xfrm>
            <a:off x="0" y="6254574"/>
            <a:ext cx="9144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400" b="1" dirty="0" err="1">
                <a:solidFill>
                  <a:srgbClr val="A3CD37"/>
                </a:solidFill>
                <a:latin typeface="Palatino Linotype" panose="02040502050505030304" pitchFamily="18" charset="0"/>
              </a:rPr>
              <a:t>mira</a:t>
            </a:r>
            <a:r>
              <a:rPr lang="hu-HU" sz="2400" b="1" dirty="0">
                <a:solidFill>
                  <a:srgbClr val="A3CD37"/>
                </a:solidFill>
                <a:latin typeface="Palatino Linotype" panose="02040502050505030304" pitchFamily="18" charset="0"/>
              </a:rPr>
              <a:t> Pécs 2025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E90924E-BADA-57F7-DDC5-7EC2DEA62BE8}"/>
              </a:ext>
            </a:extLst>
          </p:cNvPr>
          <p:cNvSpPr txBox="1">
            <a:spLocks/>
          </p:cNvSpPr>
          <p:nvPr/>
        </p:nvSpPr>
        <p:spPr>
          <a:xfrm>
            <a:off x="376686" y="76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40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864830E-619A-20C3-E4DB-0A031D11655E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dirty="0">
                <a:solidFill>
                  <a:srgbClr val="C00000"/>
                </a:solidFill>
              </a:rPr>
              <a:t>Ellenjavallatok</a:t>
            </a:r>
            <a:endParaRPr lang="hu-HU" sz="40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74950F-BBE9-6491-1D15-22F6EC9A2584}"/>
              </a:ext>
            </a:extLst>
          </p:cNvPr>
          <p:cNvSpPr txBox="1">
            <a:spLocks/>
          </p:cNvSpPr>
          <p:nvPr/>
        </p:nvSpPr>
        <p:spPr>
          <a:xfrm>
            <a:off x="795356" y="830723"/>
            <a:ext cx="8786755" cy="414982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hu-HU" dirty="0"/>
              <a:t>Fertőzés a szúrás helyén</a:t>
            </a:r>
          </a:p>
          <a:p>
            <a:pPr>
              <a:lnSpc>
                <a:spcPct val="150000"/>
              </a:lnSpc>
            </a:pPr>
            <a:r>
              <a:rPr lang="hu-HU" dirty="0"/>
              <a:t>Allergia a LA-re</a:t>
            </a:r>
          </a:p>
          <a:p>
            <a:pPr>
              <a:lnSpc>
                <a:spcPct val="150000"/>
              </a:lnSpc>
            </a:pPr>
            <a:r>
              <a:rPr lang="hu-HU" dirty="0" err="1"/>
              <a:t>Koagulopátia</a:t>
            </a:r>
            <a:r>
              <a:rPr lang="hu-HU" dirty="0"/>
              <a:t> / </a:t>
            </a:r>
            <a:r>
              <a:rPr lang="hu-HU" dirty="0" err="1"/>
              <a:t>antikoaguláns</a:t>
            </a:r>
            <a:endParaRPr lang="hu-HU" dirty="0"/>
          </a:p>
          <a:p>
            <a:pPr>
              <a:lnSpc>
                <a:spcPct val="150000"/>
              </a:lnSpc>
            </a:pPr>
            <a:r>
              <a:rPr lang="hu-HU" dirty="0"/>
              <a:t>Súlyos deformitás</a:t>
            </a:r>
          </a:p>
          <a:p>
            <a:pPr>
              <a:lnSpc>
                <a:spcPct val="150000"/>
              </a:lnSpc>
            </a:pPr>
            <a:r>
              <a:rPr lang="hu-HU" dirty="0"/>
              <a:t>Beteg elutasítása</a:t>
            </a:r>
          </a:p>
        </p:txBody>
      </p:sp>
      <p:pic>
        <p:nvPicPr>
          <p:cNvPr id="14" name="Ábra 13" descr="Pajzs, rajta egy iksz körvonalas">
            <a:extLst>
              <a:ext uri="{FF2B5EF4-FFF2-40B4-BE49-F238E27FC236}">
                <a16:creationId xmlns:a16="http://schemas.microsoft.com/office/drawing/2014/main" id="{9A3F3444-5CC4-EE7B-D515-72D061A756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38011" y="1299484"/>
            <a:ext cx="1625736" cy="1625736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F2BD250E-637E-88AB-DA51-610D3E169FD7}"/>
              </a:ext>
            </a:extLst>
          </p:cNvPr>
          <p:cNvSpPr txBox="1"/>
          <p:nvPr/>
        </p:nvSpPr>
        <p:spPr>
          <a:xfrm>
            <a:off x="376686" y="5380945"/>
            <a:ext cx="652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>
                <a:solidFill>
                  <a:schemeClr val="tx2"/>
                </a:solidFill>
              </a:rPr>
              <a:t>Neal</a:t>
            </a:r>
            <a:r>
              <a:rPr lang="hu-HU" sz="1200" dirty="0">
                <a:solidFill>
                  <a:schemeClr val="tx2"/>
                </a:solidFill>
              </a:rPr>
              <a:t> JM, </a:t>
            </a:r>
            <a:r>
              <a:rPr lang="hu-HU" sz="1200" dirty="0" err="1">
                <a:solidFill>
                  <a:schemeClr val="tx2"/>
                </a:solidFill>
              </a:rPr>
              <a:t>Barrington</a:t>
            </a:r>
            <a:r>
              <a:rPr lang="hu-HU" sz="1200" dirty="0">
                <a:solidFill>
                  <a:schemeClr val="tx2"/>
                </a:solidFill>
              </a:rPr>
              <a:t> MJ, </a:t>
            </a:r>
            <a:r>
              <a:rPr lang="hu-HU" sz="1200" dirty="0" err="1">
                <a:solidFill>
                  <a:schemeClr val="tx2"/>
                </a:solidFill>
              </a:rPr>
              <a:t>Brull</a:t>
            </a:r>
            <a:r>
              <a:rPr lang="hu-HU" sz="1200" dirty="0">
                <a:solidFill>
                  <a:schemeClr val="tx2"/>
                </a:solidFill>
              </a:rPr>
              <a:t> R, </a:t>
            </a:r>
            <a:r>
              <a:rPr lang="hu-HU" sz="1200" dirty="0" err="1">
                <a:solidFill>
                  <a:schemeClr val="tx2"/>
                </a:solidFill>
              </a:rPr>
              <a:t>Hadzic</a:t>
            </a:r>
            <a:r>
              <a:rPr lang="hu-HU" sz="1200" dirty="0">
                <a:solidFill>
                  <a:schemeClr val="tx2"/>
                </a:solidFill>
              </a:rPr>
              <a:t> A, </a:t>
            </a:r>
            <a:r>
              <a:rPr lang="hu-HU" sz="1200" dirty="0" err="1">
                <a:solidFill>
                  <a:schemeClr val="tx2"/>
                </a:solidFill>
              </a:rPr>
              <a:t>Hebl</a:t>
            </a:r>
            <a:r>
              <a:rPr lang="hu-HU" sz="1200" dirty="0">
                <a:solidFill>
                  <a:schemeClr val="tx2"/>
                </a:solidFill>
              </a:rPr>
              <a:t> JR, </a:t>
            </a:r>
            <a:r>
              <a:rPr lang="hu-HU" sz="1200" dirty="0" err="1">
                <a:solidFill>
                  <a:schemeClr val="tx2"/>
                </a:solidFill>
              </a:rPr>
              <a:t>Horlocker</a:t>
            </a:r>
            <a:r>
              <a:rPr lang="hu-HU" sz="1200" dirty="0">
                <a:solidFill>
                  <a:schemeClr val="tx2"/>
                </a:solidFill>
              </a:rPr>
              <a:t> TT, </a:t>
            </a:r>
            <a:r>
              <a:rPr lang="hu-HU" sz="1200" dirty="0" err="1">
                <a:solidFill>
                  <a:schemeClr val="tx2"/>
                </a:solidFill>
              </a:rPr>
              <a:t>et</a:t>
            </a:r>
            <a:r>
              <a:rPr lang="hu-HU" sz="1200" dirty="0">
                <a:solidFill>
                  <a:schemeClr val="tx2"/>
                </a:solidFill>
              </a:rPr>
              <a:t> </a:t>
            </a:r>
            <a:r>
              <a:rPr lang="hu-HU" sz="1200" dirty="0" err="1">
                <a:solidFill>
                  <a:schemeClr val="tx2"/>
                </a:solidFill>
              </a:rPr>
              <a:t>al</a:t>
            </a:r>
            <a:r>
              <a:rPr lang="hu-HU" sz="1200" dirty="0">
                <a:solidFill>
                  <a:schemeClr val="tx2"/>
                </a:solidFill>
              </a:rPr>
              <a:t>. </a:t>
            </a:r>
            <a:r>
              <a:rPr lang="hu-HU" sz="1200" i="1" dirty="0">
                <a:solidFill>
                  <a:schemeClr val="tx2"/>
                </a:solidFill>
              </a:rPr>
              <a:t>The </a:t>
            </a:r>
            <a:r>
              <a:rPr lang="hu-HU" sz="1200" i="1" dirty="0" err="1">
                <a:solidFill>
                  <a:schemeClr val="tx2"/>
                </a:solidFill>
              </a:rPr>
              <a:t>Second</a:t>
            </a:r>
            <a:r>
              <a:rPr lang="hu-HU" sz="1200" i="1" dirty="0">
                <a:solidFill>
                  <a:schemeClr val="tx2"/>
                </a:solidFill>
              </a:rPr>
              <a:t> ASRA </a:t>
            </a:r>
            <a:r>
              <a:rPr lang="hu-HU" sz="1200" i="1" dirty="0" err="1">
                <a:solidFill>
                  <a:schemeClr val="tx2"/>
                </a:solidFill>
              </a:rPr>
              <a:t>Practice</a:t>
            </a:r>
            <a:r>
              <a:rPr lang="hu-HU" sz="1200" i="1" dirty="0">
                <a:solidFill>
                  <a:schemeClr val="tx2"/>
                </a:solidFill>
              </a:rPr>
              <a:t> </a:t>
            </a:r>
            <a:r>
              <a:rPr lang="hu-HU" sz="1200" i="1" dirty="0" err="1">
                <a:solidFill>
                  <a:schemeClr val="tx2"/>
                </a:solidFill>
              </a:rPr>
              <a:t>Advisory</a:t>
            </a:r>
            <a:r>
              <a:rPr lang="hu-HU" sz="1200" i="1" dirty="0">
                <a:solidFill>
                  <a:schemeClr val="tx2"/>
                </a:solidFill>
              </a:rPr>
              <a:t> </a:t>
            </a:r>
            <a:r>
              <a:rPr lang="hu-HU" sz="1200" i="1" dirty="0" err="1">
                <a:solidFill>
                  <a:schemeClr val="tx2"/>
                </a:solidFill>
              </a:rPr>
              <a:t>on</a:t>
            </a:r>
            <a:r>
              <a:rPr lang="hu-HU" sz="1200" i="1" dirty="0">
                <a:solidFill>
                  <a:schemeClr val="tx2"/>
                </a:solidFill>
              </a:rPr>
              <a:t> </a:t>
            </a:r>
            <a:r>
              <a:rPr lang="hu-HU" sz="1200" i="1" dirty="0" err="1">
                <a:solidFill>
                  <a:schemeClr val="tx2"/>
                </a:solidFill>
              </a:rPr>
              <a:t>Neurologic</a:t>
            </a:r>
            <a:r>
              <a:rPr lang="hu-HU" sz="1200" i="1" dirty="0">
                <a:solidFill>
                  <a:schemeClr val="tx2"/>
                </a:solidFill>
              </a:rPr>
              <a:t> </a:t>
            </a:r>
            <a:r>
              <a:rPr lang="hu-HU" sz="1200" i="1" dirty="0" err="1">
                <a:solidFill>
                  <a:schemeClr val="tx2"/>
                </a:solidFill>
              </a:rPr>
              <a:t>Complications</a:t>
            </a:r>
            <a:r>
              <a:rPr lang="hu-HU" sz="1200" i="1" dirty="0">
                <a:solidFill>
                  <a:schemeClr val="tx2"/>
                </a:solidFill>
              </a:rPr>
              <a:t> </a:t>
            </a:r>
            <a:r>
              <a:rPr lang="hu-HU" sz="1200" i="1" dirty="0" err="1">
                <a:solidFill>
                  <a:schemeClr val="tx2"/>
                </a:solidFill>
              </a:rPr>
              <a:t>Associated</a:t>
            </a:r>
            <a:r>
              <a:rPr lang="hu-HU" sz="1200" i="1" dirty="0">
                <a:solidFill>
                  <a:schemeClr val="tx2"/>
                </a:solidFill>
              </a:rPr>
              <a:t> </a:t>
            </a:r>
            <a:r>
              <a:rPr lang="hu-HU" sz="1200" i="1" dirty="0" err="1">
                <a:solidFill>
                  <a:schemeClr val="tx2"/>
                </a:solidFill>
              </a:rPr>
              <a:t>With</a:t>
            </a:r>
            <a:r>
              <a:rPr lang="hu-HU" sz="1200" i="1" dirty="0">
                <a:solidFill>
                  <a:schemeClr val="tx2"/>
                </a:solidFill>
              </a:rPr>
              <a:t> </a:t>
            </a:r>
            <a:r>
              <a:rPr lang="hu-HU" sz="1200" i="1" dirty="0" err="1">
                <a:solidFill>
                  <a:schemeClr val="tx2"/>
                </a:solidFill>
              </a:rPr>
              <a:t>Regional</a:t>
            </a:r>
            <a:r>
              <a:rPr lang="hu-HU" sz="1200" i="1" dirty="0">
                <a:solidFill>
                  <a:schemeClr val="tx2"/>
                </a:solidFill>
              </a:rPr>
              <a:t> </a:t>
            </a:r>
            <a:r>
              <a:rPr lang="hu-HU" sz="1200" i="1" dirty="0" err="1">
                <a:solidFill>
                  <a:schemeClr val="tx2"/>
                </a:solidFill>
              </a:rPr>
              <a:t>Anesthesia</a:t>
            </a:r>
            <a:r>
              <a:rPr lang="hu-HU" sz="1200" i="1" dirty="0">
                <a:solidFill>
                  <a:schemeClr val="tx2"/>
                </a:solidFill>
              </a:rPr>
              <a:t> and </a:t>
            </a:r>
            <a:r>
              <a:rPr lang="hu-HU" sz="1200" i="1" dirty="0" err="1">
                <a:solidFill>
                  <a:schemeClr val="tx2"/>
                </a:solidFill>
              </a:rPr>
              <a:t>Pain</a:t>
            </a:r>
            <a:r>
              <a:rPr lang="hu-HU" sz="1200" i="1" dirty="0">
                <a:solidFill>
                  <a:schemeClr val="tx2"/>
                </a:solidFill>
              </a:rPr>
              <a:t> </a:t>
            </a:r>
            <a:r>
              <a:rPr lang="hu-HU" sz="1200" i="1" dirty="0" err="1">
                <a:solidFill>
                  <a:schemeClr val="tx2"/>
                </a:solidFill>
              </a:rPr>
              <a:t>Medicine</a:t>
            </a:r>
            <a:r>
              <a:rPr lang="hu-HU" sz="1200" i="1" dirty="0">
                <a:solidFill>
                  <a:schemeClr val="tx2"/>
                </a:solidFill>
              </a:rPr>
              <a:t>.</a:t>
            </a:r>
            <a:r>
              <a:rPr lang="hu-HU" sz="1200" dirty="0">
                <a:solidFill>
                  <a:schemeClr val="tx2"/>
                </a:solidFill>
              </a:rPr>
              <a:t> </a:t>
            </a:r>
            <a:r>
              <a:rPr lang="hu-HU" sz="1200" b="1" dirty="0" err="1">
                <a:solidFill>
                  <a:schemeClr val="tx2"/>
                </a:solidFill>
              </a:rPr>
              <a:t>Reg</a:t>
            </a:r>
            <a:r>
              <a:rPr lang="hu-HU" sz="1200" b="1" dirty="0">
                <a:solidFill>
                  <a:schemeClr val="tx2"/>
                </a:solidFill>
              </a:rPr>
              <a:t> </a:t>
            </a:r>
            <a:r>
              <a:rPr lang="hu-HU" sz="1200" b="1" dirty="0" err="1">
                <a:solidFill>
                  <a:schemeClr val="tx2"/>
                </a:solidFill>
              </a:rPr>
              <a:t>Anesth</a:t>
            </a:r>
            <a:r>
              <a:rPr lang="hu-HU" sz="1200" b="1" dirty="0">
                <a:solidFill>
                  <a:schemeClr val="tx2"/>
                </a:solidFill>
              </a:rPr>
              <a:t> </a:t>
            </a:r>
            <a:r>
              <a:rPr lang="hu-HU" sz="1200" b="1" dirty="0" err="1">
                <a:solidFill>
                  <a:schemeClr val="tx2"/>
                </a:solidFill>
              </a:rPr>
              <a:t>Pain</a:t>
            </a:r>
            <a:r>
              <a:rPr lang="hu-HU" sz="1200" b="1" dirty="0">
                <a:solidFill>
                  <a:schemeClr val="tx2"/>
                </a:solidFill>
              </a:rPr>
              <a:t> </a:t>
            </a:r>
            <a:r>
              <a:rPr lang="hu-HU" sz="1200" b="1" dirty="0" err="1">
                <a:solidFill>
                  <a:schemeClr val="tx2"/>
                </a:solidFill>
              </a:rPr>
              <a:t>Med</a:t>
            </a:r>
            <a:r>
              <a:rPr lang="hu-HU" sz="1200" b="1" dirty="0">
                <a:solidFill>
                  <a:schemeClr val="tx2"/>
                </a:solidFill>
              </a:rPr>
              <a:t>.</a:t>
            </a:r>
            <a:r>
              <a:rPr lang="hu-HU" sz="1200" dirty="0">
                <a:solidFill>
                  <a:schemeClr val="tx2"/>
                </a:solidFill>
              </a:rPr>
              <a:t> 2015;40(5):401–430</a:t>
            </a:r>
            <a:r>
              <a:rPr lang="hu-HU" sz="1200" dirty="0">
                <a:highlight>
                  <a:srgbClr val="000000"/>
                </a:highlight>
              </a:rPr>
              <a:t>.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DD8EC8A-F2C9-5433-653A-2C5D552D21EE}"/>
              </a:ext>
            </a:extLst>
          </p:cNvPr>
          <p:cNvSpPr txBox="1">
            <a:spLocks/>
          </p:cNvSpPr>
          <p:nvPr/>
        </p:nvSpPr>
        <p:spPr>
          <a:xfrm>
            <a:off x="-8706545" y="699928"/>
            <a:ext cx="8786755" cy="488971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dirty="0"/>
              <a:t>Műtét utáni fájdalom csillapítás</a:t>
            </a:r>
          </a:p>
          <a:p>
            <a:pPr>
              <a:lnSpc>
                <a:spcPct val="150000"/>
              </a:lnSpc>
            </a:pPr>
            <a:r>
              <a:rPr lang="hu-HU" dirty="0"/>
              <a:t>Trauma (bordatörés, csípőtörés)</a:t>
            </a:r>
          </a:p>
          <a:p>
            <a:pPr>
              <a:lnSpc>
                <a:spcPct val="150000"/>
              </a:lnSpc>
            </a:pPr>
            <a:r>
              <a:rPr lang="hu-HU" dirty="0"/>
              <a:t>Krónikus fájdalom szindrómák megelőzése</a:t>
            </a:r>
          </a:p>
          <a:p>
            <a:pPr>
              <a:lnSpc>
                <a:spcPct val="150000"/>
              </a:lnSpc>
            </a:pPr>
            <a:r>
              <a:rPr lang="hu-HU" dirty="0"/>
              <a:t>Ha </a:t>
            </a:r>
            <a:r>
              <a:rPr lang="hu-HU" dirty="0" err="1"/>
              <a:t>epidurál</a:t>
            </a:r>
            <a:r>
              <a:rPr lang="hu-HU" dirty="0"/>
              <a:t>, </a:t>
            </a:r>
            <a:r>
              <a:rPr lang="hu-HU" dirty="0" err="1"/>
              <a:t>invazívav</a:t>
            </a:r>
            <a:r>
              <a:rPr lang="hu-HU" dirty="0"/>
              <a:t> eljárások </a:t>
            </a:r>
            <a:r>
              <a:rPr lang="hu-HU" dirty="0" err="1"/>
              <a:t>kontraindikáltak</a:t>
            </a:r>
            <a:endParaRPr lang="hu-HU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CFA62A6-0AA9-1BD4-23C1-3904DE56D4E2}"/>
              </a:ext>
            </a:extLst>
          </p:cNvPr>
          <p:cNvSpPr txBox="1">
            <a:spLocks/>
          </p:cNvSpPr>
          <p:nvPr/>
        </p:nvSpPr>
        <p:spPr>
          <a:xfrm>
            <a:off x="-864616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dirty="0">
                <a:solidFill>
                  <a:srgbClr val="C00000"/>
                </a:solidFill>
              </a:rPr>
              <a:t>Javallatok</a:t>
            </a:r>
            <a:endParaRPr lang="hu-HU" sz="40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8" name="Ábra 17" descr="Pipa jelvény körvonalas">
            <a:extLst>
              <a:ext uri="{FF2B5EF4-FFF2-40B4-BE49-F238E27FC236}">
                <a16:creationId xmlns:a16="http://schemas.microsoft.com/office/drawing/2014/main" id="{AD3ADDA7-0A00-32EE-77B3-25D3D86493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606498" y="1427798"/>
            <a:ext cx="1384675" cy="13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58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</TotalTime>
  <Words>2113</Words>
  <Application>Microsoft Office PowerPoint</Application>
  <PresentationFormat>Diavetítés a képernyőre (4:3 oldalarány)</PresentationFormat>
  <Paragraphs>287</Paragraphs>
  <Slides>40</Slides>
  <Notes>9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40</vt:i4>
      </vt:variant>
    </vt:vector>
  </HeadingPairs>
  <TitlesOfParts>
    <vt:vector size="45" baseType="lpstr">
      <vt:lpstr>Aptos</vt:lpstr>
      <vt:lpstr>Arial</vt:lpstr>
      <vt:lpstr>Calibri</vt:lpstr>
      <vt:lpstr>Palatino Linotype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Definíció Fascia plane blokkok lényege</dc:title>
  <dc:subject/>
  <dc:creator>Dr. Márton Sándor</dc:creator>
  <cp:keywords/>
  <dc:description>generated using python-pptx</dc:description>
  <cp:lastModifiedBy>Dr. Márton Sándor</cp:lastModifiedBy>
  <cp:revision>21</cp:revision>
  <dcterms:created xsi:type="dcterms:W3CDTF">2013-01-27T09:14:16Z</dcterms:created>
  <dcterms:modified xsi:type="dcterms:W3CDTF">2025-09-26T05:21:18Z</dcterms:modified>
  <cp:category/>
</cp:coreProperties>
</file>