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72" r:id="rId1"/>
  </p:sldMasterIdLst>
  <p:notesMasterIdLst>
    <p:notesMasterId r:id="rId38"/>
  </p:notesMasterIdLst>
  <p:sldIdLst>
    <p:sldId id="287" r:id="rId2"/>
    <p:sldId id="288" r:id="rId3"/>
    <p:sldId id="289" r:id="rId4"/>
    <p:sldId id="290" r:id="rId5"/>
    <p:sldId id="291" r:id="rId6"/>
    <p:sldId id="292" r:id="rId7"/>
    <p:sldId id="293" r:id="rId8"/>
    <p:sldId id="294" r:id="rId9"/>
    <p:sldId id="295" r:id="rId10"/>
    <p:sldId id="323" r:id="rId11"/>
    <p:sldId id="324" r:id="rId12"/>
    <p:sldId id="325" r:id="rId13"/>
    <p:sldId id="326" r:id="rId14"/>
    <p:sldId id="327" r:id="rId15"/>
    <p:sldId id="328" r:id="rId16"/>
    <p:sldId id="302" r:id="rId17"/>
    <p:sldId id="303" r:id="rId18"/>
    <p:sldId id="304" r:id="rId19"/>
    <p:sldId id="329" r:id="rId20"/>
    <p:sldId id="330" r:id="rId21"/>
    <p:sldId id="331" r:id="rId22"/>
    <p:sldId id="332" r:id="rId23"/>
    <p:sldId id="333" r:id="rId24"/>
    <p:sldId id="334" r:id="rId25"/>
    <p:sldId id="308" r:id="rId26"/>
    <p:sldId id="309" r:id="rId27"/>
    <p:sldId id="310" r:id="rId28"/>
    <p:sldId id="311" r:id="rId29"/>
    <p:sldId id="312" r:id="rId30"/>
    <p:sldId id="313" r:id="rId31"/>
    <p:sldId id="335" r:id="rId32"/>
    <p:sldId id="336" r:id="rId33"/>
    <p:sldId id="337" r:id="rId34"/>
    <p:sldId id="320" r:id="rId35"/>
    <p:sldId id="321" r:id="rId36"/>
    <p:sldId id="322" r:id="rId37"/>
  </p:sldIdLst>
  <p:sldSz cx="12192000" cy="6858000"/>
  <p:notesSz cx="6858000" cy="9144000"/>
  <p:embeddedFontLst>
    <p:embeddedFont>
      <p:font typeface="Poppins Bold" panose="020B0604020202020204" charset="-18"/>
      <p:bold r:id="rId39"/>
    </p:embeddedFont>
    <p:embeddedFont>
      <p:font typeface="Poppins Regular" panose="020B0604020202020204" charset="-18"/>
      <p:regular r:id="rId40"/>
    </p:embeddedFont>
    <p:embeddedFont>
      <p:font typeface="Poppins Regular" panose="020B0604020202020204" charset="-18"/>
      <p:regular r:id="rId40"/>
    </p:embeddedFont>
  </p:embeddedFontLst>
  <p:defaultTextStyle>
    <a:defPPr>
      <a:defRPr lang="en-US"/>
    </a:defPPr>
    <a:lvl1pPr marL="0" algn="l" defTabSz="382676" rtl="0" eaLnBrk="1" latinLnBrk="0" hangingPunct="1">
      <a:defRPr sz="1507" kern="1200">
        <a:solidFill>
          <a:schemeClr val="tx1"/>
        </a:solidFill>
        <a:latin typeface="+mn-lt"/>
        <a:ea typeface="+mn-ea"/>
        <a:cs typeface="+mn-cs"/>
      </a:defRPr>
    </a:lvl1pPr>
    <a:lvl2pPr marL="382676" algn="l" defTabSz="382676" rtl="0" eaLnBrk="1" latinLnBrk="0" hangingPunct="1">
      <a:defRPr sz="1507" kern="1200">
        <a:solidFill>
          <a:schemeClr val="tx1"/>
        </a:solidFill>
        <a:latin typeface="+mn-lt"/>
        <a:ea typeface="+mn-ea"/>
        <a:cs typeface="+mn-cs"/>
      </a:defRPr>
    </a:lvl2pPr>
    <a:lvl3pPr marL="765353" algn="l" defTabSz="382676" rtl="0" eaLnBrk="1" latinLnBrk="0" hangingPunct="1">
      <a:defRPr sz="1507" kern="1200">
        <a:solidFill>
          <a:schemeClr val="tx1"/>
        </a:solidFill>
        <a:latin typeface="+mn-lt"/>
        <a:ea typeface="+mn-ea"/>
        <a:cs typeface="+mn-cs"/>
      </a:defRPr>
    </a:lvl3pPr>
    <a:lvl4pPr marL="1148029" algn="l" defTabSz="382676" rtl="0" eaLnBrk="1" latinLnBrk="0" hangingPunct="1">
      <a:defRPr sz="1507" kern="1200">
        <a:solidFill>
          <a:schemeClr val="tx1"/>
        </a:solidFill>
        <a:latin typeface="+mn-lt"/>
        <a:ea typeface="+mn-ea"/>
        <a:cs typeface="+mn-cs"/>
      </a:defRPr>
    </a:lvl4pPr>
    <a:lvl5pPr marL="1530706" algn="l" defTabSz="382676" rtl="0" eaLnBrk="1" latinLnBrk="0" hangingPunct="1">
      <a:defRPr sz="1507" kern="1200">
        <a:solidFill>
          <a:schemeClr val="tx1"/>
        </a:solidFill>
        <a:latin typeface="+mn-lt"/>
        <a:ea typeface="+mn-ea"/>
        <a:cs typeface="+mn-cs"/>
      </a:defRPr>
    </a:lvl5pPr>
    <a:lvl6pPr marL="1913382" algn="l" defTabSz="382676" rtl="0" eaLnBrk="1" latinLnBrk="0" hangingPunct="1">
      <a:defRPr sz="1507" kern="1200">
        <a:solidFill>
          <a:schemeClr val="tx1"/>
        </a:solidFill>
        <a:latin typeface="+mn-lt"/>
        <a:ea typeface="+mn-ea"/>
        <a:cs typeface="+mn-cs"/>
      </a:defRPr>
    </a:lvl6pPr>
    <a:lvl7pPr marL="2296058" algn="l" defTabSz="382676" rtl="0" eaLnBrk="1" latinLnBrk="0" hangingPunct="1">
      <a:defRPr sz="1507" kern="1200">
        <a:solidFill>
          <a:schemeClr val="tx1"/>
        </a:solidFill>
        <a:latin typeface="+mn-lt"/>
        <a:ea typeface="+mn-ea"/>
        <a:cs typeface="+mn-cs"/>
      </a:defRPr>
    </a:lvl7pPr>
    <a:lvl8pPr marL="2678735" algn="l" defTabSz="382676" rtl="0" eaLnBrk="1" latinLnBrk="0" hangingPunct="1">
      <a:defRPr sz="1507" kern="1200">
        <a:solidFill>
          <a:schemeClr val="tx1"/>
        </a:solidFill>
        <a:latin typeface="+mn-lt"/>
        <a:ea typeface="+mn-ea"/>
        <a:cs typeface="+mn-cs"/>
      </a:defRPr>
    </a:lvl8pPr>
    <a:lvl9pPr marL="3061411" algn="l" defTabSz="382676" rtl="0" eaLnBrk="1" latinLnBrk="0" hangingPunct="1">
      <a:defRPr sz="1507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3. hét" id="{23211174-7825-4E64-8157-1AD83CC31567}">
          <p14:sldIdLst>
            <p14:sldId id="287"/>
            <p14:sldId id="288"/>
            <p14:sldId id="289"/>
          </p14:sldIdLst>
        </p14:section>
        <p14:section name="4. hét" id="{F60141BE-5C7F-4FFF-B92B-4D9838266BB7}">
          <p14:sldIdLst>
            <p14:sldId id="290"/>
            <p14:sldId id="291"/>
            <p14:sldId id="292"/>
          </p14:sldIdLst>
        </p14:section>
        <p14:section name="5. hét" id="{0CE5CDA1-8C9C-49DA-A1D6-B05BE1CC8689}">
          <p14:sldIdLst>
            <p14:sldId id="293"/>
            <p14:sldId id="294"/>
            <p14:sldId id="295"/>
          </p14:sldIdLst>
        </p14:section>
        <p14:section name="6. HÉT" id="{1D466441-B4A2-48A2-85F3-4C4A8A8C9FC3}">
          <p14:sldIdLst>
            <p14:sldId id="323"/>
            <p14:sldId id="324"/>
            <p14:sldId id="325"/>
          </p14:sldIdLst>
        </p14:section>
        <p14:section name="7. hét" id="{836C4D53-0043-437B-A413-6237D99C138A}">
          <p14:sldIdLst>
            <p14:sldId id="326"/>
            <p14:sldId id="327"/>
            <p14:sldId id="328"/>
          </p14:sldIdLst>
        </p14:section>
        <p14:section name="8. hét" id="{8EC17AD8-8827-4AD8-A539-3FDD3003DEB2}">
          <p14:sldIdLst>
            <p14:sldId id="302"/>
            <p14:sldId id="303"/>
            <p14:sldId id="304"/>
          </p14:sldIdLst>
        </p14:section>
        <p14:section name="9. hét" id="{3FA70986-9E22-4F42-9123-C97A08BED618}">
          <p14:sldIdLst>
            <p14:sldId id="329"/>
            <p14:sldId id="330"/>
            <p14:sldId id="331"/>
          </p14:sldIdLst>
        </p14:section>
        <p14:section name="10. hét" id="{458C6205-1A58-4AD5-9056-BB58C8EF301C}">
          <p14:sldIdLst>
            <p14:sldId id="332"/>
            <p14:sldId id="333"/>
            <p14:sldId id="334"/>
          </p14:sldIdLst>
        </p14:section>
        <p14:section name="11. hét" id="{87963F8C-2B3B-493F-9BFC-CF2FC72A5E40}">
          <p14:sldIdLst>
            <p14:sldId id="308"/>
            <p14:sldId id="309"/>
            <p14:sldId id="310"/>
          </p14:sldIdLst>
        </p14:section>
        <p14:section name="12. hét" id="{233552D6-442A-4782-B95D-1CE042873C67}">
          <p14:sldIdLst>
            <p14:sldId id="311"/>
            <p14:sldId id="312"/>
            <p14:sldId id="313"/>
          </p14:sldIdLst>
        </p14:section>
        <p14:section name="13. hét" id="{45D8E03A-8584-453D-8423-4582702002E9}">
          <p14:sldIdLst>
            <p14:sldId id="335"/>
            <p14:sldId id="336"/>
            <p14:sldId id="337"/>
          </p14:sldIdLst>
        </p14:section>
        <p14:section name="14. hét" id="{7CFAF430-F679-45F5-9180-85A8A3C9FB1F}">
          <p14:sldIdLst>
            <p14:sldId id="320"/>
            <p14:sldId id="321"/>
            <p14:sldId id="322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21D46"/>
    <a:srgbClr val="536E7B"/>
    <a:srgbClr val="254857"/>
    <a:srgbClr val="9DA8C4"/>
    <a:srgbClr val="E9E9E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9426DD3-FB54-4716-9F28-FD17FB9DD665}" v="75" dt="2026-09-14T11:22:12.694"/>
  </p1510:revLst>
</p1510:revInfo>
</file>

<file path=ppt/tableStyles.xml><?xml version="1.0" encoding="utf-8"?>
<a:tblStyleLst xmlns:a="http://schemas.openxmlformats.org/drawingml/2006/main" def="{5C22544A-7EE6-4342-B048-85BDC9FD1C3A}">
  <a:tblStyle styleId="{69C7853C-536D-4A76-A0AE-DD22124D55A5}" styleName="Téma alapján készült stílus 1 – 3. jelölőszín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0505E3EF-67EA-436B-97B2-0124C06EBD24}" styleName="Közepesen sötét stílus 4 – 3. jelölőszín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5C22544A-7EE6-4342-B048-85BDC9FD1C3A}" styleName="Közepesen sötét stílus 2 – 1. jelölőszín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FECB4D8-DB02-4DC6-A0A2-4F2EBAE1DC90}" styleName="Közepesen sötét stílus 1 – 3. jelölőszín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0030" autoAdjust="0"/>
    <p:restoredTop sz="89020" autoAdjust="0"/>
  </p:normalViewPr>
  <p:slideViewPr>
    <p:cSldViewPr snapToGrid="0">
      <p:cViewPr varScale="1">
        <p:scale>
          <a:sx n="99" d="100"/>
          <a:sy n="99" d="100"/>
        </p:scale>
        <p:origin x="744" y="2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1.fntdata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font" Target="fonts/font2.fntdata"/><Relationship Id="rId45" Type="http://schemas.microsoft.com/office/2016/11/relationships/changesInfo" Target="changesInfos/changesInfo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Relationship Id="rId46" Type="http://schemas.microsoft.com/office/2015/10/relationships/revisionInfo" Target="revisionInfo.xml"/><Relationship Id="rId20" Type="http://schemas.openxmlformats.org/officeDocument/2006/relationships/slide" Target="slides/slide19.xml"/><Relationship Id="rId41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Dr. Csaba Gergely József" userId="2b3da630-0cfc-4a64-8058-1b5726189273" providerId="ADAL" clId="{DBA12C72-77EA-4CA1-BB1E-0D2A433E4DDD}"/>
    <pc:docChg chg="undo custSel modSld">
      <pc:chgData name="Dr. Csaba Gergely József" userId="2b3da630-0cfc-4a64-8058-1b5726189273" providerId="ADAL" clId="{DBA12C72-77EA-4CA1-BB1E-0D2A433E4DDD}" dt="2026-09-14T13:50:46.319" v="33" actId="22"/>
      <pc:docMkLst>
        <pc:docMk/>
      </pc:docMkLst>
      <pc:sldChg chg="addSp mod">
        <pc:chgData name="Dr. Csaba Gergely József" userId="2b3da630-0cfc-4a64-8058-1b5726189273" providerId="ADAL" clId="{DBA12C72-77EA-4CA1-BB1E-0D2A433E4DDD}" dt="2026-09-14T13:47:23.886" v="10" actId="22"/>
        <pc:sldMkLst>
          <pc:docMk/>
          <pc:sldMk cId="3242656040" sldId="287"/>
        </pc:sldMkLst>
        <pc:picChg chg="add">
          <ac:chgData name="Dr. Csaba Gergely József" userId="2b3da630-0cfc-4a64-8058-1b5726189273" providerId="ADAL" clId="{DBA12C72-77EA-4CA1-BB1E-0D2A433E4DDD}" dt="2026-09-14T13:47:23.886" v="10" actId="22"/>
          <ac:picMkLst>
            <pc:docMk/>
            <pc:sldMk cId="3242656040" sldId="287"/>
            <ac:picMk id="7" creationId="{10354E18-1CC5-5A57-24D6-E5CDF35B146A}"/>
          </ac:picMkLst>
        </pc:picChg>
      </pc:sldChg>
      <pc:sldChg chg="addSp mod">
        <pc:chgData name="Dr. Csaba Gergely József" userId="2b3da630-0cfc-4a64-8058-1b5726189273" providerId="ADAL" clId="{DBA12C72-77EA-4CA1-BB1E-0D2A433E4DDD}" dt="2026-09-14T13:47:22.468" v="9" actId="22"/>
        <pc:sldMkLst>
          <pc:docMk/>
          <pc:sldMk cId="1590057747" sldId="288"/>
        </pc:sldMkLst>
        <pc:picChg chg="add">
          <ac:chgData name="Dr. Csaba Gergely József" userId="2b3da630-0cfc-4a64-8058-1b5726189273" providerId="ADAL" clId="{DBA12C72-77EA-4CA1-BB1E-0D2A433E4DDD}" dt="2026-09-14T13:47:22.468" v="9" actId="22"/>
          <ac:picMkLst>
            <pc:docMk/>
            <pc:sldMk cId="1590057747" sldId="288"/>
            <ac:picMk id="6" creationId="{A7FE93D8-05C1-72DC-0184-09353A84987E}"/>
          </ac:picMkLst>
        </pc:picChg>
      </pc:sldChg>
      <pc:sldChg chg="addSp delSp modSp mod">
        <pc:chgData name="Dr. Csaba Gergely József" userId="2b3da630-0cfc-4a64-8058-1b5726189273" providerId="ADAL" clId="{DBA12C72-77EA-4CA1-BB1E-0D2A433E4DDD}" dt="2026-09-14T13:47:19.128" v="8" actId="1076"/>
        <pc:sldMkLst>
          <pc:docMk/>
          <pc:sldMk cId="3238715108" sldId="289"/>
        </pc:sldMkLst>
        <pc:spChg chg="add del">
          <ac:chgData name="Dr. Csaba Gergely József" userId="2b3da630-0cfc-4a64-8058-1b5726189273" providerId="ADAL" clId="{DBA12C72-77EA-4CA1-BB1E-0D2A433E4DDD}" dt="2026-09-14T13:46:50.312" v="1" actId="22"/>
          <ac:spMkLst>
            <pc:docMk/>
            <pc:sldMk cId="3238715108" sldId="289"/>
            <ac:spMk id="6" creationId="{82CAB711-5C4A-D6E0-CF06-09B6F39116FB}"/>
          </ac:spMkLst>
        </pc:spChg>
        <pc:picChg chg="add mod">
          <ac:chgData name="Dr. Csaba Gergely József" userId="2b3da630-0cfc-4a64-8058-1b5726189273" providerId="ADAL" clId="{DBA12C72-77EA-4CA1-BB1E-0D2A433E4DDD}" dt="2026-09-14T13:47:19.128" v="8" actId="1076"/>
          <ac:picMkLst>
            <pc:docMk/>
            <pc:sldMk cId="3238715108" sldId="289"/>
            <ac:picMk id="7" creationId="{E86B44FA-553B-ACB1-5E9E-447652E5DEC5}"/>
          </ac:picMkLst>
        </pc:picChg>
      </pc:sldChg>
      <pc:sldChg chg="addSp mod">
        <pc:chgData name="Dr. Csaba Gergely József" userId="2b3da630-0cfc-4a64-8058-1b5726189273" providerId="ADAL" clId="{DBA12C72-77EA-4CA1-BB1E-0D2A433E4DDD}" dt="2026-09-14T13:47:25.793" v="11" actId="22"/>
        <pc:sldMkLst>
          <pc:docMk/>
          <pc:sldMk cId="2739498395" sldId="290"/>
        </pc:sldMkLst>
        <pc:picChg chg="add">
          <ac:chgData name="Dr. Csaba Gergely József" userId="2b3da630-0cfc-4a64-8058-1b5726189273" providerId="ADAL" clId="{DBA12C72-77EA-4CA1-BB1E-0D2A433E4DDD}" dt="2026-09-14T13:47:25.793" v="11" actId="22"/>
          <ac:picMkLst>
            <pc:docMk/>
            <pc:sldMk cId="2739498395" sldId="290"/>
            <ac:picMk id="7" creationId="{464D27FD-1EAE-FD45-40EF-A49689E6985D}"/>
          </ac:picMkLst>
        </pc:picChg>
      </pc:sldChg>
      <pc:sldChg chg="addSp mod">
        <pc:chgData name="Dr. Csaba Gergely József" userId="2b3da630-0cfc-4a64-8058-1b5726189273" providerId="ADAL" clId="{DBA12C72-77EA-4CA1-BB1E-0D2A433E4DDD}" dt="2026-09-14T13:47:26.548" v="12" actId="22"/>
        <pc:sldMkLst>
          <pc:docMk/>
          <pc:sldMk cId="541697683" sldId="291"/>
        </pc:sldMkLst>
        <pc:picChg chg="add">
          <ac:chgData name="Dr. Csaba Gergely József" userId="2b3da630-0cfc-4a64-8058-1b5726189273" providerId="ADAL" clId="{DBA12C72-77EA-4CA1-BB1E-0D2A433E4DDD}" dt="2026-09-14T13:47:26.548" v="12" actId="22"/>
          <ac:picMkLst>
            <pc:docMk/>
            <pc:sldMk cId="541697683" sldId="291"/>
            <ac:picMk id="6" creationId="{CD80BC68-262F-ABFB-C46C-817405F8A895}"/>
          </ac:picMkLst>
        </pc:picChg>
      </pc:sldChg>
      <pc:sldChg chg="addSp mod">
        <pc:chgData name="Dr. Csaba Gergely József" userId="2b3da630-0cfc-4a64-8058-1b5726189273" providerId="ADAL" clId="{DBA12C72-77EA-4CA1-BB1E-0D2A433E4DDD}" dt="2026-09-14T13:47:27.704" v="13" actId="22"/>
        <pc:sldMkLst>
          <pc:docMk/>
          <pc:sldMk cId="3987327549" sldId="292"/>
        </pc:sldMkLst>
        <pc:picChg chg="add">
          <ac:chgData name="Dr. Csaba Gergely József" userId="2b3da630-0cfc-4a64-8058-1b5726189273" providerId="ADAL" clId="{DBA12C72-77EA-4CA1-BB1E-0D2A433E4DDD}" dt="2026-09-14T13:47:27.704" v="13" actId="22"/>
          <ac:picMkLst>
            <pc:docMk/>
            <pc:sldMk cId="3987327549" sldId="292"/>
            <ac:picMk id="6" creationId="{4B6EA474-1049-C0EE-B93B-3E9771EDF2E6}"/>
          </ac:picMkLst>
        </pc:picChg>
      </pc:sldChg>
      <pc:sldChg chg="addSp modSp mod">
        <pc:chgData name="Dr. Csaba Gergely József" userId="2b3da630-0cfc-4a64-8058-1b5726189273" providerId="ADAL" clId="{DBA12C72-77EA-4CA1-BB1E-0D2A433E4DDD}" dt="2026-09-14T13:50:30.736" v="25" actId="1076"/>
        <pc:sldMkLst>
          <pc:docMk/>
          <pc:sldMk cId="129387248" sldId="293"/>
        </pc:sldMkLst>
        <pc:picChg chg="add mod modCrop">
          <ac:chgData name="Dr. Csaba Gergely József" userId="2b3da630-0cfc-4a64-8058-1b5726189273" providerId="ADAL" clId="{DBA12C72-77EA-4CA1-BB1E-0D2A433E4DDD}" dt="2026-09-14T13:50:30.736" v="25" actId="1076"/>
          <ac:picMkLst>
            <pc:docMk/>
            <pc:sldMk cId="129387248" sldId="293"/>
            <ac:picMk id="7" creationId="{8C455D55-0569-52DC-9C0B-20C0A8783940}"/>
          </ac:picMkLst>
        </pc:picChg>
      </pc:sldChg>
      <pc:sldChg chg="addSp mod">
        <pc:chgData name="Dr. Csaba Gergely József" userId="2b3da630-0cfc-4a64-8058-1b5726189273" providerId="ADAL" clId="{DBA12C72-77EA-4CA1-BB1E-0D2A433E4DDD}" dt="2026-09-14T13:50:33.730" v="26" actId="22"/>
        <pc:sldMkLst>
          <pc:docMk/>
          <pc:sldMk cId="2236469778" sldId="294"/>
        </pc:sldMkLst>
        <pc:picChg chg="add">
          <ac:chgData name="Dr. Csaba Gergely József" userId="2b3da630-0cfc-4a64-8058-1b5726189273" providerId="ADAL" clId="{DBA12C72-77EA-4CA1-BB1E-0D2A433E4DDD}" dt="2026-09-14T13:50:33.730" v="26" actId="22"/>
          <ac:picMkLst>
            <pc:docMk/>
            <pc:sldMk cId="2236469778" sldId="294"/>
            <ac:picMk id="6" creationId="{AA0FB918-2581-A309-661E-7EB59E10A86A}"/>
          </ac:picMkLst>
        </pc:picChg>
      </pc:sldChg>
      <pc:sldChg chg="addSp mod">
        <pc:chgData name="Dr. Csaba Gergely József" userId="2b3da630-0cfc-4a64-8058-1b5726189273" providerId="ADAL" clId="{DBA12C72-77EA-4CA1-BB1E-0D2A433E4DDD}" dt="2026-09-14T13:50:34.654" v="27" actId="22"/>
        <pc:sldMkLst>
          <pc:docMk/>
          <pc:sldMk cId="868106988" sldId="295"/>
        </pc:sldMkLst>
        <pc:picChg chg="add">
          <ac:chgData name="Dr. Csaba Gergely József" userId="2b3da630-0cfc-4a64-8058-1b5726189273" providerId="ADAL" clId="{DBA12C72-77EA-4CA1-BB1E-0D2A433E4DDD}" dt="2026-09-14T13:50:34.654" v="27" actId="22"/>
          <ac:picMkLst>
            <pc:docMk/>
            <pc:sldMk cId="868106988" sldId="295"/>
            <ac:picMk id="6" creationId="{F8FD58B3-B858-63EE-34A8-329499D02AF1}"/>
          </ac:picMkLst>
        </pc:picChg>
      </pc:sldChg>
      <pc:sldChg chg="addSp mod">
        <pc:chgData name="Dr. Csaba Gergely József" userId="2b3da630-0cfc-4a64-8058-1b5726189273" providerId="ADAL" clId="{DBA12C72-77EA-4CA1-BB1E-0D2A433E4DDD}" dt="2026-09-14T13:47:33.235" v="14" actId="22"/>
        <pc:sldMkLst>
          <pc:docMk/>
          <pc:sldMk cId="1986255652" sldId="302"/>
        </pc:sldMkLst>
        <pc:picChg chg="add">
          <ac:chgData name="Dr. Csaba Gergely József" userId="2b3da630-0cfc-4a64-8058-1b5726189273" providerId="ADAL" clId="{DBA12C72-77EA-4CA1-BB1E-0D2A433E4DDD}" dt="2026-09-14T13:47:33.235" v="14" actId="22"/>
          <ac:picMkLst>
            <pc:docMk/>
            <pc:sldMk cId="1986255652" sldId="302"/>
            <ac:picMk id="7" creationId="{8FE2F3FC-5D3A-C370-E5FB-FC4D71AE603E}"/>
          </ac:picMkLst>
        </pc:picChg>
      </pc:sldChg>
      <pc:sldChg chg="addSp mod">
        <pc:chgData name="Dr. Csaba Gergely József" userId="2b3da630-0cfc-4a64-8058-1b5726189273" providerId="ADAL" clId="{DBA12C72-77EA-4CA1-BB1E-0D2A433E4DDD}" dt="2026-09-14T13:47:34.384" v="15" actId="22"/>
        <pc:sldMkLst>
          <pc:docMk/>
          <pc:sldMk cId="3753254128" sldId="303"/>
        </pc:sldMkLst>
        <pc:picChg chg="add">
          <ac:chgData name="Dr. Csaba Gergely József" userId="2b3da630-0cfc-4a64-8058-1b5726189273" providerId="ADAL" clId="{DBA12C72-77EA-4CA1-BB1E-0D2A433E4DDD}" dt="2026-09-14T13:47:34.384" v="15" actId="22"/>
          <ac:picMkLst>
            <pc:docMk/>
            <pc:sldMk cId="3753254128" sldId="303"/>
            <ac:picMk id="6" creationId="{6BD195FF-06E3-57F2-7B16-C14E01ECC732}"/>
          </ac:picMkLst>
        </pc:picChg>
      </pc:sldChg>
      <pc:sldChg chg="addSp mod">
        <pc:chgData name="Dr. Csaba Gergely József" userId="2b3da630-0cfc-4a64-8058-1b5726189273" providerId="ADAL" clId="{DBA12C72-77EA-4CA1-BB1E-0D2A433E4DDD}" dt="2026-09-14T13:47:35.186" v="16" actId="22"/>
        <pc:sldMkLst>
          <pc:docMk/>
          <pc:sldMk cId="1461023835" sldId="304"/>
        </pc:sldMkLst>
        <pc:picChg chg="add">
          <ac:chgData name="Dr. Csaba Gergely József" userId="2b3da630-0cfc-4a64-8058-1b5726189273" providerId="ADAL" clId="{DBA12C72-77EA-4CA1-BB1E-0D2A433E4DDD}" dt="2026-09-14T13:47:35.186" v="16" actId="22"/>
          <ac:picMkLst>
            <pc:docMk/>
            <pc:sldMk cId="1461023835" sldId="304"/>
            <ac:picMk id="6" creationId="{7F6B50B1-166C-46DB-7992-1002973B308E}"/>
          </ac:picMkLst>
        </pc:picChg>
      </pc:sldChg>
      <pc:sldChg chg="addSp mod">
        <pc:chgData name="Dr. Csaba Gergely József" userId="2b3da630-0cfc-4a64-8058-1b5726189273" providerId="ADAL" clId="{DBA12C72-77EA-4CA1-BB1E-0D2A433E4DDD}" dt="2026-09-14T13:50:39.465" v="28" actId="22"/>
        <pc:sldMkLst>
          <pc:docMk/>
          <pc:sldMk cId="2628910380" sldId="332"/>
        </pc:sldMkLst>
        <pc:picChg chg="add">
          <ac:chgData name="Dr. Csaba Gergely József" userId="2b3da630-0cfc-4a64-8058-1b5726189273" providerId="ADAL" clId="{DBA12C72-77EA-4CA1-BB1E-0D2A433E4DDD}" dt="2026-09-14T13:50:39.465" v="28" actId="22"/>
          <ac:picMkLst>
            <pc:docMk/>
            <pc:sldMk cId="2628910380" sldId="332"/>
            <ac:picMk id="7" creationId="{82441D42-6A83-C3D0-ACD3-BC65EB8945ED}"/>
          </ac:picMkLst>
        </pc:picChg>
      </pc:sldChg>
      <pc:sldChg chg="addSp mod">
        <pc:chgData name="Dr. Csaba Gergely József" userId="2b3da630-0cfc-4a64-8058-1b5726189273" providerId="ADAL" clId="{DBA12C72-77EA-4CA1-BB1E-0D2A433E4DDD}" dt="2026-09-14T13:50:40.245" v="29" actId="22"/>
        <pc:sldMkLst>
          <pc:docMk/>
          <pc:sldMk cId="1932831295" sldId="333"/>
        </pc:sldMkLst>
        <pc:picChg chg="add">
          <ac:chgData name="Dr. Csaba Gergely József" userId="2b3da630-0cfc-4a64-8058-1b5726189273" providerId="ADAL" clId="{DBA12C72-77EA-4CA1-BB1E-0D2A433E4DDD}" dt="2026-09-14T13:50:40.245" v="29" actId="22"/>
          <ac:picMkLst>
            <pc:docMk/>
            <pc:sldMk cId="1932831295" sldId="333"/>
            <ac:picMk id="6" creationId="{2368EA69-24FC-D9CF-32B5-AA35E08B81E2}"/>
          </ac:picMkLst>
        </pc:picChg>
      </pc:sldChg>
      <pc:sldChg chg="addSp mod">
        <pc:chgData name="Dr. Csaba Gergely József" userId="2b3da630-0cfc-4a64-8058-1b5726189273" providerId="ADAL" clId="{DBA12C72-77EA-4CA1-BB1E-0D2A433E4DDD}" dt="2026-09-14T13:50:41.332" v="30" actId="22"/>
        <pc:sldMkLst>
          <pc:docMk/>
          <pc:sldMk cId="1707463080" sldId="334"/>
        </pc:sldMkLst>
        <pc:picChg chg="add">
          <ac:chgData name="Dr. Csaba Gergely József" userId="2b3da630-0cfc-4a64-8058-1b5726189273" providerId="ADAL" clId="{DBA12C72-77EA-4CA1-BB1E-0D2A433E4DDD}" dt="2026-09-14T13:50:41.332" v="30" actId="22"/>
          <ac:picMkLst>
            <pc:docMk/>
            <pc:sldMk cId="1707463080" sldId="334"/>
            <ac:picMk id="6" creationId="{BE114160-0495-1594-E364-5FE9B10302D4}"/>
          </ac:picMkLst>
        </pc:picChg>
      </pc:sldChg>
      <pc:sldChg chg="addSp mod">
        <pc:chgData name="Dr. Csaba Gergely József" userId="2b3da630-0cfc-4a64-8058-1b5726189273" providerId="ADAL" clId="{DBA12C72-77EA-4CA1-BB1E-0D2A433E4DDD}" dt="2026-09-14T13:50:44.208" v="31" actId="22"/>
        <pc:sldMkLst>
          <pc:docMk/>
          <pc:sldMk cId="1193058053" sldId="335"/>
        </pc:sldMkLst>
        <pc:picChg chg="add">
          <ac:chgData name="Dr. Csaba Gergely József" userId="2b3da630-0cfc-4a64-8058-1b5726189273" providerId="ADAL" clId="{DBA12C72-77EA-4CA1-BB1E-0D2A433E4DDD}" dt="2026-09-14T13:50:44.208" v="31" actId="22"/>
          <ac:picMkLst>
            <pc:docMk/>
            <pc:sldMk cId="1193058053" sldId="335"/>
            <ac:picMk id="7" creationId="{8992469D-372D-73D4-8D9B-2E84B1D1D3A1}"/>
          </ac:picMkLst>
        </pc:picChg>
      </pc:sldChg>
      <pc:sldChg chg="addSp mod">
        <pc:chgData name="Dr. Csaba Gergely József" userId="2b3da630-0cfc-4a64-8058-1b5726189273" providerId="ADAL" clId="{DBA12C72-77EA-4CA1-BB1E-0D2A433E4DDD}" dt="2026-09-14T13:50:45.411" v="32" actId="22"/>
        <pc:sldMkLst>
          <pc:docMk/>
          <pc:sldMk cId="432512444" sldId="336"/>
        </pc:sldMkLst>
        <pc:picChg chg="add">
          <ac:chgData name="Dr. Csaba Gergely József" userId="2b3da630-0cfc-4a64-8058-1b5726189273" providerId="ADAL" clId="{DBA12C72-77EA-4CA1-BB1E-0D2A433E4DDD}" dt="2026-09-14T13:50:45.411" v="32" actId="22"/>
          <ac:picMkLst>
            <pc:docMk/>
            <pc:sldMk cId="432512444" sldId="336"/>
            <ac:picMk id="6" creationId="{BF09CE3F-2875-C73F-BCD2-12E451B11EF7}"/>
          </ac:picMkLst>
        </pc:picChg>
      </pc:sldChg>
      <pc:sldChg chg="addSp mod">
        <pc:chgData name="Dr. Csaba Gergely József" userId="2b3da630-0cfc-4a64-8058-1b5726189273" providerId="ADAL" clId="{DBA12C72-77EA-4CA1-BB1E-0D2A433E4DDD}" dt="2026-09-14T13:50:46.319" v="33" actId="22"/>
        <pc:sldMkLst>
          <pc:docMk/>
          <pc:sldMk cId="40653228" sldId="337"/>
        </pc:sldMkLst>
        <pc:picChg chg="add">
          <ac:chgData name="Dr. Csaba Gergely József" userId="2b3da630-0cfc-4a64-8058-1b5726189273" providerId="ADAL" clId="{DBA12C72-77EA-4CA1-BB1E-0D2A433E4DDD}" dt="2026-09-14T13:50:46.319" v="33" actId="22"/>
          <ac:picMkLst>
            <pc:docMk/>
            <pc:sldMk cId="40653228" sldId="337"/>
            <ac:picMk id="6" creationId="{EF2DB0A6-43E8-065D-E5AF-CDB9735EA986}"/>
          </ac:picMkLst>
        </pc:picChg>
      </pc:sldChg>
    </pc:docChg>
  </pc:docChgLst>
  <pc:docChgLst>
    <pc:chgData name="Dr. Csaba Gergely József" userId="2b3da630-0cfc-4a64-8058-1b5726189273" providerId="ADAL" clId="{DCF4D110-716F-4BE2-BFB4-34FEF1A7E848}"/>
    <pc:docChg chg="undo redo custSel addSld delSld modSld sldOrd addSection modSection">
      <pc:chgData name="Dr. Csaba Gergely József" userId="2b3da630-0cfc-4a64-8058-1b5726189273" providerId="ADAL" clId="{DCF4D110-716F-4BE2-BFB4-34FEF1A7E848}" dt="2026-09-14T11:25:18.861" v="2555" actId="20577"/>
      <pc:docMkLst>
        <pc:docMk/>
      </pc:docMkLst>
      <pc:sldChg chg="addSp delSp modSp mod">
        <pc:chgData name="Dr. Csaba Gergely József" userId="2b3da630-0cfc-4a64-8058-1b5726189273" providerId="ADAL" clId="{DCF4D110-716F-4BE2-BFB4-34FEF1A7E848}" dt="2026-09-14T11:06:49.859" v="2084" actId="20577"/>
        <pc:sldMkLst>
          <pc:docMk/>
          <pc:sldMk cId="3242656040" sldId="287"/>
        </pc:sldMkLst>
        <pc:spChg chg="add mod">
          <ac:chgData name="Dr. Csaba Gergely József" userId="2b3da630-0cfc-4a64-8058-1b5726189273" providerId="ADAL" clId="{DCF4D110-716F-4BE2-BFB4-34FEF1A7E848}" dt="2026-09-14T09:27:10.778" v="1822" actId="20577"/>
          <ac:spMkLst>
            <pc:docMk/>
            <pc:sldMk cId="3242656040" sldId="287"/>
            <ac:spMk id="6" creationId="{EF4772B5-5BE8-9180-DE0F-7F8D907BDE6B}"/>
          </ac:spMkLst>
        </pc:spChg>
        <pc:spChg chg="mod">
          <ac:chgData name="Dr. Csaba Gergely József" userId="2b3da630-0cfc-4a64-8058-1b5726189273" providerId="ADAL" clId="{DCF4D110-716F-4BE2-BFB4-34FEF1A7E848}" dt="2026-09-14T11:06:49.859" v="2084" actId="20577"/>
          <ac:spMkLst>
            <pc:docMk/>
            <pc:sldMk cId="3242656040" sldId="287"/>
            <ac:spMk id="21" creationId="{E246E353-01D0-58CB-CA64-5B269DF5C3CE}"/>
          </ac:spMkLst>
        </pc:spChg>
        <pc:spChg chg="mod">
          <ac:chgData name="Dr. Csaba Gergely József" userId="2b3da630-0cfc-4a64-8058-1b5726189273" providerId="ADAL" clId="{DCF4D110-716F-4BE2-BFB4-34FEF1A7E848}" dt="2026-09-14T11:04:50.676" v="2029" actId="20577"/>
          <ac:spMkLst>
            <pc:docMk/>
            <pc:sldMk cId="3242656040" sldId="287"/>
            <ac:spMk id="27" creationId="{853C6B75-81B4-AAC6-F1B9-110E7F12E8E3}"/>
          </ac:spMkLst>
        </pc:spChg>
        <pc:picChg chg="del">
          <ac:chgData name="Dr. Csaba Gergely József" userId="2b3da630-0cfc-4a64-8058-1b5726189273" providerId="ADAL" clId="{DCF4D110-716F-4BE2-BFB4-34FEF1A7E848}" dt="2026-09-14T11:04:52.563" v="2030" actId="478"/>
          <ac:picMkLst>
            <pc:docMk/>
            <pc:sldMk cId="3242656040" sldId="287"/>
            <ac:picMk id="1026" creationId="{373D28EF-7AF8-507E-C66E-12AEFC67F92C}"/>
          </ac:picMkLst>
        </pc:picChg>
      </pc:sldChg>
      <pc:sldChg chg="delSp modSp mod">
        <pc:chgData name="Dr. Csaba Gergely József" userId="2b3da630-0cfc-4a64-8058-1b5726189273" providerId="ADAL" clId="{DCF4D110-716F-4BE2-BFB4-34FEF1A7E848}" dt="2026-09-14T11:07:48.228" v="2120" actId="20577"/>
        <pc:sldMkLst>
          <pc:docMk/>
          <pc:sldMk cId="1590057747" sldId="288"/>
        </pc:sldMkLst>
        <pc:spChg chg="mod">
          <ac:chgData name="Dr. Csaba Gergely József" userId="2b3da630-0cfc-4a64-8058-1b5726189273" providerId="ADAL" clId="{DCF4D110-716F-4BE2-BFB4-34FEF1A7E848}" dt="2026-09-14T09:27:24.032" v="1826"/>
          <ac:spMkLst>
            <pc:docMk/>
            <pc:sldMk cId="1590057747" sldId="288"/>
            <ac:spMk id="8" creationId="{4E2CA6E5-327E-4FEF-72B5-5C3E84446958}"/>
          </ac:spMkLst>
        </pc:spChg>
        <pc:spChg chg="mod">
          <ac:chgData name="Dr. Csaba Gergely József" userId="2b3da630-0cfc-4a64-8058-1b5726189273" providerId="ADAL" clId="{DCF4D110-716F-4BE2-BFB4-34FEF1A7E848}" dt="2026-09-14T11:07:48.228" v="2120" actId="20577"/>
          <ac:spMkLst>
            <pc:docMk/>
            <pc:sldMk cId="1590057747" sldId="288"/>
            <ac:spMk id="21" creationId="{39F26C80-CB38-028F-F3CB-2606AFCA7F2B}"/>
          </ac:spMkLst>
        </pc:spChg>
        <pc:spChg chg="mod">
          <ac:chgData name="Dr. Csaba Gergely József" userId="2b3da630-0cfc-4a64-8058-1b5726189273" providerId="ADAL" clId="{DCF4D110-716F-4BE2-BFB4-34FEF1A7E848}" dt="2026-09-14T11:05:21.886" v="2036" actId="20577"/>
          <ac:spMkLst>
            <pc:docMk/>
            <pc:sldMk cId="1590057747" sldId="288"/>
            <ac:spMk id="27" creationId="{4E27A102-4AD7-A510-021D-00E2764AC346}"/>
          </ac:spMkLst>
        </pc:spChg>
        <pc:picChg chg="del">
          <ac:chgData name="Dr. Csaba Gergely József" userId="2b3da630-0cfc-4a64-8058-1b5726189273" providerId="ADAL" clId="{DCF4D110-716F-4BE2-BFB4-34FEF1A7E848}" dt="2026-09-14T11:05:23.680" v="2037" actId="478"/>
          <ac:picMkLst>
            <pc:docMk/>
            <pc:sldMk cId="1590057747" sldId="288"/>
            <ac:picMk id="1026" creationId="{5E0BADB8-9C06-55D9-2695-7F19B0FE6322}"/>
          </ac:picMkLst>
        </pc:picChg>
      </pc:sldChg>
      <pc:sldChg chg="delSp modSp mod">
        <pc:chgData name="Dr. Csaba Gergely József" userId="2b3da630-0cfc-4a64-8058-1b5726189273" providerId="ADAL" clId="{DCF4D110-716F-4BE2-BFB4-34FEF1A7E848}" dt="2026-09-14T11:07:44.723" v="2119" actId="20577"/>
        <pc:sldMkLst>
          <pc:docMk/>
          <pc:sldMk cId="3238715108" sldId="289"/>
        </pc:sldMkLst>
        <pc:spChg chg="mod">
          <ac:chgData name="Dr. Csaba Gergely József" userId="2b3da630-0cfc-4a64-8058-1b5726189273" providerId="ADAL" clId="{DCF4D110-716F-4BE2-BFB4-34FEF1A7E848}" dt="2026-09-14T09:27:26.285" v="1827"/>
          <ac:spMkLst>
            <pc:docMk/>
            <pc:sldMk cId="3238715108" sldId="289"/>
            <ac:spMk id="3" creationId="{D68C6C4B-1C6A-1B77-7354-B66BD8AFAC77}"/>
          </ac:spMkLst>
        </pc:spChg>
        <pc:spChg chg="mod">
          <ac:chgData name="Dr. Csaba Gergely József" userId="2b3da630-0cfc-4a64-8058-1b5726189273" providerId="ADAL" clId="{DCF4D110-716F-4BE2-BFB4-34FEF1A7E848}" dt="2026-09-14T11:07:44.723" v="2119" actId="20577"/>
          <ac:spMkLst>
            <pc:docMk/>
            <pc:sldMk cId="3238715108" sldId="289"/>
            <ac:spMk id="21" creationId="{AA1A9325-5DA4-6869-5AA6-68CE37AB6CEC}"/>
          </ac:spMkLst>
        </pc:spChg>
        <pc:spChg chg="mod">
          <ac:chgData name="Dr. Csaba Gergely József" userId="2b3da630-0cfc-4a64-8058-1b5726189273" providerId="ADAL" clId="{DCF4D110-716F-4BE2-BFB4-34FEF1A7E848}" dt="2026-09-14T11:05:59.806" v="2064" actId="20577"/>
          <ac:spMkLst>
            <pc:docMk/>
            <pc:sldMk cId="3238715108" sldId="289"/>
            <ac:spMk id="27" creationId="{593797CA-767E-3CB7-6E95-E031F69CFD69}"/>
          </ac:spMkLst>
        </pc:spChg>
        <pc:picChg chg="del">
          <ac:chgData name="Dr. Csaba Gergely József" userId="2b3da630-0cfc-4a64-8058-1b5726189273" providerId="ADAL" clId="{DCF4D110-716F-4BE2-BFB4-34FEF1A7E848}" dt="2026-09-14T11:06:28.492" v="2068" actId="478"/>
          <ac:picMkLst>
            <pc:docMk/>
            <pc:sldMk cId="3238715108" sldId="289"/>
            <ac:picMk id="1026" creationId="{74B113BF-C049-2071-1A76-33A2BAC6E297}"/>
          </ac:picMkLst>
        </pc:picChg>
      </pc:sldChg>
      <pc:sldChg chg="delSp modSp mod">
        <pc:chgData name="Dr. Csaba Gergely József" userId="2b3da630-0cfc-4a64-8058-1b5726189273" providerId="ADAL" clId="{DCF4D110-716F-4BE2-BFB4-34FEF1A7E848}" dt="2026-09-14T11:06:54.805" v="2085" actId="478"/>
        <pc:sldMkLst>
          <pc:docMk/>
          <pc:sldMk cId="2739498395" sldId="290"/>
        </pc:sldMkLst>
        <pc:spChg chg="mod">
          <ac:chgData name="Dr. Csaba Gergely József" userId="2b3da630-0cfc-4a64-8058-1b5726189273" providerId="ADAL" clId="{DCF4D110-716F-4BE2-BFB4-34FEF1A7E848}" dt="2026-09-14T09:27:42.765" v="1838" actId="20577"/>
          <ac:spMkLst>
            <pc:docMk/>
            <pc:sldMk cId="2739498395" sldId="290"/>
            <ac:spMk id="6" creationId="{603CF11C-10AD-C860-FE99-4A6054067BC7}"/>
          </ac:spMkLst>
        </pc:spChg>
        <pc:spChg chg="mod">
          <ac:chgData name="Dr. Csaba Gergely József" userId="2b3da630-0cfc-4a64-8058-1b5726189273" providerId="ADAL" clId="{DCF4D110-716F-4BE2-BFB4-34FEF1A7E848}" dt="2026-09-14T11:06:44.766" v="2083" actId="20577"/>
          <ac:spMkLst>
            <pc:docMk/>
            <pc:sldMk cId="2739498395" sldId="290"/>
            <ac:spMk id="21" creationId="{D041A32F-087D-89B1-8322-9DEFB58C67D6}"/>
          </ac:spMkLst>
        </pc:spChg>
        <pc:picChg chg="del">
          <ac:chgData name="Dr. Csaba Gergely József" userId="2b3da630-0cfc-4a64-8058-1b5726189273" providerId="ADAL" clId="{DCF4D110-716F-4BE2-BFB4-34FEF1A7E848}" dt="2026-09-14T11:06:54.805" v="2085" actId="478"/>
          <ac:picMkLst>
            <pc:docMk/>
            <pc:sldMk cId="2739498395" sldId="290"/>
            <ac:picMk id="1029" creationId="{3021D451-FB85-0CDF-0442-69F7E6ABE6B4}"/>
          </ac:picMkLst>
        </pc:picChg>
      </pc:sldChg>
      <pc:sldChg chg="delSp modSp mod">
        <pc:chgData name="Dr. Csaba Gergely József" userId="2b3da630-0cfc-4a64-8058-1b5726189273" providerId="ADAL" clId="{DCF4D110-716F-4BE2-BFB4-34FEF1A7E848}" dt="2026-09-14T11:07:56.047" v="2121" actId="478"/>
        <pc:sldMkLst>
          <pc:docMk/>
          <pc:sldMk cId="541697683" sldId="291"/>
        </pc:sldMkLst>
        <pc:spChg chg="mod">
          <ac:chgData name="Dr. Csaba Gergely József" userId="2b3da630-0cfc-4a64-8058-1b5726189273" providerId="ADAL" clId="{DCF4D110-716F-4BE2-BFB4-34FEF1A7E848}" dt="2026-09-14T09:27:48.244" v="1839"/>
          <ac:spMkLst>
            <pc:docMk/>
            <pc:sldMk cId="541697683" sldId="291"/>
            <ac:spMk id="8" creationId="{C09815B9-CCB4-9C60-FAF7-0671BF15625F}"/>
          </ac:spMkLst>
        </pc:spChg>
        <pc:spChg chg="mod">
          <ac:chgData name="Dr. Csaba Gergely József" userId="2b3da630-0cfc-4a64-8058-1b5726189273" providerId="ADAL" clId="{DCF4D110-716F-4BE2-BFB4-34FEF1A7E848}" dt="2026-09-14T11:07:38.957" v="2118" actId="20577"/>
          <ac:spMkLst>
            <pc:docMk/>
            <pc:sldMk cId="541697683" sldId="291"/>
            <ac:spMk id="21" creationId="{E1B1DAF4-7143-B4C7-A11D-BAF76348D099}"/>
          </ac:spMkLst>
        </pc:spChg>
        <pc:picChg chg="del">
          <ac:chgData name="Dr. Csaba Gergely József" userId="2b3da630-0cfc-4a64-8058-1b5726189273" providerId="ADAL" clId="{DCF4D110-716F-4BE2-BFB4-34FEF1A7E848}" dt="2026-09-14T11:07:56.047" v="2121" actId="478"/>
          <ac:picMkLst>
            <pc:docMk/>
            <pc:sldMk cId="541697683" sldId="291"/>
            <ac:picMk id="3" creationId="{B91D4CB1-C690-80D6-51FA-3ADE602F9DB7}"/>
          </ac:picMkLst>
        </pc:picChg>
      </pc:sldChg>
      <pc:sldChg chg="delSp modSp mod">
        <pc:chgData name="Dr. Csaba Gergely József" userId="2b3da630-0cfc-4a64-8058-1b5726189273" providerId="ADAL" clId="{DCF4D110-716F-4BE2-BFB4-34FEF1A7E848}" dt="2026-09-14T11:07:57.453" v="2122" actId="478"/>
        <pc:sldMkLst>
          <pc:docMk/>
          <pc:sldMk cId="3987327549" sldId="292"/>
        </pc:sldMkLst>
        <pc:spChg chg="mod">
          <ac:chgData name="Dr. Csaba Gergely József" userId="2b3da630-0cfc-4a64-8058-1b5726189273" providerId="ADAL" clId="{DCF4D110-716F-4BE2-BFB4-34FEF1A7E848}" dt="2026-09-14T09:27:50.645" v="1840"/>
          <ac:spMkLst>
            <pc:docMk/>
            <pc:sldMk cId="3987327549" sldId="292"/>
            <ac:spMk id="3" creationId="{515A647E-260B-AD3A-15CD-0AC49839D8A0}"/>
          </ac:spMkLst>
        </pc:spChg>
        <pc:spChg chg="mod">
          <ac:chgData name="Dr. Csaba Gergely József" userId="2b3da630-0cfc-4a64-8058-1b5726189273" providerId="ADAL" clId="{DCF4D110-716F-4BE2-BFB4-34FEF1A7E848}" dt="2026-09-14T11:07:34.603" v="2117" actId="20577"/>
          <ac:spMkLst>
            <pc:docMk/>
            <pc:sldMk cId="3987327549" sldId="292"/>
            <ac:spMk id="21" creationId="{884E37B7-AFB2-9002-085E-68263F173B6B}"/>
          </ac:spMkLst>
        </pc:spChg>
        <pc:picChg chg="del">
          <ac:chgData name="Dr. Csaba Gergely József" userId="2b3da630-0cfc-4a64-8058-1b5726189273" providerId="ADAL" clId="{DCF4D110-716F-4BE2-BFB4-34FEF1A7E848}" dt="2026-09-14T11:07:57.453" v="2122" actId="478"/>
          <ac:picMkLst>
            <pc:docMk/>
            <pc:sldMk cId="3987327549" sldId="292"/>
            <ac:picMk id="5" creationId="{5EED3D37-2C30-14AE-8288-8F58BCC4387B}"/>
          </ac:picMkLst>
        </pc:picChg>
      </pc:sldChg>
      <pc:sldChg chg="delSp modSp mod">
        <pc:chgData name="Dr. Csaba Gergely József" userId="2b3da630-0cfc-4a64-8058-1b5726189273" providerId="ADAL" clId="{DCF4D110-716F-4BE2-BFB4-34FEF1A7E848}" dt="2026-09-14T11:08:53.530" v="2149" actId="20577"/>
        <pc:sldMkLst>
          <pc:docMk/>
          <pc:sldMk cId="129387248" sldId="293"/>
        </pc:sldMkLst>
        <pc:spChg chg="mod">
          <ac:chgData name="Dr. Csaba Gergely József" userId="2b3da630-0cfc-4a64-8058-1b5726189273" providerId="ADAL" clId="{DCF4D110-716F-4BE2-BFB4-34FEF1A7E848}" dt="2026-09-14T09:28:09.286" v="1865" actId="20577"/>
          <ac:spMkLst>
            <pc:docMk/>
            <pc:sldMk cId="129387248" sldId="293"/>
            <ac:spMk id="6" creationId="{3E909EC8-662F-1ADA-83F3-DFFBD15AB80C}"/>
          </ac:spMkLst>
        </pc:spChg>
        <pc:spChg chg="mod">
          <ac:chgData name="Dr. Csaba Gergely József" userId="2b3da630-0cfc-4a64-8058-1b5726189273" providerId="ADAL" clId="{DCF4D110-716F-4BE2-BFB4-34FEF1A7E848}" dt="2026-09-14T11:08:53.530" v="2149" actId="20577"/>
          <ac:spMkLst>
            <pc:docMk/>
            <pc:sldMk cId="129387248" sldId="293"/>
            <ac:spMk id="21" creationId="{E1572E9F-5C2B-C759-DA6E-D2BF12A8ABFD}"/>
          </ac:spMkLst>
        </pc:spChg>
        <pc:spChg chg="mod">
          <ac:chgData name="Dr. Csaba Gergely József" userId="2b3da630-0cfc-4a64-8058-1b5726189273" providerId="ADAL" clId="{DCF4D110-716F-4BE2-BFB4-34FEF1A7E848}" dt="2026-09-14T11:08:36.004" v="2145" actId="20577"/>
          <ac:spMkLst>
            <pc:docMk/>
            <pc:sldMk cId="129387248" sldId="293"/>
            <ac:spMk id="27" creationId="{65F2CF49-FF35-E5DC-5B4B-2D796BDCF3C1}"/>
          </ac:spMkLst>
        </pc:spChg>
        <pc:picChg chg="del">
          <ac:chgData name="Dr. Csaba Gergely József" userId="2b3da630-0cfc-4a64-8058-1b5726189273" providerId="ADAL" clId="{DCF4D110-716F-4BE2-BFB4-34FEF1A7E848}" dt="2026-09-14T11:08:26.752" v="2124" actId="478"/>
          <ac:picMkLst>
            <pc:docMk/>
            <pc:sldMk cId="129387248" sldId="293"/>
            <ac:picMk id="2050" creationId="{9120FCEB-3D5C-65A2-F05A-18E6E1D13AD5}"/>
          </ac:picMkLst>
        </pc:picChg>
      </pc:sldChg>
      <pc:sldChg chg="delSp modSp mod">
        <pc:chgData name="Dr. Csaba Gergely József" userId="2b3da630-0cfc-4a64-8058-1b5726189273" providerId="ADAL" clId="{DCF4D110-716F-4BE2-BFB4-34FEF1A7E848}" dt="2026-09-14T11:09:25.487" v="2177" actId="20577"/>
        <pc:sldMkLst>
          <pc:docMk/>
          <pc:sldMk cId="2236469778" sldId="294"/>
        </pc:sldMkLst>
        <pc:spChg chg="mod">
          <ac:chgData name="Dr. Csaba Gergely József" userId="2b3da630-0cfc-4a64-8058-1b5726189273" providerId="ADAL" clId="{DCF4D110-716F-4BE2-BFB4-34FEF1A7E848}" dt="2026-09-14T09:28:14.586" v="1866"/>
          <ac:spMkLst>
            <pc:docMk/>
            <pc:sldMk cId="2236469778" sldId="294"/>
            <ac:spMk id="8" creationId="{DA2E3235-CC50-E8D0-E526-658BABACF362}"/>
          </ac:spMkLst>
        </pc:spChg>
        <pc:spChg chg="mod">
          <ac:chgData name="Dr. Csaba Gergely József" userId="2b3da630-0cfc-4a64-8058-1b5726189273" providerId="ADAL" clId="{DCF4D110-716F-4BE2-BFB4-34FEF1A7E848}" dt="2026-09-14T11:09:13.818" v="2166" actId="20577"/>
          <ac:spMkLst>
            <pc:docMk/>
            <pc:sldMk cId="2236469778" sldId="294"/>
            <ac:spMk id="21" creationId="{7992805E-3826-FAB0-8CF8-B79592BE8628}"/>
          </ac:spMkLst>
        </pc:spChg>
        <pc:spChg chg="mod">
          <ac:chgData name="Dr. Csaba Gergely József" userId="2b3da630-0cfc-4a64-8058-1b5726189273" providerId="ADAL" clId="{DCF4D110-716F-4BE2-BFB4-34FEF1A7E848}" dt="2026-09-14T11:09:25.487" v="2177" actId="20577"/>
          <ac:spMkLst>
            <pc:docMk/>
            <pc:sldMk cId="2236469778" sldId="294"/>
            <ac:spMk id="27" creationId="{98967FB2-B625-DEF8-73B6-07D7372ED7F6}"/>
          </ac:spMkLst>
        </pc:spChg>
        <pc:spChg chg="mod">
          <ac:chgData name="Dr. Csaba Gergely József" userId="2b3da630-0cfc-4a64-8058-1b5726189273" providerId="ADAL" clId="{DCF4D110-716F-4BE2-BFB4-34FEF1A7E848}" dt="2026-09-14T11:09:21.558" v="2169" actId="1076"/>
          <ac:spMkLst>
            <pc:docMk/>
            <pc:sldMk cId="2236469778" sldId="294"/>
            <ac:spMk id="35" creationId="{BC2A6B93-89CF-B0A2-F2D3-E844F88DD81C}"/>
          </ac:spMkLst>
        </pc:spChg>
        <pc:picChg chg="del">
          <ac:chgData name="Dr. Csaba Gergely József" userId="2b3da630-0cfc-4a64-8058-1b5726189273" providerId="ADAL" clId="{DCF4D110-716F-4BE2-BFB4-34FEF1A7E848}" dt="2026-09-14T11:09:17.609" v="2167" actId="478"/>
          <ac:picMkLst>
            <pc:docMk/>
            <pc:sldMk cId="2236469778" sldId="294"/>
            <ac:picMk id="3" creationId="{BD3E819F-7C1D-33DB-AEB5-D7C115EA8815}"/>
          </ac:picMkLst>
        </pc:picChg>
      </pc:sldChg>
      <pc:sldChg chg="delSp modSp mod">
        <pc:chgData name="Dr. Csaba Gergely József" userId="2b3da630-0cfc-4a64-8058-1b5726189273" providerId="ADAL" clId="{DCF4D110-716F-4BE2-BFB4-34FEF1A7E848}" dt="2026-09-14T11:09:41.138" v="2198" actId="20577"/>
        <pc:sldMkLst>
          <pc:docMk/>
          <pc:sldMk cId="868106988" sldId="295"/>
        </pc:sldMkLst>
        <pc:spChg chg="mod">
          <ac:chgData name="Dr. Csaba Gergely József" userId="2b3da630-0cfc-4a64-8058-1b5726189273" providerId="ADAL" clId="{DCF4D110-716F-4BE2-BFB4-34FEF1A7E848}" dt="2026-09-14T09:28:16.693" v="1867"/>
          <ac:spMkLst>
            <pc:docMk/>
            <pc:sldMk cId="868106988" sldId="295"/>
            <ac:spMk id="3" creationId="{9A96A51B-7A53-77D8-4FF6-8ECAE8C04EF1}"/>
          </ac:spMkLst>
        </pc:spChg>
        <pc:spChg chg="mod">
          <ac:chgData name="Dr. Csaba Gergely József" userId="2b3da630-0cfc-4a64-8058-1b5726189273" providerId="ADAL" clId="{DCF4D110-716F-4BE2-BFB4-34FEF1A7E848}" dt="2026-09-14T11:09:36.846" v="2193" actId="20577"/>
          <ac:spMkLst>
            <pc:docMk/>
            <pc:sldMk cId="868106988" sldId="295"/>
            <ac:spMk id="21" creationId="{83D07B1F-34B2-B74E-4BEE-F1DEBCED0885}"/>
          </ac:spMkLst>
        </pc:spChg>
        <pc:spChg chg="mod">
          <ac:chgData name="Dr. Csaba Gergely József" userId="2b3da630-0cfc-4a64-8058-1b5726189273" providerId="ADAL" clId="{DCF4D110-716F-4BE2-BFB4-34FEF1A7E848}" dt="2026-09-14T11:09:41.138" v="2198" actId="20577"/>
          <ac:spMkLst>
            <pc:docMk/>
            <pc:sldMk cId="868106988" sldId="295"/>
            <ac:spMk id="27" creationId="{C66036E4-5B6C-6D8D-A993-2D63CA902050}"/>
          </ac:spMkLst>
        </pc:spChg>
        <pc:picChg chg="del">
          <ac:chgData name="Dr. Csaba Gergely József" userId="2b3da630-0cfc-4a64-8058-1b5726189273" providerId="ADAL" clId="{DCF4D110-716F-4BE2-BFB4-34FEF1A7E848}" dt="2026-09-14T11:09:38.540" v="2194" actId="478"/>
          <ac:picMkLst>
            <pc:docMk/>
            <pc:sldMk cId="868106988" sldId="295"/>
            <ac:picMk id="5" creationId="{05482325-A632-866D-7F34-C22CCC9D24FF}"/>
          </ac:picMkLst>
        </pc:picChg>
      </pc:sldChg>
      <pc:sldChg chg="addSp delSp modSp del mod ord">
        <pc:chgData name="Dr. Csaba Gergely József" userId="2b3da630-0cfc-4a64-8058-1b5726189273" providerId="ADAL" clId="{DCF4D110-716F-4BE2-BFB4-34FEF1A7E848}" dt="2026-09-14T11:12:52.405" v="2230" actId="47"/>
        <pc:sldMkLst>
          <pc:docMk/>
          <pc:sldMk cId="2972866323" sldId="296"/>
        </pc:sldMkLst>
        <pc:spChg chg="mod">
          <ac:chgData name="Dr. Csaba Gergely József" userId="2b3da630-0cfc-4a64-8058-1b5726189273" providerId="ADAL" clId="{DCF4D110-716F-4BE2-BFB4-34FEF1A7E848}" dt="2026-09-14T09:28:30.684" v="1879" actId="1076"/>
          <ac:spMkLst>
            <pc:docMk/>
            <pc:sldMk cId="2972866323" sldId="296"/>
            <ac:spMk id="6" creationId="{723DD6B7-44DE-A61B-7404-AA61FF7B0EF0}"/>
          </ac:spMkLst>
        </pc:spChg>
        <pc:spChg chg="add del">
          <ac:chgData name="Dr. Csaba Gergely József" userId="2b3da630-0cfc-4a64-8058-1b5726189273" providerId="ADAL" clId="{DCF4D110-716F-4BE2-BFB4-34FEF1A7E848}" dt="2026-09-14T11:11:56.069" v="2214" actId="22"/>
          <ac:spMkLst>
            <pc:docMk/>
            <pc:sldMk cId="2972866323" sldId="296"/>
            <ac:spMk id="8" creationId="{5BF82B7E-8201-0E3B-B3FD-5A2CC89C6492}"/>
          </ac:spMkLst>
        </pc:spChg>
        <pc:spChg chg="add del">
          <ac:chgData name="Dr. Csaba Gergely József" userId="2b3da630-0cfc-4a64-8058-1b5726189273" providerId="ADAL" clId="{DCF4D110-716F-4BE2-BFB4-34FEF1A7E848}" dt="2026-09-14T11:12:02.982" v="2217" actId="22"/>
          <ac:spMkLst>
            <pc:docMk/>
            <pc:sldMk cId="2972866323" sldId="296"/>
            <ac:spMk id="13" creationId="{325B0701-A28C-3BB7-9F0C-F42CE127FD8D}"/>
          </ac:spMkLst>
        </pc:spChg>
        <pc:spChg chg="add del">
          <ac:chgData name="Dr. Csaba Gergely József" userId="2b3da630-0cfc-4a64-8058-1b5726189273" providerId="ADAL" clId="{DCF4D110-716F-4BE2-BFB4-34FEF1A7E848}" dt="2026-09-14T11:12:05.174" v="2220" actId="478"/>
          <ac:spMkLst>
            <pc:docMk/>
            <pc:sldMk cId="2972866323" sldId="296"/>
            <ac:spMk id="35" creationId="{A908EA1C-42F0-4E21-0DCB-054C5E43D9CF}"/>
          </ac:spMkLst>
        </pc:spChg>
        <pc:spChg chg="add del">
          <ac:chgData name="Dr. Csaba Gergely József" userId="2b3da630-0cfc-4a64-8058-1b5726189273" providerId="ADAL" clId="{DCF4D110-716F-4BE2-BFB4-34FEF1A7E848}" dt="2026-09-14T11:12:05.174" v="2220" actId="478"/>
          <ac:spMkLst>
            <pc:docMk/>
            <pc:sldMk cId="2972866323" sldId="296"/>
            <ac:spMk id="36" creationId="{2883A7BC-71A6-3C67-7B1D-A2519BA23F63}"/>
          </ac:spMkLst>
        </pc:spChg>
        <pc:grpChg chg="add del">
          <ac:chgData name="Dr. Csaba Gergely József" userId="2b3da630-0cfc-4a64-8058-1b5726189273" providerId="ADAL" clId="{DCF4D110-716F-4BE2-BFB4-34FEF1A7E848}" dt="2026-09-14T11:12:05.174" v="2220" actId="478"/>
          <ac:grpSpMkLst>
            <pc:docMk/>
            <pc:sldMk cId="2972866323" sldId="296"/>
            <ac:grpSpMk id="34" creationId="{9DCBCDCD-7191-B70B-0E68-648517B63329}"/>
          </ac:grpSpMkLst>
        </pc:grpChg>
        <pc:picChg chg="add del">
          <ac:chgData name="Dr. Csaba Gergely József" userId="2b3da630-0cfc-4a64-8058-1b5726189273" providerId="ADAL" clId="{DCF4D110-716F-4BE2-BFB4-34FEF1A7E848}" dt="2026-09-14T11:12:05.174" v="2220" actId="478"/>
          <ac:picMkLst>
            <pc:docMk/>
            <pc:sldMk cId="2972866323" sldId="296"/>
            <ac:picMk id="7" creationId="{FD71C4F4-B20A-36E8-60E6-FD2CBFCA566F}"/>
          </ac:picMkLst>
        </pc:picChg>
        <pc:picChg chg="add del">
          <ac:chgData name="Dr. Csaba Gergely József" userId="2b3da630-0cfc-4a64-8058-1b5726189273" providerId="ADAL" clId="{DCF4D110-716F-4BE2-BFB4-34FEF1A7E848}" dt="2026-09-14T11:11:56.069" v="2214" actId="22"/>
          <ac:picMkLst>
            <pc:docMk/>
            <pc:sldMk cId="2972866323" sldId="296"/>
            <ac:picMk id="11" creationId="{EF661985-EEA0-A8A0-F404-C8620E753F2B}"/>
          </ac:picMkLst>
        </pc:picChg>
        <pc:picChg chg="add del">
          <ac:chgData name="Dr. Csaba Gergely József" userId="2b3da630-0cfc-4a64-8058-1b5726189273" providerId="ADAL" clId="{DCF4D110-716F-4BE2-BFB4-34FEF1A7E848}" dt="2026-09-14T11:12:02.982" v="2217" actId="22"/>
          <ac:picMkLst>
            <pc:docMk/>
            <pc:sldMk cId="2972866323" sldId="296"/>
            <ac:picMk id="15" creationId="{B662DD5E-C18F-C600-26F3-35636404B704}"/>
          </ac:picMkLst>
        </pc:picChg>
        <pc:picChg chg="add del">
          <ac:chgData name="Dr. Csaba Gergely József" userId="2b3da630-0cfc-4a64-8058-1b5726189273" providerId="ADAL" clId="{DCF4D110-716F-4BE2-BFB4-34FEF1A7E848}" dt="2026-09-14T11:12:04.675" v="2219" actId="22"/>
          <ac:picMkLst>
            <pc:docMk/>
            <pc:sldMk cId="2972866323" sldId="296"/>
            <ac:picMk id="17" creationId="{88327063-CF05-403C-58BC-C0F7AADF4B29}"/>
          </ac:picMkLst>
        </pc:picChg>
      </pc:sldChg>
      <pc:sldChg chg="modSp del ord">
        <pc:chgData name="Dr. Csaba Gergely József" userId="2b3da630-0cfc-4a64-8058-1b5726189273" providerId="ADAL" clId="{DCF4D110-716F-4BE2-BFB4-34FEF1A7E848}" dt="2026-09-14T11:12:43.390" v="2228" actId="47"/>
        <pc:sldMkLst>
          <pc:docMk/>
          <pc:sldMk cId="163946770" sldId="297"/>
        </pc:sldMkLst>
        <pc:spChg chg="mod">
          <ac:chgData name="Dr. Csaba Gergely József" userId="2b3da630-0cfc-4a64-8058-1b5726189273" providerId="ADAL" clId="{DCF4D110-716F-4BE2-BFB4-34FEF1A7E848}" dt="2026-09-14T09:28:34.125" v="1880"/>
          <ac:spMkLst>
            <pc:docMk/>
            <pc:sldMk cId="163946770" sldId="297"/>
            <ac:spMk id="8" creationId="{8180ACEA-3C14-4D4E-95E0-4B5B8A04FFEB}"/>
          </ac:spMkLst>
        </pc:spChg>
      </pc:sldChg>
      <pc:sldChg chg="modSp del ord">
        <pc:chgData name="Dr. Csaba Gergely József" userId="2b3da630-0cfc-4a64-8058-1b5726189273" providerId="ADAL" clId="{DCF4D110-716F-4BE2-BFB4-34FEF1A7E848}" dt="2026-09-14T11:12:31.933" v="2226" actId="47"/>
        <pc:sldMkLst>
          <pc:docMk/>
          <pc:sldMk cId="3446304532" sldId="298"/>
        </pc:sldMkLst>
        <pc:spChg chg="mod">
          <ac:chgData name="Dr. Csaba Gergely József" userId="2b3da630-0cfc-4a64-8058-1b5726189273" providerId="ADAL" clId="{DCF4D110-716F-4BE2-BFB4-34FEF1A7E848}" dt="2026-09-14T09:28:36.444" v="1881"/>
          <ac:spMkLst>
            <pc:docMk/>
            <pc:sldMk cId="3446304532" sldId="298"/>
            <ac:spMk id="3" creationId="{61FA5661-79AD-7505-9FBF-446C8117DAD6}"/>
          </ac:spMkLst>
        </pc:spChg>
      </pc:sldChg>
      <pc:sldChg chg="modSp del mod ord">
        <pc:chgData name="Dr. Csaba Gergely József" userId="2b3da630-0cfc-4a64-8058-1b5726189273" providerId="ADAL" clId="{DCF4D110-716F-4BE2-BFB4-34FEF1A7E848}" dt="2026-09-14T11:14:43.490" v="2254" actId="2696"/>
        <pc:sldMkLst>
          <pc:docMk/>
          <pc:sldMk cId="218964607" sldId="299"/>
        </pc:sldMkLst>
        <pc:spChg chg="mod">
          <ac:chgData name="Dr. Csaba Gergely József" userId="2b3da630-0cfc-4a64-8058-1b5726189273" providerId="ADAL" clId="{DCF4D110-716F-4BE2-BFB4-34FEF1A7E848}" dt="2026-09-14T09:28:48.171" v="1890" actId="20577"/>
          <ac:spMkLst>
            <pc:docMk/>
            <pc:sldMk cId="218964607" sldId="299"/>
            <ac:spMk id="6" creationId="{22352786-1E82-F757-DA2D-E3110C3E8A38}"/>
          </ac:spMkLst>
        </pc:spChg>
      </pc:sldChg>
      <pc:sldChg chg="modSp del ord">
        <pc:chgData name="Dr. Csaba Gergely József" userId="2b3da630-0cfc-4a64-8058-1b5726189273" providerId="ADAL" clId="{DCF4D110-716F-4BE2-BFB4-34FEF1A7E848}" dt="2026-09-14T11:14:43.490" v="2254" actId="2696"/>
        <pc:sldMkLst>
          <pc:docMk/>
          <pc:sldMk cId="2748793184" sldId="300"/>
        </pc:sldMkLst>
        <pc:spChg chg="mod">
          <ac:chgData name="Dr. Csaba Gergely József" userId="2b3da630-0cfc-4a64-8058-1b5726189273" providerId="ADAL" clId="{DCF4D110-716F-4BE2-BFB4-34FEF1A7E848}" dt="2026-09-14T09:28:54.502" v="1891"/>
          <ac:spMkLst>
            <pc:docMk/>
            <pc:sldMk cId="2748793184" sldId="300"/>
            <ac:spMk id="8" creationId="{EC714CCF-8E0D-9D67-0BD5-C4D3BBD34D01}"/>
          </ac:spMkLst>
        </pc:spChg>
      </pc:sldChg>
      <pc:sldChg chg="modSp del ord">
        <pc:chgData name="Dr. Csaba Gergely József" userId="2b3da630-0cfc-4a64-8058-1b5726189273" providerId="ADAL" clId="{DCF4D110-716F-4BE2-BFB4-34FEF1A7E848}" dt="2026-09-14T11:14:43.490" v="2254" actId="2696"/>
        <pc:sldMkLst>
          <pc:docMk/>
          <pc:sldMk cId="4206595893" sldId="301"/>
        </pc:sldMkLst>
        <pc:spChg chg="mod">
          <ac:chgData name="Dr. Csaba Gergely József" userId="2b3da630-0cfc-4a64-8058-1b5726189273" providerId="ADAL" clId="{DCF4D110-716F-4BE2-BFB4-34FEF1A7E848}" dt="2026-09-14T09:28:57.211" v="1892"/>
          <ac:spMkLst>
            <pc:docMk/>
            <pc:sldMk cId="4206595893" sldId="301"/>
            <ac:spMk id="3" creationId="{96415F1D-89D4-3D16-D871-2668D5604EE2}"/>
          </ac:spMkLst>
        </pc:spChg>
      </pc:sldChg>
      <pc:sldChg chg="delSp modSp mod">
        <pc:chgData name="Dr. Csaba Gergely József" userId="2b3da630-0cfc-4a64-8058-1b5726189273" providerId="ADAL" clId="{DCF4D110-716F-4BE2-BFB4-34FEF1A7E848}" dt="2026-09-14T11:15:26.466" v="2298" actId="20577"/>
        <pc:sldMkLst>
          <pc:docMk/>
          <pc:sldMk cId="1986255652" sldId="302"/>
        </pc:sldMkLst>
        <pc:spChg chg="mod">
          <ac:chgData name="Dr. Csaba Gergely József" userId="2b3da630-0cfc-4a64-8058-1b5726189273" providerId="ADAL" clId="{DCF4D110-716F-4BE2-BFB4-34FEF1A7E848}" dt="2026-09-14T09:29:05.059" v="1898" actId="20577"/>
          <ac:spMkLst>
            <pc:docMk/>
            <pc:sldMk cId="1986255652" sldId="302"/>
            <ac:spMk id="6" creationId="{FDE78981-71CD-FFD7-56BE-581D58A1D2D3}"/>
          </ac:spMkLst>
        </pc:spChg>
        <pc:spChg chg="mod">
          <ac:chgData name="Dr. Csaba Gergely József" userId="2b3da630-0cfc-4a64-8058-1b5726189273" providerId="ADAL" clId="{DCF4D110-716F-4BE2-BFB4-34FEF1A7E848}" dt="2026-09-14T11:15:20.398" v="2294" actId="207"/>
          <ac:spMkLst>
            <pc:docMk/>
            <pc:sldMk cId="1986255652" sldId="302"/>
            <ac:spMk id="21" creationId="{24E574F7-4789-B724-B6CC-FFDF30A2E439}"/>
          </ac:spMkLst>
        </pc:spChg>
        <pc:spChg chg="mod">
          <ac:chgData name="Dr. Csaba Gergely József" userId="2b3da630-0cfc-4a64-8058-1b5726189273" providerId="ADAL" clId="{DCF4D110-716F-4BE2-BFB4-34FEF1A7E848}" dt="2026-09-14T11:15:26.466" v="2298" actId="20577"/>
          <ac:spMkLst>
            <pc:docMk/>
            <pc:sldMk cId="1986255652" sldId="302"/>
            <ac:spMk id="27" creationId="{7A0EDACA-95EE-0CAD-BD7D-4F4C3286024F}"/>
          </ac:spMkLst>
        </pc:spChg>
        <pc:grpChg chg="del">
          <ac:chgData name="Dr. Csaba Gergely József" userId="2b3da630-0cfc-4a64-8058-1b5726189273" providerId="ADAL" clId="{DCF4D110-716F-4BE2-BFB4-34FEF1A7E848}" dt="2026-09-14T11:15:21.890" v="2295" actId="478"/>
          <ac:grpSpMkLst>
            <pc:docMk/>
            <pc:sldMk cId="1986255652" sldId="302"/>
            <ac:grpSpMk id="11" creationId="{F0F8716D-46CF-6E5B-34A7-AD701D04484B}"/>
          </ac:grpSpMkLst>
        </pc:grpChg>
      </pc:sldChg>
      <pc:sldChg chg="delSp modSp mod">
        <pc:chgData name="Dr. Csaba Gergely József" userId="2b3da630-0cfc-4a64-8058-1b5726189273" providerId="ADAL" clId="{DCF4D110-716F-4BE2-BFB4-34FEF1A7E848}" dt="2026-09-14T11:15:53.288" v="2338" actId="20577"/>
        <pc:sldMkLst>
          <pc:docMk/>
          <pc:sldMk cId="3753254128" sldId="303"/>
        </pc:sldMkLst>
        <pc:spChg chg="mod">
          <ac:chgData name="Dr. Csaba Gergely József" userId="2b3da630-0cfc-4a64-8058-1b5726189273" providerId="ADAL" clId="{DCF4D110-716F-4BE2-BFB4-34FEF1A7E848}" dt="2026-09-14T09:29:09.212" v="1899"/>
          <ac:spMkLst>
            <pc:docMk/>
            <pc:sldMk cId="3753254128" sldId="303"/>
            <ac:spMk id="8" creationId="{30D61FA1-1128-00B2-4ADB-D8258C02D81B}"/>
          </ac:spMkLst>
        </pc:spChg>
        <pc:spChg chg="mod">
          <ac:chgData name="Dr. Csaba Gergely József" userId="2b3da630-0cfc-4a64-8058-1b5726189273" providerId="ADAL" clId="{DCF4D110-716F-4BE2-BFB4-34FEF1A7E848}" dt="2026-09-14T11:15:40.591" v="2332" actId="6549"/>
          <ac:spMkLst>
            <pc:docMk/>
            <pc:sldMk cId="3753254128" sldId="303"/>
            <ac:spMk id="21" creationId="{584CB7A0-000C-54D8-E8A7-32FB14BAFC5F}"/>
          </ac:spMkLst>
        </pc:spChg>
        <pc:spChg chg="mod">
          <ac:chgData name="Dr. Csaba Gergely József" userId="2b3da630-0cfc-4a64-8058-1b5726189273" providerId="ADAL" clId="{DCF4D110-716F-4BE2-BFB4-34FEF1A7E848}" dt="2026-09-14T11:15:53.288" v="2338" actId="20577"/>
          <ac:spMkLst>
            <pc:docMk/>
            <pc:sldMk cId="3753254128" sldId="303"/>
            <ac:spMk id="27" creationId="{98B6187C-0A4A-0BD8-A255-A0628C040DC2}"/>
          </ac:spMkLst>
        </pc:spChg>
        <pc:spChg chg="mod">
          <ac:chgData name="Dr. Csaba Gergely József" userId="2b3da630-0cfc-4a64-8058-1b5726189273" providerId="ADAL" clId="{DCF4D110-716F-4BE2-BFB4-34FEF1A7E848}" dt="2026-09-14T11:15:49.073" v="2335" actId="1076"/>
          <ac:spMkLst>
            <pc:docMk/>
            <pc:sldMk cId="3753254128" sldId="303"/>
            <ac:spMk id="35" creationId="{2DA4FD18-57E9-77A3-D59E-20818CD0B7EA}"/>
          </ac:spMkLst>
        </pc:spChg>
        <pc:grpChg chg="del">
          <ac:chgData name="Dr. Csaba Gergely József" userId="2b3da630-0cfc-4a64-8058-1b5726189273" providerId="ADAL" clId="{DCF4D110-716F-4BE2-BFB4-34FEF1A7E848}" dt="2026-09-14T11:15:44.539" v="2333" actId="478"/>
          <ac:grpSpMkLst>
            <pc:docMk/>
            <pc:sldMk cId="3753254128" sldId="303"/>
            <ac:grpSpMk id="3" creationId="{6344EF36-9634-60AD-37BB-D2F7FF6C3936}"/>
          </ac:grpSpMkLst>
        </pc:grpChg>
      </pc:sldChg>
      <pc:sldChg chg="delSp modSp mod">
        <pc:chgData name="Dr. Csaba Gergely József" userId="2b3da630-0cfc-4a64-8058-1b5726189273" providerId="ADAL" clId="{DCF4D110-716F-4BE2-BFB4-34FEF1A7E848}" dt="2026-09-14T11:16:18.039" v="2370" actId="20577"/>
        <pc:sldMkLst>
          <pc:docMk/>
          <pc:sldMk cId="1461023835" sldId="304"/>
        </pc:sldMkLst>
        <pc:spChg chg="mod">
          <ac:chgData name="Dr. Csaba Gergely József" userId="2b3da630-0cfc-4a64-8058-1b5726189273" providerId="ADAL" clId="{DCF4D110-716F-4BE2-BFB4-34FEF1A7E848}" dt="2026-09-14T09:29:11.240" v="1900"/>
          <ac:spMkLst>
            <pc:docMk/>
            <pc:sldMk cId="1461023835" sldId="304"/>
            <ac:spMk id="3" creationId="{7249B7E9-FBC0-188B-AF24-15BF6AAC035E}"/>
          </ac:spMkLst>
        </pc:spChg>
        <pc:spChg chg="mod">
          <ac:chgData name="Dr. Csaba Gergely József" userId="2b3da630-0cfc-4a64-8058-1b5726189273" providerId="ADAL" clId="{DCF4D110-716F-4BE2-BFB4-34FEF1A7E848}" dt="2026-09-14T11:16:11.704" v="2366" actId="20577"/>
          <ac:spMkLst>
            <pc:docMk/>
            <pc:sldMk cId="1461023835" sldId="304"/>
            <ac:spMk id="21" creationId="{63C5A8F6-3BA1-5C90-F25E-1582DFF07413}"/>
          </ac:spMkLst>
        </pc:spChg>
        <pc:spChg chg="mod">
          <ac:chgData name="Dr. Csaba Gergely József" userId="2b3da630-0cfc-4a64-8058-1b5726189273" providerId="ADAL" clId="{DCF4D110-716F-4BE2-BFB4-34FEF1A7E848}" dt="2026-09-14T11:16:18.039" v="2370" actId="20577"/>
          <ac:spMkLst>
            <pc:docMk/>
            <pc:sldMk cId="1461023835" sldId="304"/>
            <ac:spMk id="27" creationId="{240B5279-6826-D9E4-9AA6-782DFA162CFC}"/>
          </ac:spMkLst>
        </pc:spChg>
        <pc:grpChg chg="del">
          <ac:chgData name="Dr. Csaba Gergely József" userId="2b3da630-0cfc-4a64-8058-1b5726189273" providerId="ADAL" clId="{DCF4D110-716F-4BE2-BFB4-34FEF1A7E848}" dt="2026-09-14T11:16:13.095" v="2367" actId="478"/>
          <ac:grpSpMkLst>
            <pc:docMk/>
            <pc:sldMk cId="1461023835" sldId="304"/>
            <ac:grpSpMk id="5" creationId="{167ACC56-0536-ED04-4CF9-B97CF40985E9}"/>
          </ac:grpSpMkLst>
        </pc:grpChg>
      </pc:sldChg>
      <pc:sldChg chg="addSp delSp modSp del mod">
        <pc:chgData name="Dr. Csaba Gergely József" userId="2b3da630-0cfc-4a64-8058-1b5726189273" providerId="ADAL" clId="{DCF4D110-716F-4BE2-BFB4-34FEF1A7E848}" dt="2026-09-14T11:17:26.149" v="2417" actId="47"/>
        <pc:sldMkLst>
          <pc:docMk/>
          <pc:sldMk cId="989610142" sldId="305"/>
        </pc:sldMkLst>
        <pc:spChg chg="mod">
          <ac:chgData name="Dr. Csaba Gergely József" userId="2b3da630-0cfc-4a64-8058-1b5726189273" providerId="ADAL" clId="{DCF4D110-716F-4BE2-BFB4-34FEF1A7E848}" dt="2026-09-14T09:29:21.277" v="1909" actId="20577"/>
          <ac:spMkLst>
            <pc:docMk/>
            <pc:sldMk cId="989610142" sldId="305"/>
            <ac:spMk id="6" creationId="{5B994CF8-3128-AFD1-9C22-256086C0FD2F}"/>
          </ac:spMkLst>
        </pc:spChg>
        <pc:spChg chg="add del">
          <ac:chgData name="Dr. Csaba Gergely József" userId="2b3da630-0cfc-4a64-8058-1b5726189273" providerId="ADAL" clId="{DCF4D110-716F-4BE2-BFB4-34FEF1A7E848}" dt="2026-09-14T11:16:34.761" v="2372" actId="22"/>
          <ac:spMkLst>
            <pc:docMk/>
            <pc:sldMk cId="989610142" sldId="305"/>
            <ac:spMk id="7" creationId="{CF9A1135-EF9C-02CC-4B33-7CA90D79C257}"/>
          </ac:spMkLst>
        </pc:spChg>
      </pc:sldChg>
      <pc:sldChg chg="modSp del">
        <pc:chgData name="Dr. Csaba Gergely József" userId="2b3da630-0cfc-4a64-8058-1b5726189273" providerId="ADAL" clId="{DCF4D110-716F-4BE2-BFB4-34FEF1A7E848}" dt="2026-09-14T11:18:10.724" v="2424" actId="47"/>
        <pc:sldMkLst>
          <pc:docMk/>
          <pc:sldMk cId="3905583442" sldId="306"/>
        </pc:sldMkLst>
        <pc:spChg chg="mod">
          <ac:chgData name="Dr. Csaba Gergely József" userId="2b3da630-0cfc-4a64-8058-1b5726189273" providerId="ADAL" clId="{DCF4D110-716F-4BE2-BFB4-34FEF1A7E848}" dt="2026-09-14T09:29:25.207" v="1910"/>
          <ac:spMkLst>
            <pc:docMk/>
            <pc:sldMk cId="3905583442" sldId="306"/>
            <ac:spMk id="8" creationId="{8ECE3BCD-D269-B21C-B74F-DB2D4B5FA121}"/>
          </ac:spMkLst>
        </pc:spChg>
      </pc:sldChg>
      <pc:sldChg chg="modSp del">
        <pc:chgData name="Dr. Csaba Gergely József" userId="2b3da630-0cfc-4a64-8058-1b5726189273" providerId="ADAL" clId="{DCF4D110-716F-4BE2-BFB4-34FEF1A7E848}" dt="2026-09-14T11:18:10.724" v="2424" actId="47"/>
        <pc:sldMkLst>
          <pc:docMk/>
          <pc:sldMk cId="1740756651" sldId="307"/>
        </pc:sldMkLst>
        <pc:spChg chg="mod">
          <ac:chgData name="Dr. Csaba Gergely József" userId="2b3da630-0cfc-4a64-8058-1b5726189273" providerId="ADAL" clId="{DCF4D110-716F-4BE2-BFB4-34FEF1A7E848}" dt="2026-09-14T09:29:27.372" v="1911"/>
          <ac:spMkLst>
            <pc:docMk/>
            <pc:sldMk cId="1740756651" sldId="307"/>
            <ac:spMk id="3" creationId="{AC912A08-77C2-E719-D143-3FAF7C24CE56}"/>
          </ac:spMkLst>
        </pc:spChg>
      </pc:sldChg>
      <pc:sldChg chg="modSp add del mod ord">
        <pc:chgData name="Dr. Csaba Gergely József" userId="2b3da630-0cfc-4a64-8058-1b5726189273" providerId="ADAL" clId="{DCF4D110-716F-4BE2-BFB4-34FEF1A7E848}" dt="2026-09-14T11:24:15.520" v="2530" actId="20577"/>
        <pc:sldMkLst>
          <pc:docMk/>
          <pc:sldMk cId="3018518202" sldId="308"/>
        </pc:sldMkLst>
        <pc:spChg chg="mod">
          <ac:chgData name="Dr. Csaba Gergely József" userId="2b3da630-0cfc-4a64-8058-1b5726189273" providerId="ADAL" clId="{DCF4D110-716F-4BE2-BFB4-34FEF1A7E848}" dt="2026-09-14T11:21:11.477" v="2484" actId="20577"/>
          <ac:spMkLst>
            <pc:docMk/>
            <pc:sldMk cId="3018518202" sldId="308"/>
            <ac:spMk id="6" creationId="{F8A98B41-345B-6B04-E4BC-3C33D3C3A86C}"/>
          </ac:spMkLst>
        </pc:spChg>
        <pc:spChg chg="mod">
          <ac:chgData name="Dr. Csaba Gergely József" userId="2b3da630-0cfc-4a64-8058-1b5726189273" providerId="ADAL" clId="{DCF4D110-716F-4BE2-BFB4-34FEF1A7E848}" dt="2026-09-14T11:24:15.520" v="2530" actId="20577"/>
          <ac:spMkLst>
            <pc:docMk/>
            <pc:sldMk cId="3018518202" sldId="308"/>
            <ac:spMk id="15" creationId="{31BB7579-D271-CD6B-3F28-AAE28DBDB89A}"/>
          </ac:spMkLst>
        </pc:spChg>
      </pc:sldChg>
      <pc:sldChg chg="modSp add del mod ord">
        <pc:chgData name="Dr. Csaba Gergely József" userId="2b3da630-0cfc-4a64-8058-1b5726189273" providerId="ADAL" clId="{DCF4D110-716F-4BE2-BFB4-34FEF1A7E848}" dt="2026-09-14T11:24:20.281" v="2532" actId="20577"/>
        <pc:sldMkLst>
          <pc:docMk/>
          <pc:sldMk cId="3430869493" sldId="309"/>
        </pc:sldMkLst>
        <pc:spChg chg="mod">
          <ac:chgData name="Dr. Csaba Gergely József" userId="2b3da630-0cfc-4a64-8058-1b5726189273" providerId="ADAL" clId="{DCF4D110-716F-4BE2-BFB4-34FEF1A7E848}" dt="2026-09-14T11:21:27.074" v="2487" actId="20577"/>
          <ac:spMkLst>
            <pc:docMk/>
            <pc:sldMk cId="3430869493" sldId="309"/>
            <ac:spMk id="8" creationId="{199D3A00-4468-0A37-9FE1-7C67999A3147}"/>
          </ac:spMkLst>
        </pc:spChg>
        <pc:spChg chg="mod">
          <ac:chgData name="Dr. Csaba Gergely József" userId="2b3da630-0cfc-4a64-8058-1b5726189273" providerId="ADAL" clId="{DCF4D110-716F-4BE2-BFB4-34FEF1A7E848}" dt="2026-09-14T11:24:20.281" v="2532" actId="20577"/>
          <ac:spMkLst>
            <pc:docMk/>
            <pc:sldMk cId="3430869493" sldId="309"/>
            <ac:spMk id="21" creationId="{5AC05276-541C-AD0C-F6F3-335D55394824}"/>
          </ac:spMkLst>
        </pc:spChg>
      </pc:sldChg>
      <pc:sldChg chg="modSp add del mod ord">
        <pc:chgData name="Dr. Csaba Gergely József" userId="2b3da630-0cfc-4a64-8058-1b5726189273" providerId="ADAL" clId="{DCF4D110-716F-4BE2-BFB4-34FEF1A7E848}" dt="2026-09-14T11:24:24.302" v="2534" actId="20577"/>
        <pc:sldMkLst>
          <pc:docMk/>
          <pc:sldMk cId="2624773560" sldId="310"/>
        </pc:sldMkLst>
        <pc:spChg chg="mod">
          <ac:chgData name="Dr. Csaba Gergely József" userId="2b3da630-0cfc-4a64-8058-1b5726189273" providerId="ADAL" clId="{DCF4D110-716F-4BE2-BFB4-34FEF1A7E848}" dt="2026-09-14T11:21:34.135" v="2490" actId="20577"/>
          <ac:spMkLst>
            <pc:docMk/>
            <pc:sldMk cId="2624773560" sldId="310"/>
            <ac:spMk id="3" creationId="{E5F062BE-A081-EA1D-D1D1-2B9F33A54549}"/>
          </ac:spMkLst>
        </pc:spChg>
        <pc:spChg chg="mod">
          <ac:chgData name="Dr. Csaba Gergely József" userId="2b3da630-0cfc-4a64-8058-1b5726189273" providerId="ADAL" clId="{DCF4D110-716F-4BE2-BFB4-34FEF1A7E848}" dt="2026-09-14T11:24:24.302" v="2534" actId="20577"/>
          <ac:spMkLst>
            <pc:docMk/>
            <pc:sldMk cId="2624773560" sldId="310"/>
            <ac:spMk id="21" creationId="{A7D77E51-349B-AA32-D21C-65F3161CE4A4}"/>
          </ac:spMkLst>
        </pc:spChg>
      </pc:sldChg>
      <pc:sldChg chg="modSp mod ord">
        <pc:chgData name="Dr. Csaba Gergely József" userId="2b3da630-0cfc-4a64-8058-1b5726189273" providerId="ADAL" clId="{DCF4D110-716F-4BE2-BFB4-34FEF1A7E848}" dt="2026-09-14T11:24:33.784" v="2536" actId="20577"/>
        <pc:sldMkLst>
          <pc:docMk/>
          <pc:sldMk cId="2592319453" sldId="311"/>
        </pc:sldMkLst>
        <pc:spChg chg="mod">
          <ac:chgData name="Dr. Csaba Gergely József" userId="2b3da630-0cfc-4a64-8058-1b5726189273" providerId="ADAL" clId="{DCF4D110-716F-4BE2-BFB4-34FEF1A7E848}" dt="2026-09-14T11:20:30.939" v="2458"/>
          <ac:spMkLst>
            <pc:docMk/>
            <pc:sldMk cId="2592319453" sldId="311"/>
            <ac:spMk id="6" creationId="{68A4EB6B-0745-BCEC-ADAB-11368C1CCF5E}"/>
          </ac:spMkLst>
        </pc:spChg>
        <pc:spChg chg="mod">
          <ac:chgData name="Dr. Csaba Gergely József" userId="2b3da630-0cfc-4a64-8058-1b5726189273" providerId="ADAL" clId="{DCF4D110-716F-4BE2-BFB4-34FEF1A7E848}" dt="2026-09-14T11:24:33.784" v="2536" actId="20577"/>
          <ac:spMkLst>
            <pc:docMk/>
            <pc:sldMk cId="2592319453" sldId="311"/>
            <ac:spMk id="21" creationId="{C958CE31-65ED-D5A0-4FFC-900AAE57A10C}"/>
          </ac:spMkLst>
        </pc:spChg>
      </pc:sldChg>
      <pc:sldChg chg="modSp mod ord">
        <pc:chgData name="Dr. Csaba Gergely József" userId="2b3da630-0cfc-4a64-8058-1b5726189273" providerId="ADAL" clId="{DCF4D110-716F-4BE2-BFB4-34FEF1A7E848}" dt="2026-09-14T11:24:38.279" v="2538" actId="20577"/>
        <pc:sldMkLst>
          <pc:docMk/>
          <pc:sldMk cId="4004902172" sldId="312"/>
        </pc:sldMkLst>
        <pc:spChg chg="mod">
          <ac:chgData name="Dr. Csaba Gergely József" userId="2b3da630-0cfc-4a64-8058-1b5726189273" providerId="ADAL" clId="{DCF4D110-716F-4BE2-BFB4-34FEF1A7E848}" dt="2026-09-14T11:20:39.144" v="2469" actId="20577"/>
          <ac:spMkLst>
            <pc:docMk/>
            <pc:sldMk cId="4004902172" sldId="312"/>
            <ac:spMk id="8" creationId="{FAE2C02D-1FC8-6257-0577-59ADF3F0147A}"/>
          </ac:spMkLst>
        </pc:spChg>
        <pc:spChg chg="mod">
          <ac:chgData name="Dr. Csaba Gergely József" userId="2b3da630-0cfc-4a64-8058-1b5726189273" providerId="ADAL" clId="{DCF4D110-716F-4BE2-BFB4-34FEF1A7E848}" dt="2026-09-14T11:24:38.279" v="2538" actId="20577"/>
          <ac:spMkLst>
            <pc:docMk/>
            <pc:sldMk cId="4004902172" sldId="312"/>
            <ac:spMk id="21" creationId="{0FD482E9-9FA4-33B9-F7B5-2EA44951E94F}"/>
          </ac:spMkLst>
        </pc:spChg>
      </pc:sldChg>
      <pc:sldChg chg="modSp mod ord">
        <pc:chgData name="Dr. Csaba Gergely József" userId="2b3da630-0cfc-4a64-8058-1b5726189273" providerId="ADAL" clId="{DCF4D110-716F-4BE2-BFB4-34FEF1A7E848}" dt="2026-09-14T11:24:44.282" v="2540" actId="20577"/>
        <pc:sldMkLst>
          <pc:docMk/>
          <pc:sldMk cId="1762155201" sldId="313"/>
        </pc:sldMkLst>
        <pc:spChg chg="mod">
          <ac:chgData name="Dr. Csaba Gergely József" userId="2b3da630-0cfc-4a64-8058-1b5726189273" providerId="ADAL" clId="{DCF4D110-716F-4BE2-BFB4-34FEF1A7E848}" dt="2026-09-14T11:20:46.188" v="2475" actId="20577"/>
          <ac:spMkLst>
            <pc:docMk/>
            <pc:sldMk cId="1762155201" sldId="313"/>
            <ac:spMk id="3" creationId="{0A6892F9-7BFC-8192-4FA5-8BFA92DB81E8}"/>
          </ac:spMkLst>
        </pc:spChg>
        <pc:spChg chg="mod">
          <ac:chgData name="Dr. Csaba Gergely József" userId="2b3da630-0cfc-4a64-8058-1b5726189273" providerId="ADAL" clId="{DCF4D110-716F-4BE2-BFB4-34FEF1A7E848}" dt="2026-09-14T11:24:44.282" v="2540" actId="20577"/>
          <ac:spMkLst>
            <pc:docMk/>
            <pc:sldMk cId="1762155201" sldId="313"/>
            <ac:spMk id="21" creationId="{E59695AD-0914-7977-1472-49233D04081B}"/>
          </ac:spMkLst>
        </pc:spChg>
      </pc:sldChg>
      <pc:sldChg chg="modSp del mod">
        <pc:chgData name="Dr. Csaba Gergely József" userId="2b3da630-0cfc-4a64-8058-1b5726189273" providerId="ADAL" clId="{DCF4D110-716F-4BE2-BFB4-34FEF1A7E848}" dt="2026-09-14T11:20:50.699" v="2476" actId="47"/>
        <pc:sldMkLst>
          <pc:docMk/>
          <pc:sldMk cId="679762050" sldId="314"/>
        </pc:sldMkLst>
        <pc:spChg chg="mod">
          <ac:chgData name="Dr. Csaba Gergely József" userId="2b3da630-0cfc-4a64-8058-1b5726189273" providerId="ADAL" clId="{DCF4D110-716F-4BE2-BFB4-34FEF1A7E848}" dt="2026-09-14T09:30:10.768" v="1947" actId="20577"/>
          <ac:spMkLst>
            <pc:docMk/>
            <pc:sldMk cId="679762050" sldId="314"/>
            <ac:spMk id="6" creationId="{85FA92DA-FE13-B580-32BD-177B07689CC7}"/>
          </ac:spMkLst>
        </pc:spChg>
      </pc:sldChg>
      <pc:sldChg chg="modSp del">
        <pc:chgData name="Dr. Csaba Gergely József" userId="2b3da630-0cfc-4a64-8058-1b5726189273" providerId="ADAL" clId="{DCF4D110-716F-4BE2-BFB4-34FEF1A7E848}" dt="2026-09-14T11:20:50.699" v="2476" actId="47"/>
        <pc:sldMkLst>
          <pc:docMk/>
          <pc:sldMk cId="3847345296" sldId="315"/>
        </pc:sldMkLst>
        <pc:spChg chg="mod">
          <ac:chgData name="Dr. Csaba Gergely József" userId="2b3da630-0cfc-4a64-8058-1b5726189273" providerId="ADAL" clId="{DCF4D110-716F-4BE2-BFB4-34FEF1A7E848}" dt="2026-09-14T09:30:23.196" v="1948"/>
          <ac:spMkLst>
            <pc:docMk/>
            <pc:sldMk cId="3847345296" sldId="315"/>
            <ac:spMk id="8" creationId="{D4831630-601F-5E7C-A69A-1CFD52EF6172}"/>
          </ac:spMkLst>
        </pc:spChg>
      </pc:sldChg>
      <pc:sldChg chg="modSp del">
        <pc:chgData name="Dr. Csaba Gergely József" userId="2b3da630-0cfc-4a64-8058-1b5726189273" providerId="ADAL" clId="{DCF4D110-716F-4BE2-BFB4-34FEF1A7E848}" dt="2026-09-14T11:20:50.699" v="2476" actId="47"/>
        <pc:sldMkLst>
          <pc:docMk/>
          <pc:sldMk cId="2590731485" sldId="316"/>
        </pc:sldMkLst>
        <pc:spChg chg="mod">
          <ac:chgData name="Dr. Csaba Gergely József" userId="2b3da630-0cfc-4a64-8058-1b5726189273" providerId="ADAL" clId="{DCF4D110-716F-4BE2-BFB4-34FEF1A7E848}" dt="2026-09-14T09:30:25.581" v="1949"/>
          <ac:spMkLst>
            <pc:docMk/>
            <pc:sldMk cId="2590731485" sldId="316"/>
            <ac:spMk id="3" creationId="{08CF9B98-9611-C818-EF00-39E064874A1D}"/>
          </ac:spMkLst>
        </pc:spChg>
      </pc:sldChg>
      <pc:sldChg chg="modSp del mod">
        <pc:chgData name="Dr. Csaba Gergely József" userId="2b3da630-0cfc-4a64-8058-1b5726189273" providerId="ADAL" clId="{DCF4D110-716F-4BE2-BFB4-34FEF1A7E848}" dt="2026-09-14T11:22:20.787" v="2508" actId="47"/>
        <pc:sldMkLst>
          <pc:docMk/>
          <pc:sldMk cId="1498304510" sldId="317"/>
        </pc:sldMkLst>
        <pc:spChg chg="mod">
          <ac:chgData name="Dr. Csaba Gergely József" userId="2b3da630-0cfc-4a64-8058-1b5726189273" providerId="ADAL" clId="{DCF4D110-716F-4BE2-BFB4-34FEF1A7E848}" dt="2026-09-14T09:30:34.311" v="1955" actId="1076"/>
          <ac:spMkLst>
            <pc:docMk/>
            <pc:sldMk cId="1498304510" sldId="317"/>
            <ac:spMk id="6" creationId="{FDDCE6B3-943E-51F1-0FFA-A9A144FB49B7}"/>
          </ac:spMkLst>
        </pc:spChg>
      </pc:sldChg>
      <pc:sldChg chg="modSp del">
        <pc:chgData name="Dr. Csaba Gergely József" userId="2b3da630-0cfc-4a64-8058-1b5726189273" providerId="ADAL" clId="{DCF4D110-716F-4BE2-BFB4-34FEF1A7E848}" dt="2026-09-14T11:22:20.787" v="2508" actId="47"/>
        <pc:sldMkLst>
          <pc:docMk/>
          <pc:sldMk cId="3940766015" sldId="318"/>
        </pc:sldMkLst>
        <pc:spChg chg="mod">
          <ac:chgData name="Dr. Csaba Gergely József" userId="2b3da630-0cfc-4a64-8058-1b5726189273" providerId="ADAL" clId="{DCF4D110-716F-4BE2-BFB4-34FEF1A7E848}" dt="2026-09-14T09:30:41.108" v="1956"/>
          <ac:spMkLst>
            <pc:docMk/>
            <pc:sldMk cId="3940766015" sldId="318"/>
            <ac:spMk id="8" creationId="{157506F1-9D39-D0CD-CCFF-0B9FE39C39B9}"/>
          </ac:spMkLst>
        </pc:spChg>
      </pc:sldChg>
      <pc:sldChg chg="modSp del">
        <pc:chgData name="Dr. Csaba Gergely József" userId="2b3da630-0cfc-4a64-8058-1b5726189273" providerId="ADAL" clId="{DCF4D110-716F-4BE2-BFB4-34FEF1A7E848}" dt="2026-09-14T11:22:20.787" v="2508" actId="47"/>
        <pc:sldMkLst>
          <pc:docMk/>
          <pc:sldMk cId="936624493" sldId="319"/>
        </pc:sldMkLst>
        <pc:spChg chg="mod">
          <ac:chgData name="Dr. Csaba Gergely József" userId="2b3da630-0cfc-4a64-8058-1b5726189273" providerId="ADAL" clId="{DCF4D110-716F-4BE2-BFB4-34FEF1A7E848}" dt="2026-09-14T09:30:43.506" v="1957"/>
          <ac:spMkLst>
            <pc:docMk/>
            <pc:sldMk cId="936624493" sldId="319"/>
            <ac:spMk id="3" creationId="{16431F50-CAFD-1648-C350-475626AF6920}"/>
          </ac:spMkLst>
        </pc:spChg>
      </pc:sldChg>
      <pc:sldChg chg="modSp add mod">
        <pc:chgData name="Dr. Csaba Gergely József" userId="2b3da630-0cfc-4a64-8058-1b5726189273" providerId="ADAL" clId="{DCF4D110-716F-4BE2-BFB4-34FEF1A7E848}" dt="2026-09-14T09:31:18.073" v="1967" actId="20577"/>
        <pc:sldMkLst>
          <pc:docMk/>
          <pc:sldMk cId="1480365850" sldId="320"/>
        </pc:sldMkLst>
        <pc:spChg chg="mod">
          <ac:chgData name="Dr. Csaba Gergely József" userId="2b3da630-0cfc-4a64-8058-1b5726189273" providerId="ADAL" clId="{DCF4D110-716F-4BE2-BFB4-34FEF1A7E848}" dt="2026-09-14T09:31:18.073" v="1967" actId="20577"/>
          <ac:spMkLst>
            <pc:docMk/>
            <pc:sldMk cId="1480365850" sldId="320"/>
            <ac:spMk id="6" creationId="{EE10EB52-3CFE-5F20-62BD-45D3CEBAECC0}"/>
          </ac:spMkLst>
        </pc:spChg>
      </pc:sldChg>
      <pc:sldChg chg="modSp add mod">
        <pc:chgData name="Dr. Csaba Gergely József" userId="2b3da630-0cfc-4a64-8058-1b5726189273" providerId="ADAL" clId="{DCF4D110-716F-4BE2-BFB4-34FEF1A7E848}" dt="2026-09-14T09:31:34.984" v="1975" actId="20577"/>
        <pc:sldMkLst>
          <pc:docMk/>
          <pc:sldMk cId="2028923936" sldId="321"/>
        </pc:sldMkLst>
        <pc:spChg chg="mod">
          <ac:chgData name="Dr. Csaba Gergely József" userId="2b3da630-0cfc-4a64-8058-1b5726189273" providerId="ADAL" clId="{DCF4D110-716F-4BE2-BFB4-34FEF1A7E848}" dt="2026-09-14T09:31:34.984" v="1975" actId="20577"/>
          <ac:spMkLst>
            <pc:docMk/>
            <pc:sldMk cId="2028923936" sldId="321"/>
            <ac:spMk id="8" creationId="{4BF08FF5-A17D-553A-6BA0-1D72882048A2}"/>
          </ac:spMkLst>
        </pc:spChg>
      </pc:sldChg>
      <pc:sldChg chg="modSp add mod">
        <pc:chgData name="Dr. Csaba Gergely József" userId="2b3da630-0cfc-4a64-8058-1b5726189273" providerId="ADAL" clId="{DCF4D110-716F-4BE2-BFB4-34FEF1A7E848}" dt="2026-09-14T09:31:30.736" v="1973" actId="20577"/>
        <pc:sldMkLst>
          <pc:docMk/>
          <pc:sldMk cId="2595245050" sldId="322"/>
        </pc:sldMkLst>
        <pc:spChg chg="mod">
          <ac:chgData name="Dr. Csaba Gergely József" userId="2b3da630-0cfc-4a64-8058-1b5726189273" providerId="ADAL" clId="{DCF4D110-716F-4BE2-BFB4-34FEF1A7E848}" dt="2026-09-14T09:31:30.736" v="1973" actId="20577"/>
          <ac:spMkLst>
            <pc:docMk/>
            <pc:sldMk cId="2595245050" sldId="322"/>
            <ac:spMk id="3" creationId="{FD25F14E-CB80-CD8C-30CE-B7490127FAB8}"/>
          </ac:spMkLst>
        </pc:spChg>
      </pc:sldChg>
      <pc:sldChg chg="modSp add mod">
        <pc:chgData name="Dr. Csaba Gergely József" userId="2b3da630-0cfc-4a64-8058-1b5726189273" providerId="ADAL" clId="{DCF4D110-716F-4BE2-BFB4-34FEF1A7E848}" dt="2026-09-14T11:22:48.311" v="2510" actId="20577"/>
        <pc:sldMkLst>
          <pc:docMk/>
          <pc:sldMk cId="2650384126" sldId="323"/>
        </pc:sldMkLst>
        <pc:spChg chg="mod">
          <ac:chgData name="Dr. Csaba Gergely József" userId="2b3da630-0cfc-4a64-8058-1b5726189273" providerId="ADAL" clId="{DCF4D110-716F-4BE2-BFB4-34FEF1A7E848}" dt="2026-09-14T11:12:50.159" v="2229"/>
          <ac:spMkLst>
            <pc:docMk/>
            <pc:sldMk cId="2650384126" sldId="323"/>
            <ac:spMk id="6" creationId="{80749264-AD8B-32FF-011D-EA81D200A6D6}"/>
          </ac:spMkLst>
        </pc:spChg>
        <pc:spChg chg="mod">
          <ac:chgData name="Dr. Csaba Gergely József" userId="2b3da630-0cfc-4a64-8058-1b5726189273" providerId="ADAL" clId="{DCF4D110-716F-4BE2-BFB4-34FEF1A7E848}" dt="2026-09-14T11:22:48.311" v="2510" actId="20577"/>
          <ac:spMkLst>
            <pc:docMk/>
            <pc:sldMk cId="2650384126" sldId="323"/>
            <ac:spMk id="21" creationId="{E0C50E42-2DD8-FE0D-CC30-18001EE7F2C9}"/>
          </ac:spMkLst>
        </pc:spChg>
      </pc:sldChg>
      <pc:sldChg chg="modSp add mod">
        <pc:chgData name="Dr. Csaba Gergely József" userId="2b3da630-0cfc-4a64-8058-1b5726189273" providerId="ADAL" clId="{DCF4D110-716F-4BE2-BFB4-34FEF1A7E848}" dt="2026-09-14T11:22:54.651" v="2512" actId="20577"/>
        <pc:sldMkLst>
          <pc:docMk/>
          <pc:sldMk cId="3243880651" sldId="324"/>
        </pc:sldMkLst>
        <pc:spChg chg="mod">
          <ac:chgData name="Dr. Csaba Gergely József" userId="2b3da630-0cfc-4a64-8058-1b5726189273" providerId="ADAL" clId="{DCF4D110-716F-4BE2-BFB4-34FEF1A7E848}" dt="2026-09-14T11:12:40.126" v="2227"/>
          <ac:spMkLst>
            <pc:docMk/>
            <pc:sldMk cId="3243880651" sldId="324"/>
            <ac:spMk id="8" creationId="{FAA081EC-50C1-EB7E-918C-540EF99695C6}"/>
          </ac:spMkLst>
        </pc:spChg>
        <pc:spChg chg="mod">
          <ac:chgData name="Dr. Csaba Gergely József" userId="2b3da630-0cfc-4a64-8058-1b5726189273" providerId="ADAL" clId="{DCF4D110-716F-4BE2-BFB4-34FEF1A7E848}" dt="2026-09-14T11:22:54.651" v="2512" actId="20577"/>
          <ac:spMkLst>
            <pc:docMk/>
            <pc:sldMk cId="3243880651" sldId="324"/>
            <ac:spMk id="21" creationId="{5A1F975E-1ADB-7B56-32B1-6EE81FC2C249}"/>
          </ac:spMkLst>
        </pc:spChg>
      </pc:sldChg>
      <pc:sldChg chg="modSp add mod">
        <pc:chgData name="Dr. Csaba Gergely József" userId="2b3da630-0cfc-4a64-8058-1b5726189273" providerId="ADAL" clId="{DCF4D110-716F-4BE2-BFB4-34FEF1A7E848}" dt="2026-09-14T11:23:07.127" v="2518" actId="20577"/>
        <pc:sldMkLst>
          <pc:docMk/>
          <pc:sldMk cId="3095742817" sldId="325"/>
        </pc:sldMkLst>
        <pc:spChg chg="mod">
          <ac:chgData name="Dr. Csaba Gergely József" userId="2b3da630-0cfc-4a64-8058-1b5726189273" providerId="ADAL" clId="{DCF4D110-716F-4BE2-BFB4-34FEF1A7E848}" dt="2026-09-14T11:12:29.199" v="2225"/>
          <ac:spMkLst>
            <pc:docMk/>
            <pc:sldMk cId="3095742817" sldId="325"/>
            <ac:spMk id="3" creationId="{45B43ADB-200B-8EE3-3BBA-7AAF207CF795}"/>
          </ac:spMkLst>
        </pc:spChg>
        <pc:spChg chg="mod">
          <ac:chgData name="Dr. Csaba Gergely József" userId="2b3da630-0cfc-4a64-8058-1b5726189273" providerId="ADAL" clId="{DCF4D110-716F-4BE2-BFB4-34FEF1A7E848}" dt="2026-09-14T11:23:07.127" v="2518" actId="20577"/>
          <ac:spMkLst>
            <pc:docMk/>
            <pc:sldMk cId="3095742817" sldId="325"/>
            <ac:spMk id="21" creationId="{221EEDAB-9395-DA9D-76EA-3C260CB21EFB}"/>
          </ac:spMkLst>
        </pc:spChg>
      </pc:sldChg>
      <pc:sldChg chg="modSp add mod">
        <pc:chgData name="Dr. Csaba Gergely József" userId="2b3da630-0cfc-4a64-8058-1b5726189273" providerId="ADAL" clId="{DCF4D110-716F-4BE2-BFB4-34FEF1A7E848}" dt="2026-09-14T11:14:12.483" v="2239" actId="20577"/>
        <pc:sldMkLst>
          <pc:docMk/>
          <pc:sldMk cId="2117636072" sldId="326"/>
        </pc:sldMkLst>
        <pc:spChg chg="mod">
          <ac:chgData name="Dr. Csaba Gergely József" userId="2b3da630-0cfc-4a64-8058-1b5726189273" providerId="ADAL" clId="{DCF4D110-716F-4BE2-BFB4-34FEF1A7E848}" dt="2026-09-14T11:14:12.483" v="2239" actId="20577"/>
          <ac:spMkLst>
            <pc:docMk/>
            <pc:sldMk cId="2117636072" sldId="326"/>
            <ac:spMk id="6" creationId="{15B8CCA2-4DFA-FCD4-D020-6B6F34BB3697}"/>
          </ac:spMkLst>
        </pc:spChg>
      </pc:sldChg>
      <pc:sldChg chg="modSp add mod">
        <pc:chgData name="Dr. Csaba Gergely József" userId="2b3da630-0cfc-4a64-8058-1b5726189273" providerId="ADAL" clId="{DCF4D110-716F-4BE2-BFB4-34FEF1A7E848}" dt="2026-09-14T11:14:21.637" v="2247" actId="20577"/>
        <pc:sldMkLst>
          <pc:docMk/>
          <pc:sldMk cId="380990975" sldId="327"/>
        </pc:sldMkLst>
        <pc:spChg chg="mod">
          <ac:chgData name="Dr. Csaba Gergely József" userId="2b3da630-0cfc-4a64-8058-1b5726189273" providerId="ADAL" clId="{DCF4D110-716F-4BE2-BFB4-34FEF1A7E848}" dt="2026-09-14T11:14:21.637" v="2247" actId="20577"/>
          <ac:spMkLst>
            <pc:docMk/>
            <pc:sldMk cId="380990975" sldId="327"/>
            <ac:spMk id="8" creationId="{F5D37E51-F0D4-6F0C-E55A-267939E907AE}"/>
          </ac:spMkLst>
        </pc:spChg>
      </pc:sldChg>
      <pc:sldChg chg="modSp add mod">
        <pc:chgData name="Dr. Csaba Gergely József" userId="2b3da630-0cfc-4a64-8058-1b5726189273" providerId="ADAL" clId="{DCF4D110-716F-4BE2-BFB4-34FEF1A7E848}" dt="2026-09-14T11:14:30.831" v="2253" actId="20577"/>
        <pc:sldMkLst>
          <pc:docMk/>
          <pc:sldMk cId="2495080333" sldId="328"/>
        </pc:sldMkLst>
        <pc:spChg chg="mod">
          <ac:chgData name="Dr. Csaba Gergely József" userId="2b3da630-0cfc-4a64-8058-1b5726189273" providerId="ADAL" clId="{DCF4D110-716F-4BE2-BFB4-34FEF1A7E848}" dt="2026-09-14T11:14:30.831" v="2253" actId="20577"/>
          <ac:spMkLst>
            <pc:docMk/>
            <pc:sldMk cId="2495080333" sldId="328"/>
            <ac:spMk id="3" creationId="{9280BD9B-3D15-F310-4E15-B4BD1B228A07}"/>
          </ac:spMkLst>
        </pc:spChg>
      </pc:sldChg>
      <pc:sldChg chg="modSp add mod">
        <pc:chgData name="Dr. Csaba Gergely József" userId="2b3da630-0cfc-4a64-8058-1b5726189273" providerId="ADAL" clId="{DCF4D110-716F-4BE2-BFB4-34FEF1A7E848}" dt="2026-09-14T11:25:08.802" v="2549" actId="20577"/>
        <pc:sldMkLst>
          <pc:docMk/>
          <pc:sldMk cId="158280587" sldId="329"/>
        </pc:sldMkLst>
        <pc:spChg chg="mod">
          <ac:chgData name="Dr. Csaba Gergely József" userId="2b3da630-0cfc-4a64-8058-1b5726189273" providerId="ADAL" clId="{DCF4D110-716F-4BE2-BFB4-34FEF1A7E848}" dt="2026-09-14T11:17:19.983" v="2416" actId="20577"/>
          <ac:spMkLst>
            <pc:docMk/>
            <pc:sldMk cId="158280587" sldId="329"/>
            <ac:spMk id="6" creationId="{D5EB791A-A792-B42C-F4EB-40F3A3F8645C}"/>
          </ac:spMkLst>
        </pc:spChg>
        <pc:spChg chg="mod">
          <ac:chgData name="Dr. Csaba Gergely József" userId="2b3da630-0cfc-4a64-8058-1b5726189273" providerId="ADAL" clId="{DCF4D110-716F-4BE2-BFB4-34FEF1A7E848}" dt="2026-09-14T11:23:37.661" v="2524" actId="20577"/>
          <ac:spMkLst>
            <pc:docMk/>
            <pc:sldMk cId="158280587" sldId="329"/>
            <ac:spMk id="21" creationId="{C106EAD9-DD6D-20F9-D679-A64EDFADA28D}"/>
          </ac:spMkLst>
        </pc:spChg>
        <pc:spChg chg="mod">
          <ac:chgData name="Dr. Csaba Gergely József" userId="2b3da630-0cfc-4a64-8058-1b5726189273" providerId="ADAL" clId="{DCF4D110-716F-4BE2-BFB4-34FEF1A7E848}" dt="2026-09-14T11:25:08.802" v="2549" actId="20577"/>
          <ac:spMkLst>
            <pc:docMk/>
            <pc:sldMk cId="158280587" sldId="329"/>
            <ac:spMk id="27" creationId="{25993D0F-7269-D64C-9C40-F0FEF730AB9E}"/>
          </ac:spMkLst>
        </pc:spChg>
      </pc:sldChg>
      <pc:sldChg chg="modSp add mod">
        <pc:chgData name="Dr. Csaba Gergely József" userId="2b3da630-0cfc-4a64-8058-1b5726189273" providerId="ADAL" clId="{DCF4D110-716F-4BE2-BFB4-34FEF1A7E848}" dt="2026-09-14T11:25:14.359" v="2552" actId="20577"/>
        <pc:sldMkLst>
          <pc:docMk/>
          <pc:sldMk cId="1738178214" sldId="330"/>
        </pc:sldMkLst>
        <pc:spChg chg="mod">
          <ac:chgData name="Dr. Csaba Gergely József" userId="2b3da630-0cfc-4a64-8058-1b5726189273" providerId="ADAL" clId="{DCF4D110-716F-4BE2-BFB4-34FEF1A7E848}" dt="2026-09-14T11:17:16.258" v="2413" actId="20577"/>
          <ac:spMkLst>
            <pc:docMk/>
            <pc:sldMk cId="1738178214" sldId="330"/>
            <ac:spMk id="8" creationId="{F764CDDA-59F8-9E22-7857-58E87B4E3778}"/>
          </ac:spMkLst>
        </pc:spChg>
        <pc:spChg chg="mod">
          <ac:chgData name="Dr. Csaba Gergely József" userId="2b3da630-0cfc-4a64-8058-1b5726189273" providerId="ADAL" clId="{DCF4D110-716F-4BE2-BFB4-34FEF1A7E848}" dt="2026-09-14T11:23:41.819" v="2526" actId="20577"/>
          <ac:spMkLst>
            <pc:docMk/>
            <pc:sldMk cId="1738178214" sldId="330"/>
            <ac:spMk id="21" creationId="{39AE443F-A7EB-A33A-4608-6BBA7DB8F4DE}"/>
          </ac:spMkLst>
        </pc:spChg>
        <pc:spChg chg="mod">
          <ac:chgData name="Dr. Csaba Gergely József" userId="2b3da630-0cfc-4a64-8058-1b5726189273" providerId="ADAL" clId="{DCF4D110-716F-4BE2-BFB4-34FEF1A7E848}" dt="2026-09-14T11:25:14.359" v="2552" actId="20577"/>
          <ac:spMkLst>
            <pc:docMk/>
            <pc:sldMk cId="1738178214" sldId="330"/>
            <ac:spMk id="27" creationId="{677369CF-48C2-17FE-2229-9E474553DCA8}"/>
          </ac:spMkLst>
        </pc:spChg>
      </pc:sldChg>
      <pc:sldChg chg="modSp add mod">
        <pc:chgData name="Dr. Csaba Gergely József" userId="2b3da630-0cfc-4a64-8058-1b5726189273" providerId="ADAL" clId="{DCF4D110-716F-4BE2-BFB4-34FEF1A7E848}" dt="2026-09-14T11:25:18.861" v="2555" actId="20577"/>
        <pc:sldMkLst>
          <pc:docMk/>
          <pc:sldMk cId="2379191117" sldId="331"/>
        </pc:sldMkLst>
        <pc:spChg chg="mod">
          <ac:chgData name="Dr. Csaba Gergely József" userId="2b3da630-0cfc-4a64-8058-1b5726189273" providerId="ADAL" clId="{DCF4D110-716F-4BE2-BFB4-34FEF1A7E848}" dt="2026-09-14T11:18:01.437" v="2423" actId="20577"/>
          <ac:spMkLst>
            <pc:docMk/>
            <pc:sldMk cId="2379191117" sldId="331"/>
            <ac:spMk id="3" creationId="{5B125FDC-FC63-F1F9-DB42-AA134EA18A9A}"/>
          </ac:spMkLst>
        </pc:spChg>
        <pc:spChg chg="mod">
          <ac:chgData name="Dr. Csaba Gergely József" userId="2b3da630-0cfc-4a64-8058-1b5726189273" providerId="ADAL" clId="{DCF4D110-716F-4BE2-BFB4-34FEF1A7E848}" dt="2026-09-14T11:23:46.069" v="2528" actId="20577"/>
          <ac:spMkLst>
            <pc:docMk/>
            <pc:sldMk cId="2379191117" sldId="331"/>
            <ac:spMk id="21" creationId="{51440873-0F6D-2846-0D40-23427C6687E1}"/>
          </ac:spMkLst>
        </pc:spChg>
        <pc:spChg chg="mod">
          <ac:chgData name="Dr. Csaba Gergely József" userId="2b3da630-0cfc-4a64-8058-1b5726189273" providerId="ADAL" clId="{DCF4D110-716F-4BE2-BFB4-34FEF1A7E848}" dt="2026-09-14T11:25:18.861" v="2555" actId="20577"/>
          <ac:spMkLst>
            <pc:docMk/>
            <pc:sldMk cId="2379191117" sldId="331"/>
            <ac:spMk id="27" creationId="{6E1E9C57-99E4-F896-3645-6A038F8BF469}"/>
          </ac:spMkLst>
        </pc:spChg>
      </pc:sldChg>
      <pc:sldChg chg="modSp add">
        <pc:chgData name="Dr. Csaba Gergely József" userId="2b3da630-0cfc-4a64-8058-1b5726189273" providerId="ADAL" clId="{DCF4D110-716F-4BE2-BFB4-34FEF1A7E848}" dt="2026-09-14T11:18:37.468" v="2426"/>
        <pc:sldMkLst>
          <pc:docMk/>
          <pc:sldMk cId="2628910380" sldId="332"/>
        </pc:sldMkLst>
        <pc:spChg chg="mod">
          <ac:chgData name="Dr. Csaba Gergely József" userId="2b3da630-0cfc-4a64-8058-1b5726189273" providerId="ADAL" clId="{DCF4D110-716F-4BE2-BFB4-34FEF1A7E848}" dt="2026-09-14T11:18:37.468" v="2426"/>
          <ac:spMkLst>
            <pc:docMk/>
            <pc:sldMk cId="2628910380" sldId="332"/>
            <ac:spMk id="6" creationId="{FCC16E26-C0D4-C31A-461D-39415BC127B7}"/>
          </ac:spMkLst>
        </pc:spChg>
      </pc:sldChg>
      <pc:sldChg chg="modSp add mod">
        <pc:chgData name="Dr. Csaba Gergely József" userId="2b3da630-0cfc-4a64-8058-1b5726189273" providerId="ADAL" clId="{DCF4D110-716F-4BE2-BFB4-34FEF1A7E848}" dt="2026-09-14T11:18:48.828" v="2434" actId="20577"/>
        <pc:sldMkLst>
          <pc:docMk/>
          <pc:sldMk cId="1932831295" sldId="333"/>
        </pc:sldMkLst>
        <pc:spChg chg="mod">
          <ac:chgData name="Dr. Csaba Gergely József" userId="2b3da630-0cfc-4a64-8058-1b5726189273" providerId="ADAL" clId="{DCF4D110-716F-4BE2-BFB4-34FEF1A7E848}" dt="2026-09-14T11:18:48.828" v="2434" actId="20577"/>
          <ac:spMkLst>
            <pc:docMk/>
            <pc:sldMk cId="1932831295" sldId="333"/>
            <ac:spMk id="8" creationId="{009B3E30-744D-EDBE-CAF2-1D2CC095CA56}"/>
          </ac:spMkLst>
        </pc:spChg>
      </pc:sldChg>
      <pc:sldChg chg="modSp add mod">
        <pc:chgData name="Dr. Csaba Gergely József" userId="2b3da630-0cfc-4a64-8058-1b5726189273" providerId="ADAL" clId="{DCF4D110-716F-4BE2-BFB4-34FEF1A7E848}" dt="2026-09-14T11:18:58.050" v="2445" actId="6549"/>
        <pc:sldMkLst>
          <pc:docMk/>
          <pc:sldMk cId="1707463080" sldId="334"/>
        </pc:sldMkLst>
        <pc:spChg chg="mod">
          <ac:chgData name="Dr. Csaba Gergely József" userId="2b3da630-0cfc-4a64-8058-1b5726189273" providerId="ADAL" clId="{DCF4D110-716F-4BE2-BFB4-34FEF1A7E848}" dt="2026-09-14T11:18:58.050" v="2445" actId="6549"/>
          <ac:spMkLst>
            <pc:docMk/>
            <pc:sldMk cId="1707463080" sldId="334"/>
            <ac:spMk id="3" creationId="{2C1BC7C7-46E0-5FB2-57AF-7D33C823B21C}"/>
          </ac:spMkLst>
        </pc:spChg>
      </pc:sldChg>
      <pc:sldChg chg="modSp add">
        <pc:chgData name="Dr. Csaba Gergely József" userId="2b3da630-0cfc-4a64-8058-1b5726189273" providerId="ADAL" clId="{DCF4D110-716F-4BE2-BFB4-34FEF1A7E848}" dt="2026-09-14T11:21:57.883" v="2492"/>
        <pc:sldMkLst>
          <pc:docMk/>
          <pc:sldMk cId="1193058053" sldId="335"/>
        </pc:sldMkLst>
        <pc:spChg chg="mod">
          <ac:chgData name="Dr. Csaba Gergely József" userId="2b3da630-0cfc-4a64-8058-1b5726189273" providerId="ADAL" clId="{DCF4D110-716F-4BE2-BFB4-34FEF1A7E848}" dt="2026-09-14T11:21:57.883" v="2492"/>
          <ac:spMkLst>
            <pc:docMk/>
            <pc:sldMk cId="1193058053" sldId="335"/>
            <ac:spMk id="6" creationId="{21BE85BE-79D2-52DB-D258-131E074C910A}"/>
          </ac:spMkLst>
        </pc:spChg>
      </pc:sldChg>
      <pc:sldChg chg="modSp add mod">
        <pc:chgData name="Dr. Csaba Gergely József" userId="2b3da630-0cfc-4a64-8058-1b5726189273" providerId="ADAL" clId="{DCF4D110-716F-4BE2-BFB4-34FEF1A7E848}" dt="2026-09-14T11:22:06.785" v="2501" actId="20577"/>
        <pc:sldMkLst>
          <pc:docMk/>
          <pc:sldMk cId="432512444" sldId="336"/>
        </pc:sldMkLst>
        <pc:spChg chg="mod">
          <ac:chgData name="Dr. Csaba Gergely József" userId="2b3da630-0cfc-4a64-8058-1b5726189273" providerId="ADAL" clId="{DCF4D110-716F-4BE2-BFB4-34FEF1A7E848}" dt="2026-09-14T11:22:06.785" v="2501" actId="20577"/>
          <ac:spMkLst>
            <pc:docMk/>
            <pc:sldMk cId="432512444" sldId="336"/>
            <ac:spMk id="8" creationId="{A77F3269-F648-8111-D66E-0713E1946E3F}"/>
          </ac:spMkLst>
        </pc:spChg>
      </pc:sldChg>
      <pc:sldChg chg="modSp add mod">
        <pc:chgData name="Dr. Csaba Gergely József" userId="2b3da630-0cfc-4a64-8058-1b5726189273" providerId="ADAL" clId="{DCF4D110-716F-4BE2-BFB4-34FEF1A7E848}" dt="2026-09-14T11:22:15.161" v="2507" actId="20577"/>
        <pc:sldMkLst>
          <pc:docMk/>
          <pc:sldMk cId="40653228" sldId="337"/>
        </pc:sldMkLst>
        <pc:spChg chg="mod">
          <ac:chgData name="Dr. Csaba Gergely József" userId="2b3da630-0cfc-4a64-8058-1b5726189273" providerId="ADAL" clId="{DCF4D110-716F-4BE2-BFB4-34FEF1A7E848}" dt="2026-09-14T11:22:15.161" v="2507" actId="20577"/>
          <ac:spMkLst>
            <pc:docMk/>
            <pc:sldMk cId="40653228" sldId="337"/>
            <ac:spMk id="3" creationId="{AF006B36-AFBB-294F-8494-BB8A299E832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Élőfej hely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8FA3925-DD04-41B5-9794-B736107BFBFE}" type="datetimeFigureOut">
              <a:rPr lang="hu-HU" smtClean="0"/>
              <a:t>2026. 09. 14.</a:t>
            </a:fld>
            <a:endParaRPr lang="hu-HU"/>
          </a:p>
        </p:txBody>
      </p:sp>
      <p:sp>
        <p:nvSpPr>
          <p:cNvPr id="4" name="Diakép hely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hu-HU"/>
          </a:p>
        </p:txBody>
      </p:sp>
      <p:sp>
        <p:nvSpPr>
          <p:cNvPr id="5" name="Jegyzetek helye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5AB3B42-98B4-4C8A-992B-19765CF920E4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3186027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088485" rtl="0" eaLnBrk="1" latinLnBrk="0" hangingPunct="1">
      <a:defRPr sz="1429" kern="1200">
        <a:solidFill>
          <a:schemeClr val="tx1"/>
        </a:solidFill>
        <a:latin typeface="+mn-lt"/>
        <a:ea typeface="+mn-ea"/>
        <a:cs typeface="+mn-cs"/>
      </a:defRPr>
    </a:lvl1pPr>
    <a:lvl2pPr marL="544243" algn="l" defTabSz="1088485" rtl="0" eaLnBrk="1" latinLnBrk="0" hangingPunct="1">
      <a:defRPr sz="1429" kern="1200">
        <a:solidFill>
          <a:schemeClr val="tx1"/>
        </a:solidFill>
        <a:latin typeface="+mn-lt"/>
        <a:ea typeface="+mn-ea"/>
        <a:cs typeface="+mn-cs"/>
      </a:defRPr>
    </a:lvl2pPr>
    <a:lvl3pPr marL="1088485" algn="l" defTabSz="1088485" rtl="0" eaLnBrk="1" latinLnBrk="0" hangingPunct="1">
      <a:defRPr sz="1429" kern="1200">
        <a:solidFill>
          <a:schemeClr val="tx1"/>
        </a:solidFill>
        <a:latin typeface="+mn-lt"/>
        <a:ea typeface="+mn-ea"/>
        <a:cs typeface="+mn-cs"/>
      </a:defRPr>
    </a:lvl3pPr>
    <a:lvl4pPr marL="1632728" algn="l" defTabSz="1088485" rtl="0" eaLnBrk="1" latinLnBrk="0" hangingPunct="1">
      <a:defRPr sz="1429" kern="1200">
        <a:solidFill>
          <a:schemeClr val="tx1"/>
        </a:solidFill>
        <a:latin typeface="+mn-lt"/>
        <a:ea typeface="+mn-ea"/>
        <a:cs typeface="+mn-cs"/>
      </a:defRPr>
    </a:lvl4pPr>
    <a:lvl5pPr marL="2176969" algn="l" defTabSz="1088485" rtl="0" eaLnBrk="1" latinLnBrk="0" hangingPunct="1">
      <a:defRPr sz="1429" kern="1200">
        <a:solidFill>
          <a:schemeClr val="tx1"/>
        </a:solidFill>
        <a:latin typeface="+mn-lt"/>
        <a:ea typeface="+mn-ea"/>
        <a:cs typeface="+mn-cs"/>
      </a:defRPr>
    </a:lvl5pPr>
    <a:lvl6pPr marL="2721212" algn="l" defTabSz="1088485" rtl="0" eaLnBrk="1" latinLnBrk="0" hangingPunct="1">
      <a:defRPr sz="1429" kern="1200">
        <a:solidFill>
          <a:schemeClr val="tx1"/>
        </a:solidFill>
        <a:latin typeface="+mn-lt"/>
        <a:ea typeface="+mn-ea"/>
        <a:cs typeface="+mn-cs"/>
      </a:defRPr>
    </a:lvl6pPr>
    <a:lvl7pPr marL="3265454" algn="l" defTabSz="1088485" rtl="0" eaLnBrk="1" latinLnBrk="0" hangingPunct="1">
      <a:defRPr sz="1429" kern="1200">
        <a:solidFill>
          <a:schemeClr val="tx1"/>
        </a:solidFill>
        <a:latin typeface="+mn-lt"/>
        <a:ea typeface="+mn-ea"/>
        <a:cs typeface="+mn-cs"/>
      </a:defRPr>
    </a:lvl7pPr>
    <a:lvl8pPr marL="3809697" algn="l" defTabSz="1088485" rtl="0" eaLnBrk="1" latinLnBrk="0" hangingPunct="1">
      <a:defRPr sz="1429" kern="1200">
        <a:solidFill>
          <a:schemeClr val="tx1"/>
        </a:solidFill>
        <a:latin typeface="+mn-lt"/>
        <a:ea typeface="+mn-ea"/>
        <a:cs typeface="+mn-cs"/>
      </a:defRPr>
    </a:lvl8pPr>
    <a:lvl9pPr marL="4353939" algn="l" defTabSz="1088485" rtl="0" eaLnBrk="1" latinLnBrk="0" hangingPunct="1">
      <a:defRPr sz="1429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4" Type="http://schemas.microsoft.com/office/2007/relationships/hdphoto" Target="../media/hdphoto1.wdp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ron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Kép 10" descr="Kép 10"/>
          <p:cNvPicPr>
            <a:picLocks/>
          </p:cNvPicPr>
          <p:nvPr userDrawn="1"/>
        </p:nvPicPr>
        <p:blipFill>
          <a:blip r:embed="rId2"/>
          <a:srcRect l="33196"/>
          <a:stretch>
            <a:fillRect/>
          </a:stretch>
        </p:blipFill>
        <p:spPr>
          <a:xfrm flipH="1">
            <a:off x="7840800" y="345600"/>
            <a:ext cx="4352400" cy="6523200"/>
          </a:xfrm>
          <a:prstGeom prst="rect">
            <a:avLst/>
          </a:prstGeom>
          <a:ln w="12700">
            <a:miter lim="400000"/>
          </a:ln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30800" y="2966400"/>
            <a:ext cx="9079200" cy="925200"/>
          </a:xfrm>
          <a:prstGeom prst="rect">
            <a:avLst/>
          </a:prstGeom>
        </p:spPr>
        <p:txBody>
          <a:bodyPr lIns="90000" tIns="46800" rIns="90000" bIns="46800" anchor="t" anchorCtr="0"/>
          <a:lstStyle>
            <a:lvl1pPr algn="l">
              <a:lnSpc>
                <a:spcPct val="100000"/>
              </a:lnSpc>
              <a:defRPr sz="5400">
                <a:solidFill>
                  <a:srgbClr val="121D46"/>
                </a:solidFill>
                <a:latin typeface="Poppins Bold" panose="00000800000000000000" pitchFamily="2" charset="-18"/>
                <a:cs typeface="Poppins Bold" panose="00000800000000000000" pitchFamily="2" charset="-18"/>
              </a:defRPr>
            </a:lvl1pPr>
          </a:lstStyle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41600" y="4201200"/>
            <a:ext cx="4172400" cy="1004400"/>
          </a:xfrm>
          <a:prstGeom prst="rect">
            <a:avLst/>
          </a:prstGeom>
        </p:spPr>
        <p:txBody>
          <a:bodyPr lIns="90000" tIns="46800" rIns="90000" bIns="46800"/>
          <a:lstStyle>
            <a:lvl1pPr marL="0" indent="0" algn="l">
              <a:lnSpc>
                <a:spcPts val="2391"/>
              </a:lnSpc>
              <a:spcBef>
                <a:spcPts val="0"/>
              </a:spcBef>
              <a:buNone/>
              <a:defRPr sz="1800">
                <a:latin typeface="Poppins regular" panose="00000500000000000000" pitchFamily="2" charset="-18"/>
                <a:cs typeface="Poppins regular" panose="00000500000000000000" pitchFamily="2" charset="-18"/>
              </a:defRPr>
            </a:lvl1pPr>
            <a:lvl2pPr marL="457200" indent="0" algn="ctr">
              <a:buNone/>
              <a:defRPr sz="2000"/>
            </a:lvl2pPr>
            <a:lvl3pPr marL="914399" indent="0" algn="ctr">
              <a:buNone/>
              <a:defRPr sz="1801"/>
            </a:lvl3pPr>
            <a:lvl4pPr marL="1371599" indent="0" algn="ctr">
              <a:buNone/>
              <a:defRPr sz="1600"/>
            </a:lvl4pPr>
            <a:lvl5pPr marL="1828798" indent="0" algn="ctr">
              <a:buNone/>
              <a:defRPr sz="1600"/>
            </a:lvl5pPr>
            <a:lvl6pPr marL="2285997" indent="0" algn="ctr">
              <a:buNone/>
              <a:defRPr sz="1600"/>
            </a:lvl6pPr>
            <a:lvl7pPr marL="2743197" indent="0" algn="ctr">
              <a:buNone/>
              <a:defRPr sz="1600"/>
            </a:lvl7pPr>
            <a:lvl8pPr marL="3200396" indent="0" algn="ctr">
              <a:buNone/>
              <a:defRPr sz="1600"/>
            </a:lvl8pPr>
            <a:lvl9pPr marL="3657596" indent="0" algn="ctr">
              <a:buNone/>
              <a:defRPr sz="1600"/>
            </a:lvl9pPr>
          </a:lstStyle>
          <a:p>
            <a:r>
              <a:rPr lang="hu-HU"/>
              <a:t>Kattintson ide az alcím mintájának szerkesztéséhez</a:t>
            </a:r>
            <a:endParaRPr lang="en-US" dirty="0"/>
          </a:p>
        </p:txBody>
      </p:sp>
      <p:pic>
        <p:nvPicPr>
          <p:cNvPr id="8" name="Ábra 4" descr="Ábra 4"/>
          <p:cNvPicPr>
            <a:picLocks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806400" y="723600"/>
            <a:ext cx="3358800" cy="723600"/>
          </a:xfrm>
          <a:prstGeom prst="rect">
            <a:avLst/>
          </a:prstGeom>
          <a:ln w="12700">
            <a:miter lim="400000"/>
          </a:ln>
        </p:spPr>
      </p:pic>
      <p:sp>
        <p:nvSpPr>
          <p:cNvPr id="21" name="Szöveg helye 20"/>
          <p:cNvSpPr>
            <a:spLocks noGrp="1"/>
          </p:cNvSpPr>
          <p:nvPr>
            <p:ph type="body" sz="quarter" idx="10"/>
          </p:nvPr>
        </p:nvSpPr>
        <p:spPr>
          <a:xfrm>
            <a:off x="741600" y="6134400"/>
            <a:ext cx="4172400" cy="367200"/>
          </a:xfrm>
          <a:prstGeom prst="rect">
            <a:avLst/>
          </a:prstGeom>
        </p:spPr>
        <p:txBody>
          <a:bodyPr wrap="none" lIns="90000" tIns="46800" rIns="90000" bIns="46800"/>
          <a:lstStyle>
            <a:lvl1pPr marL="0" indent="0">
              <a:lnSpc>
                <a:spcPct val="100000"/>
              </a:lnSpc>
              <a:buNone/>
              <a:defRPr sz="1200">
                <a:solidFill>
                  <a:srgbClr val="9DA8C4"/>
                </a:solidFill>
                <a:latin typeface="Poppins regular" panose="00000500000000000000" pitchFamily="2" charset="-18"/>
                <a:cs typeface="Poppins regular" panose="00000500000000000000" pitchFamily="2" charset="-18"/>
              </a:defRPr>
            </a:lvl1pPr>
            <a:lvl2pPr indent="0">
              <a:lnSpc>
                <a:spcPct val="100000"/>
              </a:lnSpc>
              <a:buNone/>
              <a:defRPr sz="1125">
                <a:solidFill>
                  <a:srgbClr val="9DA8C4"/>
                </a:solidFill>
                <a:latin typeface="Poppins regular" panose="00000500000000000000" pitchFamily="2" charset="-18"/>
                <a:cs typeface="Poppins regular" panose="00000500000000000000" pitchFamily="2" charset="-18"/>
              </a:defRPr>
            </a:lvl2pPr>
            <a:lvl3pPr indent="0">
              <a:lnSpc>
                <a:spcPct val="100000"/>
              </a:lnSpc>
              <a:buNone/>
              <a:defRPr sz="1125">
                <a:solidFill>
                  <a:srgbClr val="9DA8C4"/>
                </a:solidFill>
                <a:latin typeface="Poppins regular" panose="00000500000000000000" pitchFamily="2" charset="-18"/>
                <a:cs typeface="Poppins regular" panose="00000500000000000000" pitchFamily="2" charset="-18"/>
              </a:defRPr>
            </a:lvl3pPr>
            <a:lvl4pPr indent="0">
              <a:lnSpc>
                <a:spcPct val="100000"/>
              </a:lnSpc>
              <a:buNone/>
              <a:defRPr sz="1125">
                <a:solidFill>
                  <a:srgbClr val="9DA8C4"/>
                </a:solidFill>
                <a:latin typeface="Poppins regular" panose="00000500000000000000" pitchFamily="2" charset="-18"/>
                <a:cs typeface="Poppins regular" panose="00000500000000000000" pitchFamily="2" charset="-18"/>
              </a:defRPr>
            </a:lvl4pPr>
            <a:lvl5pPr indent="0">
              <a:lnSpc>
                <a:spcPct val="100000"/>
              </a:lnSpc>
              <a:buNone/>
              <a:defRPr sz="1125">
                <a:solidFill>
                  <a:srgbClr val="9DA8C4"/>
                </a:solidFill>
                <a:latin typeface="Poppins regular" panose="00000500000000000000" pitchFamily="2" charset="-18"/>
                <a:cs typeface="Poppins regular" panose="00000500000000000000" pitchFamily="2" charset="-18"/>
              </a:defRPr>
            </a:lvl5pPr>
          </a:lstStyle>
          <a:p>
            <a:pPr lvl="0"/>
            <a:r>
              <a:rPr lang="hu-HU" dirty="0"/>
              <a:t>Mintaszöveg szerkesztése</a:t>
            </a:r>
          </a:p>
        </p:txBody>
      </p:sp>
    </p:spTree>
    <p:extLst>
      <p:ext uri="{BB962C8B-B14F-4D97-AF65-F5344CB8AC3E}">
        <p14:creationId xmlns:p14="http://schemas.microsoft.com/office/powerpoint/2010/main" val="6855671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bg>
      <p:bgPr>
        <a:solidFill>
          <a:srgbClr val="121D4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Kép 3" descr="Kép 3"/>
          <p:cNvPicPr>
            <a:picLocks/>
          </p:cNvPicPr>
          <p:nvPr userDrawn="1"/>
        </p:nvPicPr>
        <p:blipFill>
          <a:blip r:embed="rId2"/>
          <a:srcRect r="70737"/>
          <a:stretch>
            <a:fillRect/>
          </a:stretch>
        </p:blipFill>
        <p:spPr>
          <a:xfrm>
            <a:off x="8305200" y="0"/>
            <a:ext cx="3888000" cy="6858000"/>
          </a:xfrm>
          <a:prstGeom prst="rect">
            <a:avLst/>
          </a:prstGeom>
          <a:ln w="12700">
            <a:miter lim="400000"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0800" y="2966400"/>
            <a:ext cx="9079200" cy="925200"/>
          </a:xfrm>
          <a:prstGeom prst="rect">
            <a:avLst/>
          </a:prstGeom>
        </p:spPr>
        <p:txBody>
          <a:bodyPr lIns="90000" tIns="46800" rIns="90000" bIns="46800" anchor="t" anchorCtr="0"/>
          <a:lstStyle>
            <a:lvl1pPr>
              <a:defRPr sz="5400">
                <a:solidFill>
                  <a:schemeClr val="bg1"/>
                </a:solidFill>
                <a:latin typeface="Poppins Bold" panose="00000800000000000000" pitchFamily="2" charset="-18"/>
                <a:cs typeface="Poppins Bold" panose="00000800000000000000" pitchFamily="2" charset="-18"/>
              </a:defRPr>
            </a:lvl1pPr>
          </a:lstStyle>
          <a:p>
            <a:r>
              <a:rPr lang="hu-HU" dirty="0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41600" y="4201200"/>
            <a:ext cx="8977500" cy="387281"/>
          </a:xfrm>
          <a:prstGeom prst="rect">
            <a:avLst/>
          </a:prstGeom>
        </p:spPr>
        <p:txBody>
          <a:bodyPr lIns="90000" tIns="46800" rIns="90000" bIns="46800"/>
          <a:lstStyle>
            <a:lvl1pPr marL="0" indent="0">
              <a:lnSpc>
                <a:spcPts val="2391"/>
              </a:lnSpc>
              <a:spcBef>
                <a:spcPts val="0"/>
              </a:spcBef>
              <a:buNone/>
              <a:defRPr sz="1687">
                <a:solidFill>
                  <a:schemeClr val="bg1"/>
                </a:solidFill>
                <a:latin typeface="Poppins regular" panose="00000500000000000000" pitchFamily="2" charset="-18"/>
                <a:cs typeface="Poppins regular" panose="00000500000000000000" pitchFamily="2" charset="-18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399" indent="0">
              <a:buNone/>
              <a:defRPr sz="1801">
                <a:solidFill>
                  <a:schemeClr val="tx1">
                    <a:tint val="75000"/>
                  </a:schemeClr>
                </a:solidFill>
              </a:defRPr>
            </a:lvl3pPr>
            <a:lvl4pPr marL="137159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798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997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197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39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59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dirty="0"/>
              <a:t>Mintaszöveg szerkesztése</a:t>
            </a:r>
          </a:p>
        </p:txBody>
      </p:sp>
      <p:pic>
        <p:nvPicPr>
          <p:cNvPr id="6" name="Ábra 4" descr="Ábra 4"/>
          <p:cNvPicPr>
            <a:picLocks/>
          </p:cNvPicPr>
          <p:nvPr userDrawn="1"/>
        </p:nvPicPr>
        <p:blipFill>
          <a:blip r:embed="rId3">
            <a:duotone>
              <a:prstClr val="black"/>
              <a:schemeClr val="bg1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891546" y="6116400"/>
            <a:ext cx="1678854" cy="359432"/>
          </a:xfrm>
          <a:prstGeom prst="rect">
            <a:avLst/>
          </a:prstGeom>
          <a:ln w="12700">
            <a:miter lim="400000"/>
          </a:ln>
        </p:spPr>
      </p:pic>
    </p:spTree>
    <p:extLst>
      <p:ext uri="{BB962C8B-B14F-4D97-AF65-F5344CB8AC3E}">
        <p14:creationId xmlns:p14="http://schemas.microsoft.com/office/powerpoint/2010/main" val="2799107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fade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nly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6251" y="1288406"/>
            <a:ext cx="10749375" cy="594844"/>
          </a:xfrm>
          <a:prstGeom prst="rect">
            <a:avLst/>
          </a:prstGeom>
        </p:spPr>
        <p:txBody>
          <a:bodyPr lIns="50400" tIns="50400" rIns="50400" bIns="50400"/>
          <a:lstStyle>
            <a:lvl1pPr>
              <a:lnSpc>
                <a:spcPct val="100000"/>
              </a:lnSpc>
              <a:defRPr sz="3000">
                <a:solidFill>
                  <a:srgbClr val="121D46"/>
                </a:solidFill>
                <a:latin typeface="Poppins Bold" panose="00000800000000000000" pitchFamily="2" charset="-18"/>
                <a:cs typeface="Poppins Bold" panose="00000800000000000000" pitchFamily="2" charset="-18"/>
              </a:defRPr>
            </a:lvl1pPr>
          </a:lstStyle>
          <a:p>
            <a:r>
              <a:rPr lang="hu-HU" dirty="0"/>
              <a:t>Mintacím szerkesztése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741600" y="6117418"/>
            <a:ext cx="6750000" cy="367200"/>
          </a:xfrm>
          <a:prstGeom prst="rect">
            <a:avLst/>
          </a:prstGeom>
        </p:spPr>
        <p:txBody>
          <a:bodyPr lIns="90000" tIns="46800" rIns="90000" bIns="46800" anchor="ctr"/>
          <a:lstStyle>
            <a:lvl1pPr>
              <a:lnSpc>
                <a:spcPts val="1195"/>
              </a:lnSpc>
              <a:defRPr sz="1200">
                <a:solidFill>
                  <a:srgbClr val="9DA8C4"/>
                </a:solidFill>
                <a:latin typeface="Poppins regular" panose="00000500000000000000" pitchFamily="2" charset="-18"/>
                <a:cs typeface="Poppins regular" panose="00000500000000000000" pitchFamily="2" charset="-18"/>
              </a:defRPr>
            </a:lvl1pPr>
          </a:lstStyle>
          <a:p>
            <a:r>
              <a:rPr lang="hu-HU"/>
              <a:t>Documents name (élőláb)</a:t>
            </a:r>
            <a:endParaRPr lang="hu-HU" dirty="0"/>
          </a:p>
        </p:txBody>
      </p:sp>
      <p:pic>
        <p:nvPicPr>
          <p:cNvPr id="8" name="Ábra 4" descr="Ábra 4"/>
          <p:cNvPicPr>
            <a:picLocks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891546" y="6117418"/>
            <a:ext cx="1678854" cy="359432"/>
          </a:xfrm>
          <a:prstGeom prst="rect">
            <a:avLst/>
          </a:prstGeom>
          <a:ln w="12700">
            <a:miter lim="400000"/>
          </a:ln>
        </p:spPr>
      </p:pic>
      <p:sp>
        <p:nvSpPr>
          <p:cNvPr id="10" name="Szöveg helye 9"/>
          <p:cNvSpPr>
            <a:spLocks noGrp="1"/>
          </p:cNvSpPr>
          <p:nvPr>
            <p:ph type="body" sz="quarter" idx="12"/>
          </p:nvPr>
        </p:nvSpPr>
        <p:spPr>
          <a:xfrm>
            <a:off x="741600" y="2264400"/>
            <a:ext cx="5216400" cy="3471867"/>
          </a:xfrm>
          <a:prstGeom prst="rect">
            <a:avLst/>
          </a:prstGeom>
        </p:spPr>
        <p:txBody>
          <a:bodyPr lIns="50400" tIns="50400" rIns="50400" bIns="50400"/>
          <a:lstStyle>
            <a:lvl1pPr marL="0" indent="0">
              <a:lnSpc>
                <a:spcPts val="2400"/>
              </a:lnSpc>
              <a:spcBef>
                <a:spcPts val="0"/>
              </a:spcBef>
              <a:buNone/>
              <a:defRPr sz="1600">
                <a:solidFill>
                  <a:srgbClr val="121D46"/>
                </a:solidFill>
                <a:latin typeface="Poppins regular" panose="00000500000000000000" pitchFamily="2" charset="-18"/>
                <a:cs typeface="Poppins regular" panose="00000500000000000000" pitchFamily="2" charset="-18"/>
              </a:defRPr>
            </a:lvl1pPr>
            <a:lvl2pPr marL="457200" indent="0">
              <a:buNone/>
              <a:defRPr/>
            </a:lvl2pPr>
            <a:lvl3pPr marL="914399" indent="0">
              <a:buNone/>
              <a:defRPr/>
            </a:lvl3pPr>
            <a:lvl4pPr marL="1371598" indent="0">
              <a:buNone/>
              <a:defRPr/>
            </a:lvl4pPr>
            <a:lvl5pPr marL="1828798" indent="0">
              <a:buNone/>
              <a:defRPr/>
            </a:lvl5pPr>
          </a:lstStyle>
          <a:p>
            <a:pPr lvl="0"/>
            <a:r>
              <a:rPr lang="hu-HU" dirty="0"/>
              <a:t>Mintaszöveg szerkesztése</a:t>
            </a:r>
          </a:p>
        </p:txBody>
      </p:sp>
      <p:sp>
        <p:nvSpPr>
          <p:cNvPr id="14" name="Szöveg helye 13"/>
          <p:cNvSpPr>
            <a:spLocks noGrp="1"/>
          </p:cNvSpPr>
          <p:nvPr>
            <p:ph type="body" sz="quarter" idx="13"/>
          </p:nvPr>
        </p:nvSpPr>
        <p:spPr>
          <a:xfrm>
            <a:off x="6354000" y="2264400"/>
            <a:ext cx="5216400" cy="3471867"/>
          </a:xfrm>
          <a:prstGeom prst="rect">
            <a:avLst/>
          </a:prstGeom>
        </p:spPr>
        <p:txBody>
          <a:bodyPr lIns="90000" tIns="46800" rIns="90000" bIns="46800"/>
          <a:lstStyle>
            <a:lvl1pPr marL="0" indent="0">
              <a:lnSpc>
                <a:spcPts val="2400"/>
              </a:lnSpc>
              <a:spcBef>
                <a:spcPts val="0"/>
              </a:spcBef>
              <a:buNone/>
              <a:defRPr sz="1547">
                <a:solidFill>
                  <a:srgbClr val="121D46"/>
                </a:solidFill>
                <a:latin typeface="Poppins regular" panose="00000500000000000000" pitchFamily="2" charset="-18"/>
                <a:cs typeface="Poppins regular" panose="00000500000000000000" pitchFamily="2" charset="-18"/>
              </a:defRPr>
            </a:lvl1pPr>
          </a:lstStyle>
          <a:p>
            <a:pPr lvl="0"/>
            <a:r>
              <a:rPr lang="hu-HU" dirty="0"/>
              <a:t>Mintaszöveg szerkesztése</a:t>
            </a:r>
          </a:p>
        </p:txBody>
      </p:sp>
      <p:sp>
        <p:nvSpPr>
          <p:cNvPr id="16" name="Szöveg helye 15"/>
          <p:cNvSpPr>
            <a:spLocks noGrp="1"/>
          </p:cNvSpPr>
          <p:nvPr>
            <p:ph type="body" sz="quarter" idx="14" hasCustomPrompt="1"/>
          </p:nvPr>
        </p:nvSpPr>
        <p:spPr>
          <a:xfrm>
            <a:off x="741600" y="730800"/>
            <a:ext cx="10779996" cy="278438"/>
          </a:xfrm>
          <a:prstGeom prst="rect">
            <a:avLst/>
          </a:prstGeom>
        </p:spPr>
        <p:txBody>
          <a:bodyPr lIns="90000" tIns="46800" rIns="90000" bIns="46800"/>
          <a:lstStyle>
            <a:lvl1pPr marL="0" indent="0">
              <a:buNone/>
              <a:defRPr sz="1200" spc="562" baseline="0">
                <a:solidFill>
                  <a:srgbClr val="9DA8C4"/>
                </a:solidFill>
                <a:latin typeface="Poppins Bold" panose="00000800000000000000" pitchFamily="2" charset="-18"/>
                <a:cs typeface="Poppins Bold" panose="00000800000000000000" pitchFamily="2" charset="-18"/>
              </a:defRPr>
            </a:lvl1pPr>
          </a:lstStyle>
          <a:p>
            <a:pPr lvl="0"/>
            <a:r>
              <a:rPr lang="hu-HU" dirty="0"/>
              <a:t>MINTASZÖVEG SZERKESZTÉSE</a:t>
            </a:r>
          </a:p>
        </p:txBody>
      </p:sp>
      <p:sp>
        <p:nvSpPr>
          <p:cNvPr id="19" name="Téglalap 12"/>
          <p:cNvSpPr/>
          <p:nvPr userDrawn="1"/>
        </p:nvSpPr>
        <p:spPr>
          <a:xfrm>
            <a:off x="0" y="0"/>
            <a:ext cx="12193200" cy="115200"/>
          </a:xfrm>
          <a:prstGeom prst="rect">
            <a:avLst/>
          </a:prstGeom>
          <a:gradFill>
            <a:gsLst>
              <a:gs pos="0">
                <a:srgbClr val="121D46"/>
              </a:gs>
              <a:gs pos="50000">
                <a:srgbClr val="00B7BD"/>
              </a:gs>
              <a:gs pos="100000">
                <a:srgbClr val="1B9A63"/>
              </a:gs>
            </a:gsLst>
          </a:gradFill>
          <a:ln w="12700">
            <a:miter lim="400000"/>
          </a:ln>
        </p:spPr>
        <p:txBody>
          <a:bodyPr lIns="34289" tIns="34289" rIns="34289" bIns="3428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sz="1266"/>
          </a:p>
        </p:txBody>
      </p:sp>
    </p:spTree>
    <p:extLst>
      <p:ext uri="{BB962C8B-B14F-4D97-AF65-F5344CB8AC3E}">
        <p14:creationId xmlns:p14="http://schemas.microsoft.com/office/powerpoint/2010/main" val="561171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20">
        <p:fade/>
      </p:transition>
    </mc:Choice>
    <mc:Fallback xmlns="">
      <p:transition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li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Kép 2" descr="Kép 2"/>
          <p:cNvPicPr>
            <a:picLocks/>
          </p:cNvPicPr>
          <p:nvPr userDrawn="1"/>
        </p:nvPicPr>
        <p:blipFill>
          <a:blip r:embed="rId2"/>
          <a:srcRect t="15778" r="25348"/>
          <a:stretch>
            <a:fillRect/>
          </a:stretch>
        </p:blipFill>
        <p:spPr>
          <a:xfrm>
            <a:off x="10144057" y="0"/>
            <a:ext cx="2048400" cy="2235600"/>
          </a:xfrm>
          <a:prstGeom prst="rect">
            <a:avLst/>
          </a:prstGeom>
          <a:ln w="12700">
            <a:miter lim="400000"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0800" y="1360800"/>
            <a:ext cx="10749375" cy="554400"/>
          </a:xfrm>
          <a:prstGeom prst="rect">
            <a:avLst/>
          </a:prstGeom>
        </p:spPr>
        <p:txBody>
          <a:bodyPr lIns="90000" tIns="46800" rIns="90000" bIns="46800"/>
          <a:lstStyle>
            <a:lvl1pPr>
              <a:lnSpc>
                <a:spcPct val="100000"/>
              </a:lnSpc>
              <a:defRPr sz="3000">
                <a:solidFill>
                  <a:srgbClr val="121D46"/>
                </a:solidFill>
                <a:latin typeface="Poppins Bold" panose="00000800000000000000" pitchFamily="2" charset="-18"/>
                <a:cs typeface="Poppins Bold" panose="00000800000000000000" pitchFamily="2" charset="-18"/>
              </a:defRPr>
            </a:lvl1pPr>
          </a:lstStyle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7" name="Téglalap 12"/>
          <p:cNvSpPr/>
          <p:nvPr userDrawn="1"/>
        </p:nvSpPr>
        <p:spPr>
          <a:xfrm>
            <a:off x="0" y="0"/>
            <a:ext cx="12193200" cy="115200"/>
          </a:xfrm>
          <a:prstGeom prst="rect">
            <a:avLst/>
          </a:prstGeom>
          <a:gradFill>
            <a:gsLst>
              <a:gs pos="0">
                <a:srgbClr val="121D46"/>
              </a:gs>
              <a:gs pos="50000">
                <a:srgbClr val="00B7BD"/>
              </a:gs>
              <a:gs pos="100000">
                <a:srgbClr val="1B9A63"/>
              </a:gs>
            </a:gsLst>
          </a:gradFill>
          <a:ln w="12700">
            <a:miter lim="400000"/>
          </a:ln>
        </p:spPr>
        <p:txBody>
          <a:bodyPr lIns="34289" tIns="34289" rIns="34289" bIns="3428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sz="1266"/>
          </a:p>
        </p:txBody>
      </p:sp>
      <p:sp>
        <p:nvSpPr>
          <p:cNvPr id="16" name="Szöveg helye 15"/>
          <p:cNvSpPr>
            <a:spLocks noGrp="1"/>
          </p:cNvSpPr>
          <p:nvPr>
            <p:ph type="body" sz="quarter" idx="14" hasCustomPrompt="1"/>
          </p:nvPr>
        </p:nvSpPr>
        <p:spPr>
          <a:xfrm>
            <a:off x="741600" y="730800"/>
            <a:ext cx="10779996" cy="278438"/>
          </a:xfrm>
          <a:prstGeom prst="rect">
            <a:avLst/>
          </a:prstGeom>
        </p:spPr>
        <p:txBody>
          <a:bodyPr lIns="90000" tIns="46800" rIns="90000" bIns="46800"/>
          <a:lstStyle>
            <a:lvl1pPr marL="0" indent="0">
              <a:buNone/>
              <a:defRPr sz="1200" spc="562" baseline="0">
                <a:solidFill>
                  <a:srgbClr val="9DA8C4"/>
                </a:solidFill>
                <a:latin typeface="Poppins Bold" panose="00000800000000000000" pitchFamily="2" charset="-18"/>
                <a:cs typeface="Poppins Bold" panose="00000800000000000000" pitchFamily="2" charset="-18"/>
              </a:defRPr>
            </a:lvl1pPr>
          </a:lstStyle>
          <a:p>
            <a:pPr lvl="0"/>
            <a:r>
              <a:rPr lang="hu-HU" dirty="0"/>
              <a:t>MINTASZÖVEG SZERKESZTÉSE</a:t>
            </a:r>
          </a:p>
        </p:txBody>
      </p:sp>
      <p:sp>
        <p:nvSpPr>
          <p:cNvPr id="4" name="Szöveg helye 3"/>
          <p:cNvSpPr>
            <a:spLocks noGrp="1"/>
          </p:cNvSpPr>
          <p:nvPr>
            <p:ph type="body" sz="quarter" idx="15"/>
          </p:nvPr>
        </p:nvSpPr>
        <p:spPr>
          <a:xfrm>
            <a:off x="741600" y="2264400"/>
            <a:ext cx="10526625" cy="3532618"/>
          </a:xfrm>
          <a:prstGeom prst="rect">
            <a:avLst/>
          </a:prstGeom>
        </p:spPr>
        <p:txBody>
          <a:bodyPr lIns="90000" tIns="46800" rIns="90000" bIns="46800"/>
          <a:lstStyle>
            <a:lvl1pPr>
              <a:lnSpc>
                <a:spcPct val="150000"/>
              </a:lnSpc>
              <a:spcBef>
                <a:spcPts val="0"/>
              </a:spcBef>
              <a:defRPr sz="1600">
                <a:solidFill>
                  <a:srgbClr val="121D46"/>
                </a:solidFill>
                <a:latin typeface="Poppins regular" panose="00000500000000000000" pitchFamily="2" charset="-18"/>
                <a:cs typeface="Poppins regular" panose="00000500000000000000" pitchFamily="2" charset="-18"/>
              </a:defRPr>
            </a:lvl1pPr>
            <a:lvl2pPr>
              <a:lnSpc>
                <a:spcPct val="150000"/>
              </a:lnSpc>
              <a:spcBef>
                <a:spcPts val="0"/>
              </a:spcBef>
              <a:defRPr sz="1600">
                <a:solidFill>
                  <a:srgbClr val="121D46"/>
                </a:solidFill>
                <a:latin typeface="Poppins regular" panose="00000500000000000000" pitchFamily="2" charset="-18"/>
                <a:cs typeface="Poppins regular" panose="00000500000000000000" pitchFamily="2" charset="-18"/>
              </a:defRPr>
            </a:lvl2pPr>
            <a:lvl3pPr>
              <a:lnSpc>
                <a:spcPct val="150000"/>
              </a:lnSpc>
              <a:spcBef>
                <a:spcPts val="0"/>
              </a:spcBef>
              <a:defRPr sz="1600">
                <a:solidFill>
                  <a:srgbClr val="121D46"/>
                </a:solidFill>
                <a:latin typeface="Poppins regular" panose="00000500000000000000" pitchFamily="2" charset="-18"/>
                <a:cs typeface="Poppins regular" panose="00000500000000000000" pitchFamily="2" charset="-18"/>
              </a:defRPr>
            </a:lvl3pPr>
            <a:lvl4pPr>
              <a:lnSpc>
                <a:spcPct val="150000"/>
              </a:lnSpc>
              <a:spcBef>
                <a:spcPts val="0"/>
              </a:spcBef>
              <a:defRPr sz="1600">
                <a:solidFill>
                  <a:srgbClr val="121D46"/>
                </a:solidFill>
                <a:latin typeface="Poppins regular" panose="00000500000000000000" pitchFamily="2" charset="-18"/>
                <a:cs typeface="Poppins regular" panose="00000500000000000000" pitchFamily="2" charset="-18"/>
              </a:defRPr>
            </a:lvl4pPr>
            <a:lvl5pPr>
              <a:lnSpc>
                <a:spcPct val="150000"/>
              </a:lnSpc>
              <a:spcBef>
                <a:spcPts val="0"/>
              </a:spcBef>
              <a:defRPr sz="1600">
                <a:solidFill>
                  <a:srgbClr val="121D46"/>
                </a:solidFill>
                <a:latin typeface="Poppins regular" panose="00000500000000000000" pitchFamily="2" charset="-18"/>
                <a:cs typeface="Poppins regular" panose="00000500000000000000" pitchFamily="2" charset="-18"/>
              </a:defRPr>
            </a:lvl5pPr>
          </a:lstStyle>
          <a:p>
            <a:pPr lvl="0"/>
            <a:r>
              <a:rPr lang="hu-HU" dirty="0"/>
              <a:t>Mintaszöveg szerkesztése</a:t>
            </a:r>
          </a:p>
          <a:p>
            <a:pPr lvl="1"/>
            <a:r>
              <a:rPr lang="hu-HU" dirty="0"/>
              <a:t>Második szint</a:t>
            </a:r>
          </a:p>
          <a:p>
            <a:pPr lvl="2"/>
            <a:r>
              <a:rPr lang="hu-HU" dirty="0"/>
              <a:t>Harmadik szint</a:t>
            </a:r>
          </a:p>
          <a:p>
            <a:pPr lvl="3"/>
            <a:r>
              <a:rPr lang="hu-HU" dirty="0"/>
              <a:t>Negyedik szint</a:t>
            </a:r>
          </a:p>
          <a:p>
            <a:pPr lvl="4"/>
            <a:r>
              <a:rPr lang="hu-HU" dirty="0"/>
              <a:t>Ötödik szint</a:t>
            </a:r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741600" y="6117418"/>
            <a:ext cx="6750000" cy="367200"/>
          </a:xfrm>
          <a:prstGeom prst="rect">
            <a:avLst/>
          </a:prstGeom>
        </p:spPr>
        <p:txBody>
          <a:bodyPr lIns="90000" tIns="46800" rIns="90000" bIns="46800" anchor="ctr"/>
          <a:lstStyle>
            <a:lvl1pPr>
              <a:lnSpc>
                <a:spcPts val="1195"/>
              </a:lnSpc>
              <a:defRPr sz="1200">
                <a:solidFill>
                  <a:srgbClr val="9DA8C4"/>
                </a:solidFill>
                <a:latin typeface="Poppins regular" panose="00000500000000000000" pitchFamily="2" charset="-18"/>
                <a:cs typeface="Poppins regular" panose="00000500000000000000" pitchFamily="2" charset="-18"/>
              </a:defRPr>
            </a:lvl1pPr>
          </a:lstStyle>
          <a:p>
            <a:r>
              <a:rPr lang="hu-HU"/>
              <a:t>Documents name (élőláb)</a:t>
            </a:r>
            <a:endParaRPr lang="hu-HU" dirty="0"/>
          </a:p>
        </p:txBody>
      </p:sp>
      <p:pic>
        <p:nvPicPr>
          <p:cNvPr id="12" name="Ábra 4" descr="Ábra 4"/>
          <p:cNvPicPr>
            <a:picLocks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891546" y="6117418"/>
            <a:ext cx="1678854" cy="359432"/>
          </a:xfrm>
          <a:prstGeom prst="rect">
            <a:avLst/>
          </a:prstGeom>
          <a:ln w="12700">
            <a:miter lim="400000"/>
          </a:ln>
        </p:spPr>
      </p:pic>
    </p:spTree>
    <p:extLst>
      <p:ext uri="{BB962C8B-B14F-4D97-AF65-F5344CB8AC3E}">
        <p14:creationId xmlns:p14="http://schemas.microsoft.com/office/powerpoint/2010/main" val="2777222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20">
        <p:fade/>
      </p:transition>
    </mc:Choice>
    <mc:Fallback xmlns="">
      <p:transition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+ Img 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Kép helye 20"/>
          <p:cNvSpPr>
            <a:spLocks noGrp="1"/>
          </p:cNvSpPr>
          <p:nvPr>
            <p:ph type="pic" sz="quarter" idx="15"/>
          </p:nvPr>
        </p:nvSpPr>
        <p:spPr>
          <a:xfrm>
            <a:off x="6095251" y="115200"/>
            <a:ext cx="6095250" cy="6742800"/>
          </a:xfrm>
          <a:prstGeom prst="rect">
            <a:avLst/>
          </a:prstGeom>
          <a:solidFill>
            <a:srgbClr val="E9E9E9"/>
          </a:solidFill>
        </p:spPr>
        <p:txBody>
          <a:bodyPr lIns="50400" tIns="50400" rIns="50400" bIns="50400"/>
          <a:lstStyle>
            <a:lvl1pPr marL="0" indent="0">
              <a:buNone/>
              <a:defRPr sz="1600">
                <a:latin typeface="Poppins regular" panose="00000500000000000000" pitchFamily="2" charset="-18"/>
                <a:cs typeface="Poppins regular" panose="00000500000000000000" pitchFamily="2" charset="-18"/>
              </a:defRPr>
            </a:lvl1pPr>
          </a:lstStyle>
          <a:p>
            <a:endParaRPr lang="hu-H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0800" y="1360800"/>
            <a:ext cx="9079200" cy="554400"/>
          </a:xfrm>
          <a:prstGeom prst="rect">
            <a:avLst/>
          </a:prstGeom>
        </p:spPr>
        <p:txBody>
          <a:bodyPr lIns="90000" tIns="46800" rIns="90000" bIns="46800"/>
          <a:lstStyle>
            <a:lvl1pPr>
              <a:lnSpc>
                <a:spcPct val="100000"/>
              </a:lnSpc>
              <a:defRPr sz="3000">
                <a:solidFill>
                  <a:srgbClr val="121D46"/>
                </a:solidFill>
                <a:latin typeface="Poppins Bold" panose="00000800000000000000" pitchFamily="2" charset="-18"/>
                <a:cs typeface="Poppins Bold" panose="00000800000000000000" pitchFamily="2" charset="-18"/>
              </a:defRPr>
            </a:lvl1pPr>
          </a:lstStyle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10" name="Szöveg helye 9"/>
          <p:cNvSpPr>
            <a:spLocks noGrp="1"/>
          </p:cNvSpPr>
          <p:nvPr>
            <p:ph type="body" sz="quarter" idx="12"/>
          </p:nvPr>
        </p:nvSpPr>
        <p:spPr>
          <a:xfrm>
            <a:off x="741600" y="2264401"/>
            <a:ext cx="4885200" cy="3479636"/>
          </a:xfrm>
          <a:prstGeom prst="rect">
            <a:avLst/>
          </a:prstGeom>
        </p:spPr>
        <p:txBody>
          <a:bodyPr lIns="90000" tIns="46800" rIns="90000" bIns="46800"/>
          <a:lstStyle>
            <a:lvl1pPr marL="0" indent="0">
              <a:lnSpc>
                <a:spcPts val="2400"/>
              </a:lnSpc>
              <a:spcBef>
                <a:spcPts val="0"/>
              </a:spcBef>
              <a:buNone/>
              <a:defRPr sz="1600">
                <a:solidFill>
                  <a:srgbClr val="121D46"/>
                </a:solidFill>
                <a:latin typeface="Poppins regular" panose="00000500000000000000" pitchFamily="2" charset="-18"/>
                <a:cs typeface="Poppins regular" panose="00000500000000000000" pitchFamily="2" charset="-18"/>
              </a:defRPr>
            </a:lvl1pPr>
            <a:lvl2pPr marL="457200" indent="0">
              <a:buNone/>
              <a:defRPr/>
            </a:lvl2pPr>
            <a:lvl3pPr marL="914399" indent="0">
              <a:buNone/>
              <a:defRPr/>
            </a:lvl3pPr>
            <a:lvl4pPr marL="1371598" indent="0">
              <a:buNone/>
              <a:defRPr/>
            </a:lvl4pPr>
            <a:lvl5pPr marL="1828798" indent="0">
              <a:buNone/>
              <a:defRPr/>
            </a:lvl5pPr>
          </a:lstStyle>
          <a:p>
            <a:pPr lvl="0"/>
            <a:r>
              <a:rPr lang="hu-HU" dirty="0"/>
              <a:t>Mintaszöveg szerkesztése</a:t>
            </a:r>
          </a:p>
        </p:txBody>
      </p:sp>
      <p:sp>
        <p:nvSpPr>
          <p:cNvPr id="16" name="Szöveg helye 15"/>
          <p:cNvSpPr>
            <a:spLocks noGrp="1"/>
          </p:cNvSpPr>
          <p:nvPr>
            <p:ph type="body" sz="quarter" idx="14" hasCustomPrompt="1"/>
          </p:nvPr>
        </p:nvSpPr>
        <p:spPr>
          <a:xfrm>
            <a:off x="741600" y="730800"/>
            <a:ext cx="9079200" cy="278438"/>
          </a:xfrm>
          <a:prstGeom prst="rect">
            <a:avLst/>
          </a:prstGeom>
        </p:spPr>
        <p:txBody>
          <a:bodyPr lIns="90000" tIns="46800" rIns="90000" bIns="46800"/>
          <a:lstStyle>
            <a:lvl1pPr marL="0" indent="0">
              <a:buNone/>
              <a:defRPr sz="1200" spc="562" baseline="0">
                <a:solidFill>
                  <a:srgbClr val="9DA8C4"/>
                </a:solidFill>
                <a:latin typeface="Poppins Bold" panose="00000800000000000000" pitchFamily="2" charset="-18"/>
                <a:cs typeface="Poppins Bold" panose="00000800000000000000" pitchFamily="2" charset="-18"/>
              </a:defRPr>
            </a:lvl1pPr>
          </a:lstStyle>
          <a:p>
            <a:pPr lvl="0"/>
            <a:r>
              <a:rPr lang="hu-HU" dirty="0"/>
              <a:t>MINTASZÖVEG SZERKESZTÉSE</a:t>
            </a:r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741600" y="6117418"/>
            <a:ext cx="6750000" cy="367200"/>
          </a:xfrm>
          <a:prstGeom prst="rect">
            <a:avLst/>
          </a:prstGeom>
        </p:spPr>
        <p:txBody>
          <a:bodyPr lIns="90000" tIns="46800" rIns="90000" bIns="46800" anchor="ctr"/>
          <a:lstStyle>
            <a:lvl1pPr>
              <a:lnSpc>
                <a:spcPts val="1195"/>
              </a:lnSpc>
              <a:defRPr sz="1200">
                <a:solidFill>
                  <a:srgbClr val="9DA8C4"/>
                </a:solidFill>
                <a:latin typeface="Poppins regular" panose="00000500000000000000" pitchFamily="2" charset="-18"/>
                <a:cs typeface="Poppins regular" panose="00000500000000000000" pitchFamily="2" charset="-18"/>
              </a:defRPr>
            </a:lvl1pPr>
          </a:lstStyle>
          <a:p>
            <a:r>
              <a:rPr lang="hu-HU"/>
              <a:t>Documents name (élőláb)</a:t>
            </a:r>
            <a:endParaRPr lang="hu-HU" dirty="0"/>
          </a:p>
        </p:txBody>
      </p:sp>
      <p:pic>
        <p:nvPicPr>
          <p:cNvPr id="12" name="Ábra 4" descr="Ábra 4"/>
          <p:cNvPicPr>
            <a:picLocks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891546" y="6117418"/>
            <a:ext cx="1678854" cy="359432"/>
          </a:xfrm>
          <a:prstGeom prst="rect">
            <a:avLst/>
          </a:prstGeom>
          <a:ln w="12700">
            <a:miter lim="400000"/>
          </a:ln>
        </p:spPr>
      </p:pic>
      <p:sp>
        <p:nvSpPr>
          <p:cNvPr id="14" name="Téglalap 12"/>
          <p:cNvSpPr/>
          <p:nvPr userDrawn="1"/>
        </p:nvSpPr>
        <p:spPr>
          <a:xfrm>
            <a:off x="0" y="0"/>
            <a:ext cx="12193200" cy="115200"/>
          </a:xfrm>
          <a:prstGeom prst="rect">
            <a:avLst/>
          </a:prstGeom>
          <a:gradFill>
            <a:gsLst>
              <a:gs pos="0">
                <a:srgbClr val="121D46"/>
              </a:gs>
              <a:gs pos="50000">
                <a:srgbClr val="00B7BD"/>
              </a:gs>
              <a:gs pos="100000">
                <a:srgbClr val="1B9A63"/>
              </a:gs>
            </a:gsLst>
          </a:gradFill>
          <a:ln w="12700">
            <a:miter lim="400000"/>
          </a:ln>
        </p:spPr>
        <p:txBody>
          <a:bodyPr lIns="34289" tIns="34289" rIns="34289" bIns="3428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sz="1266"/>
          </a:p>
        </p:txBody>
      </p:sp>
    </p:spTree>
    <p:extLst>
      <p:ext uri="{BB962C8B-B14F-4D97-AF65-F5344CB8AC3E}">
        <p14:creationId xmlns:p14="http://schemas.microsoft.com/office/powerpoint/2010/main" val="656178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20">
        <p:fade/>
      </p:transition>
    </mc:Choice>
    <mc:Fallback xmlns="">
      <p:transition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+ Img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Kép helye 20"/>
          <p:cNvSpPr>
            <a:spLocks noGrp="1"/>
          </p:cNvSpPr>
          <p:nvPr>
            <p:ph type="pic" sz="quarter" idx="15"/>
          </p:nvPr>
        </p:nvSpPr>
        <p:spPr>
          <a:xfrm>
            <a:off x="0" y="115200"/>
            <a:ext cx="6095250" cy="6742800"/>
          </a:xfrm>
          <a:prstGeom prst="rect">
            <a:avLst/>
          </a:prstGeom>
          <a:solidFill>
            <a:srgbClr val="E9E9E9"/>
          </a:solidFill>
        </p:spPr>
        <p:txBody>
          <a:bodyPr lIns="50400" tIns="50400" rIns="50400" bIns="50400"/>
          <a:lstStyle>
            <a:lvl1pPr marL="0" indent="0">
              <a:buNone/>
              <a:defRPr sz="1600">
                <a:latin typeface="Poppins regular" panose="00000500000000000000" pitchFamily="2" charset="-18"/>
                <a:cs typeface="Poppins regular" panose="00000500000000000000" pitchFamily="2" charset="-18"/>
              </a:defRPr>
            </a:lvl1pPr>
          </a:lstStyle>
          <a:p>
            <a:endParaRPr lang="hu-H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10400" y="1360800"/>
            <a:ext cx="5435249" cy="554400"/>
          </a:xfrm>
          <a:prstGeom prst="rect">
            <a:avLst/>
          </a:prstGeom>
        </p:spPr>
        <p:txBody>
          <a:bodyPr lIns="90000" tIns="46800" rIns="90000" bIns="46800"/>
          <a:lstStyle>
            <a:lvl1pPr>
              <a:lnSpc>
                <a:spcPct val="100000"/>
              </a:lnSpc>
              <a:defRPr sz="3000">
                <a:solidFill>
                  <a:srgbClr val="121D46"/>
                </a:solidFill>
                <a:latin typeface="Poppins Bold" panose="00000800000000000000" pitchFamily="2" charset="-18"/>
                <a:cs typeface="Poppins Bold" panose="00000800000000000000" pitchFamily="2" charset="-18"/>
              </a:defRPr>
            </a:lvl1pPr>
          </a:lstStyle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10" name="Szöveg helye 9"/>
          <p:cNvSpPr>
            <a:spLocks noGrp="1"/>
          </p:cNvSpPr>
          <p:nvPr>
            <p:ph type="body" sz="quarter" idx="12"/>
          </p:nvPr>
        </p:nvSpPr>
        <p:spPr>
          <a:xfrm>
            <a:off x="6724800" y="2264401"/>
            <a:ext cx="4885200" cy="3479636"/>
          </a:xfrm>
          <a:prstGeom prst="rect">
            <a:avLst/>
          </a:prstGeom>
        </p:spPr>
        <p:txBody>
          <a:bodyPr lIns="90000" tIns="46800" rIns="90000" bIns="46800"/>
          <a:lstStyle>
            <a:lvl1pPr marL="0" indent="0">
              <a:lnSpc>
                <a:spcPts val="2391"/>
              </a:lnSpc>
              <a:spcBef>
                <a:spcPts val="0"/>
              </a:spcBef>
              <a:buNone/>
              <a:defRPr sz="1600">
                <a:solidFill>
                  <a:srgbClr val="121D46"/>
                </a:solidFill>
                <a:latin typeface="Poppins regular" panose="00000500000000000000" pitchFamily="2" charset="-18"/>
                <a:cs typeface="Poppins regular" panose="00000500000000000000" pitchFamily="2" charset="-18"/>
              </a:defRPr>
            </a:lvl1pPr>
            <a:lvl2pPr marL="457200" indent="0">
              <a:buNone/>
              <a:defRPr/>
            </a:lvl2pPr>
            <a:lvl3pPr marL="914399" indent="0">
              <a:buNone/>
              <a:defRPr/>
            </a:lvl3pPr>
            <a:lvl4pPr marL="1371598" indent="0">
              <a:buNone/>
              <a:defRPr/>
            </a:lvl4pPr>
            <a:lvl5pPr marL="1828798" indent="0">
              <a:buNone/>
              <a:defRPr/>
            </a:lvl5pPr>
          </a:lstStyle>
          <a:p>
            <a:pPr lvl="0"/>
            <a:r>
              <a:rPr lang="hu-HU" dirty="0"/>
              <a:t>Mintaszöveg szerkesztése</a:t>
            </a:r>
          </a:p>
        </p:txBody>
      </p:sp>
      <p:sp>
        <p:nvSpPr>
          <p:cNvPr id="16" name="Szöveg helye 15"/>
          <p:cNvSpPr>
            <a:spLocks noGrp="1"/>
          </p:cNvSpPr>
          <p:nvPr>
            <p:ph type="body" sz="quarter" idx="14" hasCustomPrompt="1"/>
          </p:nvPr>
        </p:nvSpPr>
        <p:spPr>
          <a:xfrm>
            <a:off x="6724800" y="730800"/>
            <a:ext cx="5421749" cy="278438"/>
          </a:xfrm>
          <a:prstGeom prst="rect">
            <a:avLst/>
          </a:prstGeom>
        </p:spPr>
        <p:txBody>
          <a:bodyPr lIns="90000" tIns="46800" rIns="90000" bIns="46800"/>
          <a:lstStyle>
            <a:lvl1pPr marL="0" indent="0">
              <a:buNone/>
              <a:defRPr sz="1200" spc="562" baseline="0">
                <a:solidFill>
                  <a:srgbClr val="9DA8C4"/>
                </a:solidFill>
                <a:latin typeface="Poppins Bold" panose="00000800000000000000" pitchFamily="2" charset="-18"/>
                <a:cs typeface="Poppins Bold" panose="00000800000000000000" pitchFamily="2" charset="-18"/>
              </a:defRPr>
            </a:lvl1pPr>
          </a:lstStyle>
          <a:p>
            <a:pPr lvl="0"/>
            <a:r>
              <a:rPr lang="hu-HU" dirty="0"/>
              <a:t>MINTASZÖVEG SZERKESZTÉSE</a:t>
            </a:r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741600" y="6117418"/>
            <a:ext cx="6750000" cy="367200"/>
          </a:xfrm>
          <a:prstGeom prst="rect">
            <a:avLst/>
          </a:prstGeom>
        </p:spPr>
        <p:txBody>
          <a:bodyPr lIns="90000" tIns="46800" rIns="90000" bIns="46800" anchor="ctr"/>
          <a:lstStyle>
            <a:lvl1pPr>
              <a:lnSpc>
                <a:spcPts val="1195"/>
              </a:lnSpc>
              <a:defRPr sz="1200">
                <a:solidFill>
                  <a:srgbClr val="9DA8C4"/>
                </a:solidFill>
                <a:latin typeface="Poppins regular" panose="00000500000000000000" pitchFamily="2" charset="-18"/>
                <a:cs typeface="Poppins regular" panose="00000500000000000000" pitchFamily="2" charset="-18"/>
              </a:defRPr>
            </a:lvl1pPr>
          </a:lstStyle>
          <a:p>
            <a:r>
              <a:rPr lang="hu-HU"/>
              <a:t>Documents name (élőláb)</a:t>
            </a:r>
            <a:endParaRPr lang="hu-HU" dirty="0"/>
          </a:p>
        </p:txBody>
      </p:sp>
      <p:pic>
        <p:nvPicPr>
          <p:cNvPr id="11" name="Ábra 4" descr="Ábra 4"/>
          <p:cNvPicPr>
            <a:picLocks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891546" y="6117418"/>
            <a:ext cx="1678854" cy="359432"/>
          </a:xfrm>
          <a:prstGeom prst="rect">
            <a:avLst/>
          </a:prstGeom>
          <a:ln w="12700">
            <a:miter lim="400000"/>
          </a:ln>
        </p:spPr>
      </p:pic>
      <p:sp>
        <p:nvSpPr>
          <p:cNvPr id="13" name="Téglalap 12"/>
          <p:cNvSpPr/>
          <p:nvPr userDrawn="1"/>
        </p:nvSpPr>
        <p:spPr>
          <a:xfrm>
            <a:off x="0" y="0"/>
            <a:ext cx="12193200" cy="115200"/>
          </a:xfrm>
          <a:prstGeom prst="rect">
            <a:avLst/>
          </a:prstGeom>
          <a:gradFill>
            <a:gsLst>
              <a:gs pos="0">
                <a:srgbClr val="121D46"/>
              </a:gs>
              <a:gs pos="50000">
                <a:srgbClr val="00B7BD"/>
              </a:gs>
              <a:gs pos="100000">
                <a:srgbClr val="1B9A63"/>
              </a:gs>
            </a:gsLst>
          </a:gradFill>
          <a:ln w="12700">
            <a:miter lim="400000"/>
          </a:ln>
        </p:spPr>
        <p:txBody>
          <a:bodyPr lIns="34289" tIns="34289" rIns="34289" bIns="3428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sz="1266"/>
          </a:p>
        </p:txBody>
      </p:sp>
    </p:spTree>
    <p:extLst>
      <p:ext uri="{BB962C8B-B14F-4D97-AF65-F5344CB8AC3E}">
        <p14:creationId xmlns:p14="http://schemas.microsoft.com/office/powerpoint/2010/main" val="3370645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20">
        <p:fade/>
      </p:transition>
    </mc:Choice>
    <mc:Fallback xmlns="">
      <p:transition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ighlighting - általános helyőrz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0800" y="1360800"/>
            <a:ext cx="10645200" cy="554400"/>
          </a:xfrm>
          <a:prstGeom prst="rect">
            <a:avLst/>
          </a:prstGeom>
        </p:spPr>
        <p:txBody>
          <a:bodyPr lIns="90000" tIns="46800" rIns="90000" bIns="46800"/>
          <a:lstStyle>
            <a:lvl1pPr>
              <a:lnSpc>
                <a:spcPct val="100000"/>
              </a:lnSpc>
              <a:defRPr sz="3000">
                <a:solidFill>
                  <a:srgbClr val="121D46"/>
                </a:solidFill>
                <a:latin typeface="Poppins Bold" panose="00000800000000000000" pitchFamily="2" charset="-18"/>
                <a:cs typeface="Poppins Bold" panose="00000800000000000000" pitchFamily="2" charset="-18"/>
              </a:defRPr>
            </a:lvl1pPr>
          </a:lstStyle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10" name="Szöveg helye 9"/>
          <p:cNvSpPr>
            <a:spLocks noGrp="1"/>
          </p:cNvSpPr>
          <p:nvPr>
            <p:ph type="body" sz="quarter" idx="12"/>
          </p:nvPr>
        </p:nvSpPr>
        <p:spPr>
          <a:xfrm>
            <a:off x="608400" y="4136400"/>
            <a:ext cx="3423600" cy="1354219"/>
          </a:xfrm>
          <a:prstGeom prst="rect">
            <a:avLst/>
          </a:prstGeom>
        </p:spPr>
        <p:txBody>
          <a:bodyPr lIns="90000" tIns="46800" rIns="90000" bIns="46800"/>
          <a:lstStyle>
            <a:lvl1pPr marL="0" indent="0" algn="ctr">
              <a:lnSpc>
                <a:spcPct val="150000"/>
              </a:lnSpc>
              <a:spcBef>
                <a:spcPts val="0"/>
              </a:spcBef>
              <a:buNone/>
              <a:defRPr sz="1400">
                <a:solidFill>
                  <a:srgbClr val="121D46"/>
                </a:solidFill>
                <a:latin typeface="Poppins regular" panose="00000500000000000000" pitchFamily="2" charset="-18"/>
                <a:cs typeface="Poppins regular" panose="00000500000000000000" pitchFamily="2" charset="-18"/>
              </a:defRPr>
            </a:lvl1pPr>
            <a:lvl2pPr marL="457200" indent="0">
              <a:buNone/>
              <a:defRPr/>
            </a:lvl2pPr>
            <a:lvl3pPr marL="914399" indent="0">
              <a:buNone/>
              <a:defRPr/>
            </a:lvl3pPr>
            <a:lvl4pPr marL="1371598" indent="0">
              <a:buNone/>
              <a:defRPr/>
            </a:lvl4pPr>
            <a:lvl5pPr marL="1828798" indent="0">
              <a:buNone/>
              <a:defRPr/>
            </a:lvl5pPr>
          </a:lstStyle>
          <a:p>
            <a:pPr lvl="0"/>
            <a:r>
              <a:rPr lang="hu-HU" dirty="0"/>
              <a:t>Mintaszöveg szerkesztése</a:t>
            </a:r>
          </a:p>
        </p:txBody>
      </p:sp>
      <p:sp>
        <p:nvSpPr>
          <p:cNvPr id="16" name="Szöveg helye 15"/>
          <p:cNvSpPr>
            <a:spLocks noGrp="1"/>
          </p:cNvSpPr>
          <p:nvPr>
            <p:ph type="body" sz="quarter" idx="14" hasCustomPrompt="1"/>
          </p:nvPr>
        </p:nvSpPr>
        <p:spPr>
          <a:xfrm>
            <a:off x="741600" y="730800"/>
            <a:ext cx="10645200" cy="278438"/>
          </a:xfrm>
          <a:prstGeom prst="rect">
            <a:avLst/>
          </a:prstGeom>
        </p:spPr>
        <p:txBody>
          <a:bodyPr lIns="90000" tIns="46800" rIns="90000" bIns="46800"/>
          <a:lstStyle>
            <a:lvl1pPr marL="0" indent="0">
              <a:buNone/>
              <a:defRPr sz="1200" spc="562" baseline="0">
                <a:solidFill>
                  <a:srgbClr val="9DA8C4"/>
                </a:solidFill>
                <a:latin typeface="Poppins Bold" panose="00000800000000000000" pitchFamily="2" charset="-18"/>
                <a:cs typeface="Poppins Bold" panose="00000800000000000000" pitchFamily="2" charset="-18"/>
              </a:defRPr>
            </a:lvl1pPr>
          </a:lstStyle>
          <a:p>
            <a:pPr lvl="0"/>
            <a:r>
              <a:rPr lang="hu-HU" dirty="0"/>
              <a:t>MINTASZÖVEG SZERKESZTÉSE</a:t>
            </a:r>
          </a:p>
        </p:txBody>
      </p:sp>
      <p:sp>
        <p:nvSpPr>
          <p:cNvPr id="4" name="Szöveg helye 3"/>
          <p:cNvSpPr>
            <a:spLocks noGrp="1"/>
          </p:cNvSpPr>
          <p:nvPr>
            <p:ph type="body" sz="quarter" idx="15"/>
          </p:nvPr>
        </p:nvSpPr>
        <p:spPr>
          <a:xfrm>
            <a:off x="4280400" y="4136400"/>
            <a:ext cx="3423600" cy="1354219"/>
          </a:xfrm>
          <a:prstGeom prst="rect">
            <a:avLst/>
          </a:prstGeom>
        </p:spPr>
        <p:txBody>
          <a:bodyPr lIns="90000" tIns="46800" rIns="90000" bIns="46800"/>
          <a:lstStyle>
            <a:lvl1pPr marL="0" indent="0" algn="ctr">
              <a:lnSpc>
                <a:spcPct val="150000"/>
              </a:lnSpc>
              <a:spcBef>
                <a:spcPts val="0"/>
              </a:spcBef>
              <a:buNone/>
              <a:defRPr sz="1400">
                <a:solidFill>
                  <a:srgbClr val="121D46"/>
                </a:solidFill>
                <a:latin typeface="Poppins regular" panose="00000500000000000000" pitchFamily="2" charset="-18"/>
                <a:cs typeface="Poppins regular" panose="00000500000000000000" pitchFamily="2" charset="-18"/>
              </a:defRPr>
            </a:lvl1pPr>
          </a:lstStyle>
          <a:p>
            <a:pPr lvl="0"/>
            <a:r>
              <a:rPr lang="hu-HU" dirty="0"/>
              <a:t>Mintaszöveg szerkesztése</a:t>
            </a:r>
          </a:p>
        </p:txBody>
      </p:sp>
      <p:sp>
        <p:nvSpPr>
          <p:cNvPr id="9" name="Szöveg helye 8"/>
          <p:cNvSpPr>
            <a:spLocks noGrp="1"/>
          </p:cNvSpPr>
          <p:nvPr>
            <p:ph type="body" sz="quarter" idx="16"/>
          </p:nvPr>
        </p:nvSpPr>
        <p:spPr>
          <a:xfrm>
            <a:off x="7952400" y="4136655"/>
            <a:ext cx="3423600" cy="1353964"/>
          </a:xfrm>
          <a:prstGeom prst="rect">
            <a:avLst/>
          </a:prstGeom>
        </p:spPr>
        <p:txBody>
          <a:bodyPr lIns="90000" tIns="46800" rIns="90000" bIns="46800"/>
          <a:lstStyle>
            <a:lvl1pPr marL="0" indent="0" algn="ctr">
              <a:lnSpc>
                <a:spcPct val="150000"/>
              </a:lnSpc>
              <a:spcBef>
                <a:spcPts val="0"/>
              </a:spcBef>
              <a:buNone/>
              <a:defRPr sz="1400">
                <a:solidFill>
                  <a:srgbClr val="121D46"/>
                </a:solidFill>
                <a:latin typeface="Poppins regular" panose="00000500000000000000" pitchFamily="2" charset="-18"/>
                <a:cs typeface="Poppins regular" panose="00000500000000000000" pitchFamily="2" charset="-18"/>
              </a:defRPr>
            </a:lvl1pPr>
          </a:lstStyle>
          <a:p>
            <a:pPr lvl="0"/>
            <a:r>
              <a:rPr lang="hu-HU" dirty="0"/>
              <a:t>Mintaszöveg szerkesztése</a:t>
            </a:r>
          </a:p>
        </p:txBody>
      </p:sp>
      <p:sp>
        <p:nvSpPr>
          <p:cNvPr id="13" name="Oval 22"/>
          <p:cNvSpPr/>
          <p:nvPr userDrawn="1"/>
        </p:nvSpPr>
        <p:spPr>
          <a:xfrm>
            <a:off x="1816402" y="2851200"/>
            <a:ext cx="1007597" cy="1008000"/>
          </a:xfrm>
          <a:prstGeom prst="ellipse">
            <a:avLst/>
          </a:prstGeom>
          <a:solidFill>
            <a:srgbClr val="121D46"/>
          </a:solidFill>
          <a:ln w="12700">
            <a:miter lim="400000"/>
          </a:ln>
        </p:spPr>
        <p:txBody>
          <a:bodyPr lIns="34289" tIns="34289" rIns="34289" bIns="3428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sz="800" dirty="0">
              <a:latin typeface="Poppins regular" panose="00000500000000000000" pitchFamily="2" charset="-18"/>
              <a:cs typeface="Poppins regular" panose="00000500000000000000" pitchFamily="2" charset="-18"/>
            </a:endParaRPr>
          </a:p>
        </p:txBody>
      </p:sp>
      <p:sp>
        <p:nvSpPr>
          <p:cNvPr id="14" name="Oval 24"/>
          <p:cNvSpPr/>
          <p:nvPr userDrawn="1"/>
        </p:nvSpPr>
        <p:spPr>
          <a:xfrm>
            <a:off x="9160402" y="2851200"/>
            <a:ext cx="1007597" cy="1008000"/>
          </a:xfrm>
          <a:prstGeom prst="ellipse">
            <a:avLst/>
          </a:prstGeom>
          <a:solidFill>
            <a:srgbClr val="121D46"/>
          </a:solidFill>
          <a:ln w="12700">
            <a:miter lim="400000"/>
          </a:ln>
        </p:spPr>
        <p:txBody>
          <a:bodyPr lIns="34289" tIns="34289" rIns="34289" bIns="3428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sz="1266"/>
          </a:p>
        </p:txBody>
      </p:sp>
      <p:sp>
        <p:nvSpPr>
          <p:cNvPr id="15" name="Oval 26"/>
          <p:cNvSpPr/>
          <p:nvPr userDrawn="1"/>
        </p:nvSpPr>
        <p:spPr>
          <a:xfrm>
            <a:off x="5488402" y="2851200"/>
            <a:ext cx="1007597" cy="1008000"/>
          </a:xfrm>
          <a:prstGeom prst="ellipse">
            <a:avLst/>
          </a:prstGeom>
          <a:solidFill>
            <a:srgbClr val="121D46"/>
          </a:solidFill>
          <a:ln w="12700">
            <a:miter lim="400000"/>
          </a:ln>
        </p:spPr>
        <p:txBody>
          <a:bodyPr lIns="36000" tIns="36000" rIns="36000" bIns="36000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sz="800" dirty="0">
              <a:latin typeface="Poppins regular" panose="00000500000000000000" pitchFamily="2" charset="-18"/>
              <a:cs typeface="Poppins regular" panose="00000500000000000000" pitchFamily="2" charset="-18"/>
            </a:endParaRPr>
          </a:p>
        </p:txBody>
      </p:sp>
      <p:sp>
        <p:nvSpPr>
          <p:cNvPr id="6" name="Szöveg helye 5"/>
          <p:cNvSpPr>
            <a:spLocks noGrp="1"/>
          </p:cNvSpPr>
          <p:nvPr>
            <p:ph type="body" sz="quarter" idx="17"/>
          </p:nvPr>
        </p:nvSpPr>
        <p:spPr>
          <a:xfrm>
            <a:off x="5783400" y="3146400"/>
            <a:ext cx="417600" cy="4176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buNone/>
              <a:defRPr sz="703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hu-HU" dirty="0"/>
              <a:t>Mintaszöveg szerkesztése</a:t>
            </a:r>
          </a:p>
        </p:txBody>
      </p:sp>
      <p:sp>
        <p:nvSpPr>
          <p:cNvPr id="17" name="Szöveg helye 5"/>
          <p:cNvSpPr>
            <a:spLocks noGrp="1"/>
          </p:cNvSpPr>
          <p:nvPr>
            <p:ph type="body" sz="quarter" idx="18" hasCustomPrompt="1"/>
          </p:nvPr>
        </p:nvSpPr>
        <p:spPr>
          <a:xfrm>
            <a:off x="2110950" y="3146400"/>
            <a:ext cx="418500" cy="417600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703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hu-HU" dirty="0" err="1"/>
              <a:t>Mintszöveg</a:t>
            </a:r>
            <a:r>
              <a:rPr lang="hu-HU" dirty="0"/>
              <a:t> szerkesztése</a:t>
            </a:r>
          </a:p>
        </p:txBody>
      </p:sp>
      <p:sp>
        <p:nvSpPr>
          <p:cNvPr id="18" name="Szöveg helye 5"/>
          <p:cNvSpPr>
            <a:spLocks noGrp="1"/>
          </p:cNvSpPr>
          <p:nvPr>
            <p:ph type="body" sz="quarter" idx="19"/>
          </p:nvPr>
        </p:nvSpPr>
        <p:spPr>
          <a:xfrm>
            <a:off x="9454950" y="3146400"/>
            <a:ext cx="418500" cy="4176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buNone/>
              <a:defRPr sz="703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hu-HU" dirty="0"/>
              <a:t>Mintaszöveg szerkesztése</a:t>
            </a:r>
          </a:p>
        </p:txBody>
      </p:sp>
      <p:sp>
        <p:nvSpPr>
          <p:cNvPr id="19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741600" y="6117418"/>
            <a:ext cx="6750000" cy="367200"/>
          </a:xfrm>
          <a:prstGeom prst="rect">
            <a:avLst/>
          </a:prstGeom>
        </p:spPr>
        <p:txBody>
          <a:bodyPr lIns="90000" tIns="46800" rIns="90000" bIns="46800" anchor="ctr"/>
          <a:lstStyle>
            <a:lvl1pPr>
              <a:lnSpc>
                <a:spcPts val="1195"/>
              </a:lnSpc>
              <a:defRPr sz="1200">
                <a:solidFill>
                  <a:srgbClr val="9DA8C4"/>
                </a:solidFill>
                <a:latin typeface="Poppins regular" panose="00000500000000000000" pitchFamily="2" charset="-18"/>
                <a:cs typeface="Poppins regular" panose="00000500000000000000" pitchFamily="2" charset="-18"/>
              </a:defRPr>
            </a:lvl1pPr>
          </a:lstStyle>
          <a:p>
            <a:r>
              <a:rPr lang="hu-HU"/>
              <a:t>Documents name (élőláb)</a:t>
            </a:r>
            <a:endParaRPr lang="hu-HU" dirty="0"/>
          </a:p>
        </p:txBody>
      </p:sp>
      <p:pic>
        <p:nvPicPr>
          <p:cNvPr id="20" name="Ábra 4" descr="Ábra 4"/>
          <p:cNvPicPr>
            <a:picLocks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891546" y="6117418"/>
            <a:ext cx="1678854" cy="359432"/>
          </a:xfrm>
          <a:prstGeom prst="rect">
            <a:avLst/>
          </a:prstGeom>
          <a:ln w="12700">
            <a:miter lim="400000"/>
          </a:ln>
        </p:spPr>
      </p:pic>
      <p:sp>
        <p:nvSpPr>
          <p:cNvPr id="22" name="Téglalap 12"/>
          <p:cNvSpPr/>
          <p:nvPr userDrawn="1"/>
        </p:nvSpPr>
        <p:spPr>
          <a:xfrm>
            <a:off x="0" y="0"/>
            <a:ext cx="12193200" cy="115200"/>
          </a:xfrm>
          <a:prstGeom prst="rect">
            <a:avLst/>
          </a:prstGeom>
          <a:gradFill>
            <a:gsLst>
              <a:gs pos="0">
                <a:srgbClr val="121D46"/>
              </a:gs>
              <a:gs pos="50000">
                <a:srgbClr val="00B7BD"/>
              </a:gs>
              <a:gs pos="100000">
                <a:srgbClr val="1B9A63"/>
              </a:gs>
            </a:gsLst>
          </a:gradFill>
          <a:ln w="12700">
            <a:miter lim="400000"/>
          </a:ln>
        </p:spPr>
        <p:txBody>
          <a:bodyPr lIns="34289" tIns="34289" rIns="34289" bIns="3428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sz="1266"/>
          </a:p>
        </p:txBody>
      </p:sp>
    </p:spTree>
    <p:extLst>
      <p:ext uri="{BB962C8B-B14F-4D97-AF65-F5344CB8AC3E}">
        <p14:creationId xmlns:p14="http://schemas.microsoft.com/office/powerpoint/2010/main" val="3264302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20">
        <p:fade/>
      </p:transition>
    </mc:Choice>
    <mc:Fallback xmlns="">
      <p:transition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Ábra 2" descr="Ábra 2"/>
          <p:cNvPicPr>
            <a:picLocks/>
          </p:cNvPicPr>
          <p:nvPr userDrawn="1"/>
        </p:nvPicPr>
        <p:blipFill>
          <a:blip r:embed="rId2"/>
          <a:srcRect r="21663"/>
          <a:stretch>
            <a:fillRect/>
          </a:stretch>
        </p:blipFill>
        <p:spPr>
          <a:xfrm>
            <a:off x="10725235" y="4525200"/>
            <a:ext cx="1466766" cy="1108800"/>
          </a:xfrm>
          <a:prstGeom prst="rect">
            <a:avLst/>
          </a:prstGeom>
          <a:ln w="12700">
            <a:miter lim="400000"/>
          </a:ln>
        </p:spPr>
      </p:pic>
      <p:pic>
        <p:nvPicPr>
          <p:cNvPr id="10" name="Ábra 23" descr="Ábra 23"/>
          <p:cNvPicPr>
            <a:picLocks/>
          </p:cNvPicPr>
          <p:nvPr userDrawn="1"/>
        </p:nvPicPr>
        <p:blipFill>
          <a:blip r:embed="rId2"/>
          <a:srcRect l="26987"/>
          <a:stretch>
            <a:fillRect/>
          </a:stretch>
        </p:blipFill>
        <p:spPr>
          <a:xfrm>
            <a:off x="0" y="2563200"/>
            <a:ext cx="1367057" cy="1108800"/>
          </a:xfrm>
          <a:prstGeom prst="rect">
            <a:avLst/>
          </a:prstGeom>
          <a:ln w="12700">
            <a:miter lim="400000"/>
          </a:ln>
        </p:spPr>
      </p:pic>
      <p:pic>
        <p:nvPicPr>
          <p:cNvPr id="11" name="Kép 2" descr="Kép 2"/>
          <p:cNvPicPr>
            <a:picLocks/>
          </p:cNvPicPr>
          <p:nvPr userDrawn="1"/>
        </p:nvPicPr>
        <p:blipFill>
          <a:blip r:embed="rId3"/>
          <a:srcRect t="15778" r="25348"/>
          <a:stretch>
            <a:fillRect/>
          </a:stretch>
        </p:blipFill>
        <p:spPr>
          <a:xfrm>
            <a:off x="10183200" y="0"/>
            <a:ext cx="2008800" cy="2235600"/>
          </a:xfrm>
          <a:prstGeom prst="rect">
            <a:avLst/>
          </a:prstGeom>
          <a:ln w="12700">
            <a:miter lim="400000"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0800" y="1360800"/>
            <a:ext cx="10749375" cy="554400"/>
          </a:xfrm>
          <a:prstGeom prst="rect">
            <a:avLst/>
          </a:prstGeom>
        </p:spPr>
        <p:txBody>
          <a:bodyPr lIns="90000" tIns="46800" rIns="90000" bIns="46800"/>
          <a:lstStyle>
            <a:lvl1pPr>
              <a:lnSpc>
                <a:spcPct val="100000"/>
              </a:lnSpc>
              <a:defRPr sz="3000">
                <a:solidFill>
                  <a:srgbClr val="121D46"/>
                </a:solidFill>
                <a:latin typeface="Poppins Bold" panose="00000800000000000000" pitchFamily="2" charset="-18"/>
                <a:cs typeface="Poppins Bold" panose="00000800000000000000" pitchFamily="2" charset="-18"/>
              </a:defRPr>
            </a:lvl1pPr>
          </a:lstStyle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16" name="Szöveg helye 15"/>
          <p:cNvSpPr>
            <a:spLocks noGrp="1"/>
          </p:cNvSpPr>
          <p:nvPr>
            <p:ph type="body" sz="quarter" idx="14" hasCustomPrompt="1"/>
          </p:nvPr>
        </p:nvSpPr>
        <p:spPr>
          <a:xfrm>
            <a:off x="741600" y="730800"/>
            <a:ext cx="10779996" cy="278438"/>
          </a:xfrm>
          <a:prstGeom prst="rect">
            <a:avLst/>
          </a:prstGeom>
        </p:spPr>
        <p:txBody>
          <a:bodyPr lIns="90000" tIns="46800" rIns="90000" bIns="46800"/>
          <a:lstStyle>
            <a:lvl1pPr marL="0" indent="0">
              <a:buNone/>
              <a:defRPr sz="1200" spc="562" baseline="0">
                <a:solidFill>
                  <a:srgbClr val="9DA8C4"/>
                </a:solidFill>
                <a:latin typeface="Poppins Bold" panose="00000800000000000000" pitchFamily="2" charset="-18"/>
                <a:cs typeface="Poppins Bold" panose="00000800000000000000" pitchFamily="2" charset="-18"/>
              </a:defRPr>
            </a:lvl1pPr>
          </a:lstStyle>
          <a:p>
            <a:pPr lvl="0"/>
            <a:r>
              <a:rPr lang="hu-HU" dirty="0"/>
              <a:t>MINTASZÖVEG SZERKESZTÉSE</a:t>
            </a:r>
          </a:p>
        </p:txBody>
      </p:sp>
      <p:sp>
        <p:nvSpPr>
          <p:cNvPr id="4" name="Szöveg helye 3"/>
          <p:cNvSpPr>
            <a:spLocks noGrp="1"/>
          </p:cNvSpPr>
          <p:nvPr>
            <p:ph type="body" sz="quarter" idx="15"/>
          </p:nvPr>
        </p:nvSpPr>
        <p:spPr>
          <a:xfrm>
            <a:off x="2178000" y="3020400"/>
            <a:ext cx="8672400" cy="2260406"/>
          </a:xfrm>
          <a:prstGeom prst="rect">
            <a:avLst/>
          </a:prstGeom>
        </p:spPr>
        <p:txBody>
          <a:bodyPr lIns="90000" tIns="46800" rIns="90000" bIns="46800"/>
          <a:lstStyle>
            <a:lvl1pPr marL="0" indent="0">
              <a:lnSpc>
                <a:spcPct val="150000"/>
              </a:lnSpc>
              <a:spcBef>
                <a:spcPts val="0"/>
              </a:spcBef>
              <a:buNone/>
              <a:defRPr sz="2200" i="1">
                <a:solidFill>
                  <a:srgbClr val="121D46"/>
                </a:solidFill>
                <a:latin typeface="Poppins regular" panose="00000500000000000000" pitchFamily="2" charset="-18"/>
                <a:cs typeface="Poppins regular" panose="00000500000000000000" pitchFamily="2" charset="-18"/>
              </a:defRPr>
            </a:lvl1pPr>
            <a:lvl2pPr>
              <a:lnSpc>
                <a:spcPct val="150000"/>
              </a:lnSpc>
              <a:spcBef>
                <a:spcPts val="0"/>
              </a:spcBef>
              <a:defRPr sz="1547">
                <a:solidFill>
                  <a:srgbClr val="121D46"/>
                </a:solidFill>
                <a:latin typeface="Poppins regular" panose="00000500000000000000" pitchFamily="2" charset="-18"/>
                <a:cs typeface="Poppins regular" panose="00000500000000000000" pitchFamily="2" charset="-18"/>
              </a:defRPr>
            </a:lvl2pPr>
            <a:lvl3pPr>
              <a:lnSpc>
                <a:spcPct val="150000"/>
              </a:lnSpc>
              <a:spcBef>
                <a:spcPts val="0"/>
              </a:spcBef>
              <a:defRPr sz="1547">
                <a:solidFill>
                  <a:srgbClr val="121D46"/>
                </a:solidFill>
                <a:latin typeface="Poppins regular" panose="00000500000000000000" pitchFamily="2" charset="-18"/>
                <a:cs typeface="Poppins regular" panose="00000500000000000000" pitchFamily="2" charset="-18"/>
              </a:defRPr>
            </a:lvl3pPr>
            <a:lvl4pPr>
              <a:lnSpc>
                <a:spcPct val="150000"/>
              </a:lnSpc>
              <a:spcBef>
                <a:spcPts val="0"/>
              </a:spcBef>
              <a:defRPr sz="1547">
                <a:solidFill>
                  <a:srgbClr val="121D46"/>
                </a:solidFill>
                <a:latin typeface="Poppins regular" panose="00000500000000000000" pitchFamily="2" charset="-18"/>
                <a:cs typeface="Poppins regular" panose="00000500000000000000" pitchFamily="2" charset="-18"/>
              </a:defRPr>
            </a:lvl4pPr>
            <a:lvl5pPr>
              <a:lnSpc>
                <a:spcPct val="150000"/>
              </a:lnSpc>
              <a:spcBef>
                <a:spcPts val="0"/>
              </a:spcBef>
              <a:defRPr sz="1547">
                <a:solidFill>
                  <a:srgbClr val="121D46"/>
                </a:solidFill>
                <a:latin typeface="Poppins regular" panose="00000500000000000000" pitchFamily="2" charset="-18"/>
                <a:cs typeface="Poppins regular" panose="00000500000000000000" pitchFamily="2" charset="-18"/>
              </a:defRPr>
            </a:lvl5pPr>
          </a:lstStyle>
          <a:p>
            <a:pPr lvl="0"/>
            <a:r>
              <a:rPr lang="hu-HU" dirty="0"/>
              <a:t>Mintaszöveg szerkesztése</a:t>
            </a:r>
          </a:p>
        </p:txBody>
      </p:sp>
      <p:sp>
        <p:nvSpPr>
          <p:cNvPr id="12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741600" y="6117418"/>
            <a:ext cx="6750000" cy="367200"/>
          </a:xfrm>
          <a:prstGeom prst="rect">
            <a:avLst/>
          </a:prstGeom>
        </p:spPr>
        <p:txBody>
          <a:bodyPr lIns="90000" tIns="46800" rIns="90000" bIns="46800" anchor="ctr"/>
          <a:lstStyle>
            <a:lvl1pPr>
              <a:lnSpc>
                <a:spcPts val="1195"/>
              </a:lnSpc>
              <a:defRPr sz="1200">
                <a:solidFill>
                  <a:srgbClr val="9DA8C4"/>
                </a:solidFill>
                <a:latin typeface="Poppins regular" panose="00000500000000000000" pitchFamily="2" charset="-18"/>
                <a:cs typeface="Poppins regular" panose="00000500000000000000" pitchFamily="2" charset="-18"/>
              </a:defRPr>
            </a:lvl1pPr>
          </a:lstStyle>
          <a:p>
            <a:r>
              <a:rPr lang="hu-HU"/>
              <a:t>Documents name (élőláb)</a:t>
            </a:r>
            <a:endParaRPr lang="hu-HU" dirty="0"/>
          </a:p>
        </p:txBody>
      </p:sp>
      <p:pic>
        <p:nvPicPr>
          <p:cNvPr id="13" name="Ábra 4" descr="Ábra 4"/>
          <p:cNvPicPr>
            <a:picLocks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9891546" y="6117418"/>
            <a:ext cx="1678854" cy="359432"/>
          </a:xfrm>
          <a:prstGeom prst="rect">
            <a:avLst/>
          </a:prstGeom>
          <a:ln w="12700">
            <a:miter lim="400000"/>
          </a:ln>
        </p:spPr>
      </p:pic>
      <p:sp>
        <p:nvSpPr>
          <p:cNvPr id="15" name="Téglalap 12"/>
          <p:cNvSpPr/>
          <p:nvPr userDrawn="1"/>
        </p:nvSpPr>
        <p:spPr>
          <a:xfrm>
            <a:off x="0" y="0"/>
            <a:ext cx="12193200" cy="115200"/>
          </a:xfrm>
          <a:prstGeom prst="rect">
            <a:avLst/>
          </a:prstGeom>
          <a:gradFill>
            <a:gsLst>
              <a:gs pos="0">
                <a:srgbClr val="121D46"/>
              </a:gs>
              <a:gs pos="50000">
                <a:srgbClr val="00B7BD"/>
              </a:gs>
              <a:gs pos="100000">
                <a:srgbClr val="1B9A63"/>
              </a:gs>
            </a:gsLst>
          </a:gradFill>
          <a:ln w="12700">
            <a:miter lim="400000"/>
          </a:ln>
        </p:spPr>
        <p:txBody>
          <a:bodyPr lIns="34289" tIns="34289" rIns="34289" bIns="3428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sz="1266"/>
          </a:p>
        </p:txBody>
      </p:sp>
    </p:spTree>
    <p:extLst>
      <p:ext uri="{BB962C8B-B14F-4D97-AF65-F5344CB8AC3E}">
        <p14:creationId xmlns:p14="http://schemas.microsoft.com/office/powerpoint/2010/main" val="3343359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20">
        <p:fade/>
      </p:transition>
    </mc:Choice>
    <mc:Fallback xmlns="">
      <p:transition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0800" y="1360800"/>
            <a:ext cx="10778400" cy="554400"/>
          </a:xfrm>
          <a:prstGeom prst="rect">
            <a:avLst/>
          </a:prstGeom>
        </p:spPr>
        <p:txBody>
          <a:bodyPr lIns="90000" tIns="46800" rIns="90000" bIns="46800"/>
          <a:lstStyle>
            <a:lvl1pPr>
              <a:lnSpc>
                <a:spcPct val="100000"/>
              </a:lnSpc>
              <a:defRPr sz="3000">
                <a:solidFill>
                  <a:srgbClr val="121D46"/>
                </a:solidFill>
                <a:latin typeface="Poppins Bold" panose="00000800000000000000" pitchFamily="2" charset="-18"/>
                <a:cs typeface="Poppins Bold" panose="00000800000000000000" pitchFamily="2" charset="-18"/>
              </a:defRPr>
            </a:lvl1pPr>
          </a:lstStyle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16" name="Szöveg helye 15"/>
          <p:cNvSpPr>
            <a:spLocks noGrp="1"/>
          </p:cNvSpPr>
          <p:nvPr>
            <p:ph type="body" sz="quarter" idx="14" hasCustomPrompt="1"/>
          </p:nvPr>
        </p:nvSpPr>
        <p:spPr>
          <a:xfrm>
            <a:off x="741600" y="730800"/>
            <a:ext cx="10779996" cy="278438"/>
          </a:xfrm>
          <a:prstGeom prst="rect">
            <a:avLst/>
          </a:prstGeom>
        </p:spPr>
        <p:txBody>
          <a:bodyPr lIns="90000" tIns="46800" rIns="90000" bIns="46800"/>
          <a:lstStyle>
            <a:lvl1pPr marL="0" indent="0">
              <a:buNone/>
              <a:defRPr sz="1200" spc="562" baseline="0">
                <a:solidFill>
                  <a:srgbClr val="9DA8C4"/>
                </a:solidFill>
                <a:latin typeface="Poppins Bold" panose="00000800000000000000" pitchFamily="2" charset="-18"/>
                <a:cs typeface="Poppins Bold" panose="00000800000000000000" pitchFamily="2" charset="-18"/>
              </a:defRPr>
            </a:lvl1pPr>
          </a:lstStyle>
          <a:p>
            <a:pPr lvl="0"/>
            <a:r>
              <a:rPr lang="hu-HU" dirty="0"/>
              <a:t>MINTASZÖVEG SZERKESZTÉSE</a:t>
            </a:r>
          </a:p>
        </p:txBody>
      </p:sp>
      <p:sp>
        <p:nvSpPr>
          <p:cNvPr id="4" name="Táblázat helye 3"/>
          <p:cNvSpPr>
            <a:spLocks noGrp="1"/>
          </p:cNvSpPr>
          <p:nvPr>
            <p:ph type="tbl" sz="quarter" idx="15"/>
          </p:nvPr>
        </p:nvSpPr>
        <p:spPr>
          <a:xfrm>
            <a:off x="730800" y="2347200"/>
            <a:ext cx="10839600" cy="3384736"/>
          </a:xfrm>
          <a:prstGeom prst="rect">
            <a:avLst/>
          </a:prstGeom>
        </p:spPr>
        <p:txBody>
          <a:bodyPr lIns="90000" tIns="46800" rIns="90000" bIns="46800"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400">
                <a:solidFill>
                  <a:srgbClr val="121D46"/>
                </a:solidFill>
                <a:latin typeface="Poppins Regular" panose="00000500000000000000" pitchFamily="2" charset="-18"/>
                <a:cs typeface="Poppins Regular" panose="00000500000000000000" pitchFamily="2" charset="-18"/>
              </a:defRPr>
            </a:lvl1pPr>
          </a:lstStyle>
          <a:p>
            <a:endParaRPr lang="hu-HU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741600" y="6117418"/>
            <a:ext cx="6750000" cy="367200"/>
          </a:xfrm>
          <a:prstGeom prst="rect">
            <a:avLst/>
          </a:prstGeom>
        </p:spPr>
        <p:txBody>
          <a:bodyPr lIns="90000" tIns="46800" rIns="90000" bIns="46800" anchor="ctr"/>
          <a:lstStyle>
            <a:lvl1pPr>
              <a:lnSpc>
                <a:spcPts val="1195"/>
              </a:lnSpc>
              <a:defRPr sz="1200">
                <a:solidFill>
                  <a:srgbClr val="9DA8C4"/>
                </a:solidFill>
                <a:latin typeface="Poppins regular" panose="00000500000000000000" pitchFamily="2" charset="-18"/>
                <a:cs typeface="Poppins regular" panose="00000500000000000000" pitchFamily="2" charset="-18"/>
              </a:defRPr>
            </a:lvl1pPr>
          </a:lstStyle>
          <a:p>
            <a:r>
              <a:rPr lang="hu-HU"/>
              <a:t>Documents name (élőláb)</a:t>
            </a:r>
            <a:endParaRPr lang="hu-HU" dirty="0"/>
          </a:p>
        </p:txBody>
      </p:sp>
      <p:pic>
        <p:nvPicPr>
          <p:cNvPr id="10" name="Ábra 4" descr="Ábra 4"/>
          <p:cNvPicPr>
            <a:picLocks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891546" y="6117418"/>
            <a:ext cx="1678854" cy="359432"/>
          </a:xfrm>
          <a:prstGeom prst="rect">
            <a:avLst/>
          </a:prstGeom>
          <a:ln w="12700">
            <a:miter lim="400000"/>
          </a:ln>
        </p:spPr>
      </p:pic>
      <p:sp>
        <p:nvSpPr>
          <p:cNvPr id="12" name="Téglalap 12"/>
          <p:cNvSpPr/>
          <p:nvPr userDrawn="1"/>
        </p:nvSpPr>
        <p:spPr>
          <a:xfrm>
            <a:off x="0" y="0"/>
            <a:ext cx="12193200" cy="115200"/>
          </a:xfrm>
          <a:prstGeom prst="rect">
            <a:avLst/>
          </a:prstGeom>
          <a:gradFill>
            <a:gsLst>
              <a:gs pos="0">
                <a:srgbClr val="121D46"/>
              </a:gs>
              <a:gs pos="50000">
                <a:srgbClr val="00B7BD"/>
              </a:gs>
              <a:gs pos="100000">
                <a:srgbClr val="1B9A63"/>
              </a:gs>
            </a:gsLst>
          </a:gradFill>
          <a:ln w="12700">
            <a:miter lim="400000"/>
          </a:ln>
        </p:spPr>
        <p:txBody>
          <a:bodyPr lIns="34289" tIns="34289" rIns="34289" bIns="3428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sz="1266"/>
          </a:p>
        </p:txBody>
      </p:sp>
    </p:spTree>
    <p:extLst>
      <p:ext uri="{BB962C8B-B14F-4D97-AF65-F5344CB8AC3E}">
        <p14:creationId xmlns:p14="http://schemas.microsoft.com/office/powerpoint/2010/main" val="42829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20">
        <p:fade/>
      </p:transition>
    </mc:Choice>
    <mc:Fallback xmlns="">
      <p:transition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 mess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Kép 10" descr="Kép 10"/>
          <p:cNvPicPr>
            <a:picLocks noChangeAspect="1"/>
          </p:cNvPicPr>
          <p:nvPr userDrawn="1"/>
        </p:nvPicPr>
        <p:blipFill>
          <a:blip r:embed="rId2"/>
          <a:srcRect t="14602" r="55677"/>
          <a:stretch>
            <a:fillRect/>
          </a:stretch>
        </p:blipFill>
        <p:spPr>
          <a:xfrm flipH="1">
            <a:off x="0" y="3378"/>
            <a:ext cx="4736708" cy="6851312"/>
          </a:xfrm>
          <a:prstGeom prst="rect">
            <a:avLst/>
          </a:prstGeom>
          <a:ln w="12700">
            <a:miter lim="400000"/>
          </a:ln>
        </p:spPr>
      </p:pic>
      <p:pic>
        <p:nvPicPr>
          <p:cNvPr id="10" name="Ábra 4" descr="Ábra 4"/>
          <p:cNvPicPr>
            <a:picLocks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8236800" y="723600"/>
            <a:ext cx="3358800" cy="723600"/>
          </a:xfrm>
          <a:prstGeom prst="rect">
            <a:avLst/>
          </a:prstGeom>
          <a:ln w="12700">
            <a:miter lim="400000"/>
          </a:ln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59600" y="2966400"/>
            <a:ext cx="9079200" cy="925200"/>
          </a:xfrm>
          <a:prstGeom prst="rect">
            <a:avLst/>
          </a:prstGeom>
        </p:spPr>
        <p:txBody>
          <a:bodyPr lIns="90000" tIns="46800" rIns="90000" bIns="46800" anchor="t" anchorCtr="0"/>
          <a:lstStyle>
            <a:lvl1pPr algn="r">
              <a:lnSpc>
                <a:spcPct val="100000"/>
              </a:lnSpc>
              <a:defRPr sz="5400">
                <a:solidFill>
                  <a:srgbClr val="121D46"/>
                </a:solidFill>
                <a:latin typeface="Poppins Bold" panose="00000800000000000000" pitchFamily="2" charset="-18"/>
                <a:cs typeface="Poppins Bold" panose="00000800000000000000" pitchFamily="2" charset="-18"/>
              </a:defRPr>
            </a:lvl1pPr>
          </a:lstStyle>
          <a:p>
            <a:r>
              <a:rPr lang="hu-HU" dirty="0"/>
              <a:t>Mintacím szerkesztése</a:t>
            </a:r>
            <a:endParaRPr lang="en-US" dirty="0"/>
          </a:p>
        </p:txBody>
      </p:sp>
      <p:sp>
        <p:nvSpPr>
          <p:cNvPr id="21" name="Szöveg helye 20"/>
          <p:cNvSpPr>
            <a:spLocks noGrp="1"/>
          </p:cNvSpPr>
          <p:nvPr>
            <p:ph type="body" sz="quarter" idx="10"/>
          </p:nvPr>
        </p:nvSpPr>
        <p:spPr>
          <a:xfrm>
            <a:off x="7509377" y="6134400"/>
            <a:ext cx="4172400" cy="367200"/>
          </a:xfrm>
          <a:prstGeom prst="rect">
            <a:avLst/>
          </a:prstGeom>
        </p:spPr>
        <p:txBody>
          <a:bodyPr wrap="none" lIns="90000" tIns="46800" rIns="90000" bIns="46800"/>
          <a:lstStyle>
            <a:lvl1pPr marL="0" indent="0" algn="r">
              <a:lnSpc>
                <a:spcPct val="100000"/>
              </a:lnSpc>
              <a:buNone/>
              <a:defRPr sz="1200">
                <a:solidFill>
                  <a:srgbClr val="9DA8C4"/>
                </a:solidFill>
                <a:latin typeface="Poppins regular" panose="00000500000000000000" pitchFamily="2" charset="-18"/>
                <a:cs typeface="Poppins regular" panose="00000500000000000000" pitchFamily="2" charset="-18"/>
              </a:defRPr>
            </a:lvl1pPr>
            <a:lvl2pPr indent="0">
              <a:lnSpc>
                <a:spcPct val="100000"/>
              </a:lnSpc>
              <a:buNone/>
              <a:defRPr sz="1125">
                <a:solidFill>
                  <a:srgbClr val="9DA8C4"/>
                </a:solidFill>
                <a:latin typeface="Poppins regular" panose="00000500000000000000" pitchFamily="2" charset="-18"/>
                <a:cs typeface="Poppins regular" panose="00000500000000000000" pitchFamily="2" charset="-18"/>
              </a:defRPr>
            </a:lvl2pPr>
            <a:lvl3pPr indent="0">
              <a:lnSpc>
                <a:spcPct val="100000"/>
              </a:lnSpc>
              <a:buNone/>
              <a:defRPr sz="1125">
                <a:solidFill>
                  <a:srgbClr val="9DA8C4"/>
                </a:solidFill>
                <a:latin typeface="Poppins regular" panose="00000500000000000000" pitchFamily="2" charset="-18"/>
                <a:cs typeface="Poppins regular" panose="00000500000000000000" pitchFamily="2" charset="-18"/>
              </a:defRPr>
            </a:lvl3pPr>
            <a:lvl4pPr indent="0">
              <a:lnSpc>
                <a:spcPct val="100000"/>
              </a:lnSpc>
              <a:buNone/>
              <a:defRPr sz="1125">
                <a:solidFill>
                  <a:srgbClr val="9DA8C4"/>
                </a:solidFill>
                <a:latin typeface="Poppins regular" panose="00000500000000000000" pitchFamily="2" charset="-18"/>
                <a:cs typeface="Poppins regular" panose="00000500000000000000" pitchFamily="2" charset="-18"/>
              </a:defRPr>
            </a:lvl4pPr>
            <a:lvl5pPr indent="0">
              <a:lnSpc>
                <a:spcPct val="100000"/>
              </a:lnSpc>
              <a:buNone/>
              <a:defRPr sz="1125">
                <a:solidFill>
                  <a:srgbClr val="9DA8C4"/>
                </a:solidFill>
                <a:latin typeface="Poppins regular" panose="00000500000000000000" pitchFamily="2" charset="-18"/>
                <a:cs typeface="Poppins regular" panose="00000500000000000000" pitchFamily="2" charset="-18"/>
              </a:defRPr>
            </a:lvl5pPr>
          </a:lstStyle>
          <a:p>
            <a:pPr lvl="0"/>
            <a:r>
              <a:rPr lang="hu-HU" dirty="0"/>
              <a:t>Mintaszöveg szerkesztése</a:t>
            </a:r>
          </a:p>
        </p:txBody>
      </p:sp>
    </p:spTree>
    <p:extLst>
      <p:ext uri="{BB962C8B-B14F-4D97-AF65-F5344CB8AC3E}">
        <p14:creationId xmlns:p14="http://schemas.microsoft.com/office/powerpoint/2010/main" val="7453601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7919176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blue">
    <p:bg>
      <p:bgPr>
        <a:solidFill>
          <a:srgbClr val="121D4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162920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14713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5" r:id="rId2"/>
    <p:sldLayoutId id="2147483674" r:id="rId3"/>
    <p:sldLayoutId id="2147483684" r:id="rId4"/>
    <p:sldLayoutId id="2147483685" r:id="rId5"/>
    <p:sldLayoutId id="2147483686" r:id="rId6"/>
    <p:sldLayoutId id="2147483687" r:id="rId7"/>
    <p:sldLayoutId id="2147483690" r:id="rId8"/>
    <p:sldLayoutId id="2147483691" r:id="rId9"/>
    <p:sldLayoutId id="2147483692" r:id="rId10"/>
    <p:sldLayoutId id="2147483688" r:id="rId11"/>
    <p:sldLayoutId id="2147483689" r:id="rId12"/>
  </p:sldLayoutIdLst>
  <p:hf sldNum="0" hdr="0" dt="0"/>
  <p:txStyles>
    <p:titleStyle>
      <a:lvl1pPr algn="l" defTabSz="914399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399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399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99" indent="-228600" algn="l" defTabSz="914399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98" indent="-228600" algn="l" defTabSz="914399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1" kern="1200">
          <a:solidFill>
            <a:schemeClr val="tx1"/>
          </a:solidFill>
          <a:latin typeface="+mn-lt"/>
          <a:ea typeface="+mn-ea"/>
          <a:cs typeface="+mn-cs"/>
        </a:defRPr>
      </a:lvl4pPr>
      <a:lvl5pPr marL="2057398" indent="-228600" algn="l" defTabSz="914399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1" kern="1200">
          <a:solidFill>
            <a:schemeClr val="tx1"/>
          </a:solidFill>
          <a:latin typeface="+mn-lt"/>
          <a:ea typeface="+mn-ea"/>
          <a:cs typeface="+mn-cs"/>
        </a:defRPr>
      </a:lvl5pPr>
      <a:lvl6pPr marL="2514597" indent="-228600" algn="l" defTabSz="914399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1" kern="1200">
          <a:solidFill>
            <a:schemeClr val="tx1"/>
          </a:solidFill>
          <a:latin typeface="+mn-lt"/>
          <a:ea typeface="+mn-ea"/>
          <a:cs typeface="+mn-cs"/>
        </a:defRPr>
      </a:lvl6pPr>
      <a:lvl7pPr marL="2971796" indent="-228600" algn="l" defTabSz="914399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1" kern="1200">
          <a:solidFill>
            <a:schemeClr val="tx1"/>
          </a:solidFill>
          <a:latin typeface="+mn-lt"/>
          <a:ea typeface="+mn-ea"/>
          <a:cs typeface="+mn-cs"/>
        </a:defRPr>
      </a:lvl7pPr>
      <a:lvl8pPr marL="3428996" indent="-228600" algn="l" defTabSz="914399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1" kern="1200">
          <a:solidFill>
            <a:schemeClr val="tx1"/>
          </a:solidFill>
          <a:latin typeface="+mn-lt"/>
          <a:ea typeface="+mn-ea"/>
          <a:cs typeface="+mn-cs"/>
        </a:defRPr>
      </a:lvl8pPr>
      <a:lvl9pPr marL="3886195" indent="-228600" algn="l" defTabSz="914399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1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99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399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2pPr>
      <a:lvl3pPr marL="914399" algn="l" defTabSz="914399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3pPr>
      <a:lvl4pPr marL="1371599" algn="l" defTabSz="914399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4pPr>
      <a:lvl5pPr marL="1828798" algn="l" defTabSz="914399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5pPr>
      <a:lvl6pPr marL="2285997" algn="l" defTabSz="914399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6pPr>
      <a:lvl7pPr marL="2743197" algn="l" defTabSz="914399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7pPr>
      <a:lvl8pPr marL="3200396" algn="l" defTabSz="914399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8pPr>
      <a:lvl9pPr marL="3657596" algn="l" defTabSz="914399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2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image" Target="../media/image7.png"/><Relationship Id="rId7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0.png"/><Relationship Id="rId5" Type="http://schemas.openxmlformats.org/officeDocument/2006/relationships/image" Target="../media/image9.jpeg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image" Target="../media/image7.png"/><Relationship Id="rId7" Type="http://schemas.openxmlformats.org/officeDocument/2006/relationships/image" Target="../media/image10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9.jpeg"/><Relationship Id="rId5" Type="http://schemas.openxmlformats.org/officeDocument/2006/relationships/image" Target="../media/image8.png"/><Relationship Id="rId4" Type="http://schemas.openxmlformats.org/officeDocument/2006/relationships/image" Target="../media/image1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2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image" Target="../media/image7.png"/><Relationship Id="rId7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0.png"/><Relationship Id="rId5" Type="http://schemas.openxmlformats.org/officeDocument/2006/relationships/image" Target="../media/image9.jpeg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image" Target="../media/image7.png"/><Relationship Id="rId7" Type="http://schemas.openxmlformats.org/officeDocument/2006/relationships/image" Target="../media/image10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9.jpeg"/><Relationship Id="rId5" Type="http://schemas.openxmlformats.org/officeDocument/2006/relationships/image" Target="../media/image8.png"/><Relationship Id="rId4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7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3" Type="http://schemas.openxmlformats.org/officeDocument/2006/relationships/image" Target="../media/image7.png"/><Relationship Id="rId7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0.png"/><Relationship Id="rId5" Type="http://schemas.openxmlformats.org/officeDocument/2006/relationships/image" Target="../media/image9.jpeg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3" Type="http://schemas.openxmlformats.org/officeDocument/2006/relationships/image" Target="../media/image7.png"/><Relationship Id="rId7" Type="http://schemas.openxmlformats.org/officeDocument/2006/relationships/image" Target="../media/image10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9.jpeg"/><Relationship Id="rId5" Type="http://schemas.openxmlformats.org/officeDocument/2006/relationships/image" Target="../media/image8.png"/><Relationship Id="rId4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3" Type="http://schemas.openxmlformats.org/officeDocument/2006/relationships/image" Target="../media/image8.png"/><Relationship Id="rId7" Type="http://schemas.openxmlformats.org/officeDocument/2006/relationships/image" Target="../media/image1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7.png"/><Relationship Id="rId7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0.png"/><Relationship Id="rId5" Type="http://schemas.openxmlformats.org/officeDocument/2006/relationships/image" Target="../media/image9.jpeg"/><Relationship Id="rId4" Type="http://schemas.openxmlformats.org/officeDocument/2006/relationships/image" Target="../media/image8.png"/><Relationship Id="rId9" Type="http://schemas.microsoft.com/office/2007/relationships/hdphoto" Target="../media/hdphoto2.wdp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7.png"/><Relationship Id="rId7" Type="http://schemas.openxmlformats.org/officeDocument/2006/relationships/image" Target="../media/image10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9.jpeg"/><Relationship Id="rId5" Type="http://schemas.openxmlformats.org/officeDocument/2006/relationships/image" Target="../media/image8.png"/><Relationship Id="rId4" Type="http://schemas.openxmlformats.org/officeDocument/2006/relationships/image" Target="../media/image16.png"/><Relationship Id="rId9" Type="http://schemas.microsoft.com/office/2007/relationships/hdphoto" Target="../media/hdphoto2.wdp"/></Relationships>
</file>

<file path=ppt/slides/_rels/slide13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3" Type="http://schemas.openxmlformats.org/officeDocument/2006/relationships/image" Target="../media/image8.png"/><Relationship Id="rId7" Type="http://schemas.openxmlformats.org/officeDocument/2006/relationships/image" Target="../media/image1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7.png"/><Relationship Id="rId7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0.png"/><Relationship Id="rId5" Type="http://schemas.openxmlformats.org/officeDocument/2006/relationships/image" Target="../media/image9.jpeg"/><Relationship Id="rId4" Type="http://schemas.openxmlformats.org/officeDocument/2006/relationships/image" Target="../media/image8.png"/><Relationship Id="rId9" Type="http://schemas.microsoft.com/office/2007/relationships/hdphoto" Target="../media/hdphoto3.wdp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7.png"/><Relationship Id="rId7" Type="http://schemas.openxmlformats.org/officeDocument/2006/relationships/image" Target="../media/image10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9.jpeg"/><Relationship Id="rId5" Type="http://schemas.openxmlformats.org/officeDocument/2006/relationships/image" Target="../media/image8.png"/><Relationship Id="rId4" Type="http://schemas.openxmlformats.org/officeDocument/2006/relationships/image" Target="../media/image16.png"/><Relationship Id="rId9" Type="http://schemas.microsoft.com/office/2007/relationships/hdphoto" Target="../media/hdphoto3.wdp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2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jpe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image" Target="../media/image7.png"/><Relationship Id="rId7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0.png"/><Relationship Id="rId5" Type="http://schemas.openxmlformats.org/officeDocument/2006/relationships/image" Target="../media/image9.jpeg"/><Relationship Id="rId4" Type="http://schemas.openxmlformats.org/officeDocument/2006/relationships/image" Target="../media/image8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image" Target="../media/image7.png"/><Relationship Id="rId7" Type="http://schemas.openxmlformats.org/officeDocument/2006/relationships/image" Target="../media/image10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9.jpeg"/><Relationship Id="rId5" Type="http://schemas.openxmlformats.org/officeDocument/2006/relationships/image" Target="../media/image8.png"/><Relationship Id="rId4" Type="http://schemas.openxmlformats.org/officeDocument/2006/relationships/image" Target="../media/image16.png"/></Relationships>
</file>

<file path=ppt/slides/_rels/slide19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3" Type="http://schemas.openxmlformats.org/officeDocument/2006/relationships/image" Target="../media/image8.png"/><Relationship Id="rId7" Type="http://schemas.openxmlformats.org/officeDocument/2006/relationships/image" Target="../media/image1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jpe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7.png"/><Relationship Id="rId7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0.png"/><Relationship Id="rId5" Type="http://schemas.openxmlformats.org/officeDocument/2006/relationships/image" Target="../media/image9.jpeg"/><Relationship Id="rId4" Type="http://schemas.openxmlformats.org/officeDocument/2006/relationships/image" Target="../media/image8.png"/><Relationship Id="rId9" Type="http://schemas.microsoft.com/office/2007/relationships/hdphoto" Target="../media/hdphoto2.wdp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7.png"/><Relationship Id="rId7" Type="http://schemas.openxmlformats.org/officeDocument/2006/relationships/image" Target="../media/image10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9.jpeg"/><Relationship Id="rId5" Type="http://schemas.openxmlformats.org/officeDocument/2006/relationships/image" Target="../media/image8.png"/><Relationship Id="rId4" Type="http://schemas.openxmlformats.org/officeDocument/2006/relationships/image" Target="../media/image16.png"/><Relationship Id="rId9" Type="http://schemas.microsoft.com/office/2007/relationships/hdphoto" Target="../media/hdphoto2.wdp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7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jpe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3" Type="http://schemas.openxmlformats.org/officeDocument/2006/relationships/image" Target="../media/image7.png"/><Relationship Id="rId7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0.png"/><Relationship Id="rId5" Type="http://schemas.openxmlformats.org/officeDocument/2006/relationships/image" Target="../media/image9.jpeg"/><Relationship Id="rId4" Type="http://schemas.openxmlformats.org/officeDocument/2006/relationships/image" Target="../media/image8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3" Type="http://schemas.openxmlformats.org/officeDocument/2006/relationships/image" Target="../media/image7.png"/><Relationship Id="rId7" Type="http://schemas.openxmlformats.org/officeDocument/2006/relationships/image" Target="../media/image10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9.jpeg"/><Relationship Id="rId5" Type="http://schemas.openxmlformats.org/officeDocument/2006/relationships/image" Target="../media/image8.png"/><Relationship Id="rId4" Type="http://schemas.openxmlformats.org/officeDocument/2006/relationships/image" Target="../media/image16.png"/></Relationships>
</file>

<file path=ppt/slides/_rels/slide25.xml.rels><?xml version="1.0" encoding="UTF-8" standalone="yes"?>
<Relationships xmlns="http://schemas.openxmlformats.org/package/2006/relationships"><Relationship Id="rId8" Type="http://schemas.microsoft.com/office/2007/relationships/hdphoto" Target="../media/hdphoto4.wdp"/><Relationship Id="rId3" Type="http://schemas.openxmlformats.org/officeDocument/2006/relationships/image" Target="../media/image8.png"/><Relationship Id="rId7" Type="http://schemas.openxmlformats.org/officeDocument/2006/relationships/image" Target="../media/image20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jpe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7.png"/><Relationship Id="rId7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0.png"/><Relationship Id="rId5" Type="http://schemas.openxmlformats.org/officeDocument/2006/relationships/image" Target="../media/image9.jpeg"/><Relationship Id="rId4" Type="http://schemas.openxmlformats.org/officeDocument/2006/relationships/image" Target="../media/image8.png"/><Relationship Id="rId9" Type="http://schemas.microsoft.com/office/2007/relationships/hdphoto" Target="../media/hdphoto4.wdp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7.png"/><Relationship Id="rId7" Type="http://schemas.openxmlformats.org/officeDocument/2006/relationships/image" Target="../media/image10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9.jpeg"/><Relationship Id="rId5" Type="http://schemas.openxmlformats.org/officeDocument/2006/relationships/image" Target="../media/image8.png"/><Relationship Id="rId4" Type="http://schemas.openxmlformats.org/officeDocument/2006/relationships/image" Target="../media/image16.png"/><Relationship Id="rId9" Type="http://schemas.microsoft.com/office/2007/relationships/hdphoto" Target="../media/hdphoto4.wdp"/></Relationships>
</file>

<file path=ppt/slides/_rels/slide28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3" Type="http://schemas.openxmlformats.org/officeDocument/2006/relationships/image" Target="../media/image8.png"/><Relationship Id="rId7" Type="http://schemas.openxmlformats.org/officeDocument/2006/relationships/image" Target="../media/image1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jpe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7.png"/><Relationship Id="rId7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0.png"/><Relationship Id="rId5" Type="http://schemas.openxmlformats.org/officeDocument/2006/relationships/image" Target="../media/image9.jpeg"/><Relationship Id="rId4" Type="http://schemas.openxmlformats.org/officeDocument/2006/relationships/image" Target="../media/image8.png"/><Relationship Id="rId9" Type="http://schemas.microsoft.com/office/2007/relationships/hdphoto" Target="../media/hdphoto2.wdp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7.png"/><Relationship Id="rId7" Type="http://schemas.openxmlformats.org/officeDocument/2006/relationships/image" Target="../media/image10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9.jpeg"/><Relationship Id="rId5" Type="http://schemas.openxmlformats.org/officeDocument/2006/relationships/image" Target="../media/image8.png"/><Relationship Id="rId4" Type="http://schemas.openxmlformats.org/officeDocument/2006/relationships/image" Target="../media/image16.png"/><Relationship Id="rId9" Type="http://schemas.microsoft.com/office/2007/relationships/hdphoto" Target="../media/hdphoto2.wdp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7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jpe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3" Type="http://schemas.openxmlformats.org/officeDocument/2006/relationships/image" Target="../media/image7.png"/><Relationship Id="rId7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0.png"/><Relationship Id="rId5" Type="http://schemas.openxmlformats.org/officeDocument/2006/relationships/image" Target="../media/image9.jpeg"/><Relationship Id="rId4" Type="http://schemas.openxmlformats.org/officeDocument/2006/relationships/image" Target="../media/image8.png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3" Type="http://schemas.openxmlformats.org/officeDocument/2006/relationships/image" Target="../media/image7.png"/><Relationship Id="rId7" Type="http://schemas.openxmlformats.org/officeDocument/2006/relationships/image" Target="../media/image10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9.jpeg"/><Relationship Id="rId5" Type="http://schemas.openxmlformats.org/officeDocument/2006/relationships/image" Target="../media/image8.png"/><Relationship Id="rId4" Type="http://schemas.openxmlformats.org/officeDocument/2006/relationships/image" Target="../media/image16.png"/></Relationships>
</file>

<file path=ppt/slides/_rels/slide34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3" Type="http://schemas.openxmlformats.org/officeDocument/2006/relationships/image" Target="../media/image8.png"/><Relationship Id="rId7" Type="http://schemas.openxmlformats.org/officeDocument/2006/relationships/image" Target="../media/image1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jpeg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7.png"/><Relationship Id="rId7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0.png"/><Relationship Id="rId5" Type="http://schemas.openxmlformats.org/officeDocument/2006/relationships/image" Target="../media/image9.jpeg"/><Relationship Id="rId4" Type="http://schemas.openxmlformats.org/officeDocument/2006/relationships/image" Target="../media/image8.png"/><Relationship Id="rId9" Type="http://schemas.microsoft.com/office/2007/relationships/hdphoto" Target="../media/hdphoto3.wdp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7.png"/><Relationship Id="rId7" Type="http://schemas.openxmlformats.org/officeDocument/2006/relationships/image" Target="../media/image10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9.jpeg"/><Relationship Id="rId5" Type="http://schemas.openxmlformats.org/officeDocument/2006/relationships/image" Target="../media/image8.png"/><Relationship Id="rId4" Type="http://schemas.openxmlformats.org/officeDocument/2006/relationships/image" Target="../media/image16.png"/><Relationship Id="rId9" Type="http://schemas.microsoft.com/office/2007/relationships/hdphoto" Target="../media/hdphoto3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Téglalap 35">
            <a:extLst>
              <a:ext uri="{FF2B5EF4-FFF2-40B4-BE49-F238E27FC236}">
                <a16:creationId xmlns:a16="http://schemas.microsoft.com/office/drawing/2014/main" id="{E76D4EAD-BFA8-84B9-1ACD-28B395D8E87E}"/>
              </a:ext>
            </a:extLst>
          </p:cNvPr>
          <p:cNvSpPr/>
          <p:nvPr/>
        </p:nvSpPr>
        <p:spPr>
          <a:xfrm>
            <a:off x="9283788" y="5911109"/>
            <a:ext cx="2731231" cy="63330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35" name="Szövegdoboz 34">
            <a:extLst>
              <a:ext uri="{FF2B5EF4-FFF2-40B4-BE49-F238E27FC236}">
                <a16:creationId xmlns:a16="http://schemas.microsoft.com/office/drawing/2014/main" id="{111C6DEE-88EC-28B5-6B46-1C92FF39105A}"/>
              </a:ext>
            </a:extLst>
          </p:cNvPr>
          <p:cNvSpPr txBox="1"/>
          <p:nvPr/>
        </p:nvSpPr>
        <p:spPr>
          <a:xfrm>
            <a:off x="8950156" y="2276308"/>
            <a:ext cx="2733694" cy="4324322"/>
          </a:xfrm>
          <a:prstGeom prst="rect">
            <a:avLst/>
          </a:prstGeom>
          <a:solidFill>
            <a:schemeClr val="tx2">
              <a:lumMod val="60000"/>
              <a:lumOff val="40000"/>
              <a:alpha val="10000"/>
            </a:schemeClr>
          </a:solidFill>
          <a:ln w="19050">
            <a:solidFill>
              <a:schemeClr val="accent1">
                <a:lumMod val="75000"/>
              </a:schemeClr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endParaRPr lang="hu-HU" sz="1600" b="1" dirty="0">
              <a:solidFill>
                <a:srgbClr val="FF0000"/>
              </a:solidFill>
            </a:endParaRPr>
          </a:p>
        </p:txBody>
      </p:sp>
      <p:sp>
        <p:nvSpPr>
          <p:cNvPr id="2" name="Cím 1">
            <a:extLst>
              <a:ext uri="{FF2B5EF4-FFF2-40B4-BE49-F238E27FC236}">
                <a16:creationId xmlns:a16="http://schemas.microsoft.com/office/drawing/2014/main" id="{3530574D-5595-D829-0B31-271090C5BD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5071" y="298478"/>
            <a:ext cx="10749375" cy="554400"/>
          </a:xfrm>
        </p:spPr>
        <p:txBody>
          <a:bodyPr/>
          <a:lstStyle/>
          <a:p>
            <a:r>
              <a:rPr lang="hu-HU"/>
              <a:t>Visszajelzés POTEcho-n keresztül</a:t>
            </a:r>
            <a:endParaRPr lang="hu-HU">
              <a:latin typeface="Poppins Bold" panose="020B0604020202020204" charset="0"/>
              <a:cs typeface="Poppins Bold" panose="020B0604020202020204" charset="0"/>
            </a:endParaRPr>
          </a:p>
        </p:txBody>
      </p:sp>
      <p:sp>
        <p:nvSpPr>
          <p:cNvPr id="4" name="Szöveg helye 3">
            <a:extLst>
              <a:ext uri="{FF2B5EF4-FFF2-40B4-BE49-F238E27FC236}">
                <a16:creationId xmlns:a16="http://schemas.microsoft.com/office/drawing/2014/main" id="{D23048B6-63D0-FC28-13E1-C51A897D730C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784380" y="941270"/>
            <a:ext cx="10160785" cy="4096037"/>
          </a:xfrm>
        </p:spPr>
        <p:txBody>
          <a:bodyPr/>
          <a:lstStyle/>
          <a:p>
            <a:pPr marL="0" indent="0">
              <a:buNone/>
            </a:pPr>
            <a:r>
              <a:rPr lang="hu-HU">
                <a:latin typeface="Poppins Regular" panose="020B0604020202020204" charset="0"/>
                <a:cs typeface="Poppins Regular" panose="020B0604020202020204" charset="0"/>
              </a:rPr>
              <a:t>Applikáció    vagy       </a:t>
            </a:r>
            <a:r>
              <a:rPr lang="de-DE">
                <a:latin typeface="Poppins Regular" panose="020B0604020202020204" charset="0"/>
                <a:cs typeface="Poppins Regular" panose="020B0604020202020204" charset="0"/>
              </a:rPr>
              <a:t>potecho.pte.hu</a:t>
            </a:r>
            <a:endParaRPr lang="hu-HU">
              <a:latin typeface="Poppins Regular" panose="020B0604020202020204" charset="0"/>
              <a:cs typeface="Poppins Regular" panose="020B0604020202020204" charset="0"/>
            </a:endParaRPr>
          </a:p>
        </p:txBody>
      </p:sp>
      <p:grpSp>
        <p:nvGrpSpPr>
          <p:cNvPr id="34" name="Csoportba foglalás 33">
            <a:extLst>
              <a:ext uri="{FF2B5EF4-FFF2-40B4-BE49-F238E27FC236}">
                <a16:creationId xmlns:a16="http://schemas.microsoft.com/office/drawing/2014/main" id="{BA222CC8-3BC0-7FEA-27F1-4F7D7E8208DB}"/>
              </a:ext>
            </a:extLst>
          </p:cNvPr>
          <p:cNvGrpSpPr/>
          <p:nvPr/>
        </p:nvGrpSpPr>
        <p:grpSpPr>
          <a:xfrm>
            <a:off x="8754440" y="2384140"/>
            <a:ext cx="3151315" cy="4063737"/>
            <a:chOff x="8886209" y="2551765"/>
            <a:chExt cx="3148476" cy="4060075"/>
          </a:xfrm>
          <a:noFill/>
        </p:grpSpPr>
        <p:sp>
          <p:nvSpPr>
            <p:cNvPr id="9" name="Szövegdoboz 8">
              <a:extLst>
                <a:ext uri="{FF2B5EF4-FFF2-40B4-BE49-F238E27FC236}">
                  <a16:creationId xmlns:a16="http://schemas.microsoft.com/office/drawing/2014/main" id="{FA11FD93-0A42-892E-45E8-9D5BC540329E}"/>
                </a:ext>
              </a:extLst>
            </p:cNvPr>
            <p:cNvSpPr txBox="1"/>
            <p:nvPr/>
          </p:nvSpPr>
          <p:spPr>
            <a:xfrm>
              <a:off x="8886210" y="2917056"/>
              <a:ext cx="3148474" cy="461249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pPr algn="ctr"/>
              <a:r>
                <a:rPr lang="hu-HU" sz="1200">
                  <a:latin typeface="Poppins Regular" panose="020B0604020202020204" charset="0"/>
                  <a:cs typeface="Poppins Regular" panose="020B0604020202020204" charset="0"/>
                </a:rPr>
                <a:t>Feltétel: legalább</a:t>
              </a:r>
              <a:br>
                <a:rPr lang="hu-HU" sz="1200">
                  <a:latin typeface="Poppins Regular" panose="020B0604020202020204" charset="0"/>
                  <a:cs typeface="Poppins Regular" panose="020B0604020202020204" charset="0"/>
                </a:rPr>
              </a:br>
              <a:r>
                <a:rPr lang="hu-HU" sz="1200">
                  <a:latin typeface="Poppins Regular" panose="020B0604020202020204" charset="0"/>
                  <a:cs typeface="Poppins Regular" panose="020B0604020202020204" charset="0"/>
                </a:rPr>
                <a:t>5 kitöltés ezen a héten</a:t>
              </a:r>
              <a:r>
                <a:rPr lang="de-DE" sz="1200">
                  <a:latin typeface="Poppins Regular" panose="020B0604020202020204" charset="0"/>
                  <a:cs typeface="Poppins Regular" panose="020B0604020202020204" charset="0"/>
                </a:rPr>
                <a:t>!</a:t>
              </a:r>
              <a:endParaRPr lang="hu-HU" sz="1200">
                <a:latin typeface="Poppins Regular" panose="020B0604020202020204" charset="0"/>
                <a:cs typeface="Poppins Regular" panose="020B0604020202020204" charset="0"/>
              </a:endParaRPr>
            </a:p>
          </p:txBody>
        </p:sp>
        <p:sp>
          <p:nvSpPr>
            <p:cNvPr id="21" name="Szövegdoboz 20">
              <a:extLst>
                <a:ext uri="{FF2B5EF4-FFF2-40B4-BE49-F238E27FC236}">
                  <a16:creationId xmlns:a16="http://schemas.microsoft.com/office/drawing/2014/main" id="{E246E353-01D0-58CB-CA64-5B269DF5C3CE}"/>
                </a:ext>
              </a:extLst>
            </p:cNvPr>
            <p:cNvSpPr txBox="1"/>
            <p:nvPr/>
          </p:nvSpPr>
          <p:spPr>
            <a:xfrm>
              <a:off x="8886210" y="3436235"/>
              <a:ext cx="3148474" cy="522749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pPr algn="ctr" rtl="0">
                <a:buNone/>
              </a:pPr>
              <a:r>
                <a:rPr lang="hu-HU" sz="1400" b="0" i="0">
                  <a:solidFill>
                    <a:srgbClr val="000000"/>
                  </a:solidFill>
                  <a:effectLst/>
                  <a:latin typeface="Poppins Bold" panose="020B0604020202020204" charset="0"/>
                  <a:cs typeface="Poppins Bold" panose="020B0604020202020204" charset="0"/>
                </a:rPr>
                <a:t>5 JEGY</a:t>
              </a:r>
              <a:endParaRPr lang="hu-HU" sz="1400">
                <a:effectLst/>
                <a:latin typeface="Poppins Bold" panose="020B0604020202020204" charset="0"/>
                <a:cs typeface="Poppins Bold" panose="020B0604020202020204" charset="0"/>
              </a:endParaRPr>
            </a:p>
            <a:p>
              <a:pPr algn="ctr" rtl="0">
                <a:buNone/>
              </a:pPr>
              <a:r>
                <a:rPr lang="hu-HU" sz="1400" b="0" i="0">
                  <a:solidFill>
                    <a:srgbClr val="FF3131"/>
                  </a:solidFill>
                  <a:effectLst/>
                  <a:latin typeface="Poppins Bold" panose="020B0604020202020204" charset="0"/>
                  <a:cs typeface="Poppins Bold" panose="020B0604020202020204" charset="0"/>
                </a:rPr>
                <a:t>ÉJSZAKAI FÜRDŐ / AULA BULI</a:t>
              </a:r>
              <a:endParaRPr lang="hu-HU" sz="1400">
                <a:effectLst/>
                <a:latin typeface="Poppins Bold" panose="020B0604020202020204" charset="0"/>
                <a:cs typeface="Poppins Bold" panose="020B0604020202020204" charset="0"/>
              </a:endParaRPr>
            </a:p>
          </p:txBody>
        </p:sp>
        <p:sp>
          <p:nvSpPr>
            <p:cNvPr id="27" name="Szövegdoboz 26">
              <a:extLst>
                <a:ext uri="{FF2B5EF4-FFF2-40B4-BE49-F238E27FC236}">
                  <a16:creationId xmlns:a16="http://schemas.microsoft.com/office/drawing/2014/main" id="{853C6B75-81B4-AAC6-F1B9-110E7F12E8E3}"/>
                </a:ext>
              </a:extLst>
            </p:cNvPr>
            <p:cNvSpPr txBox="1"/>
            <p:nvPr/>
          </p:nvSpPr>
          <p:spPr>
            <a:xfrm>
              <a:off x="8886209" y="6350230"/>
              <a:ext cx="3148474" cy="261610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pPr algn="ctr"/>
              <a:r>
                <a:rPr lang="hu-HU" sz="1100">
                  <a:latin typeface="Poppins Regular" panose="020B0604020202020204" charset="0"/>
                  <a:cs typeface="Poppins Regular" panose="020B0604020202020204" charset="0"/>
                </a:rPr>
                <a:t>Támogató: </a:t>
              </a:r>
              <a:r>
                <a:rPr lang="hu-HU" sz="1100" i="1">
                  <a:latin typeface="Poppins Regular" panose="020B0604020202020204" charset="0"/>
                  <a:cs typeface="Poppins Regular" panose="020B0604020202020204" charset="0"/>
                </a:rPr>
                <a:t>HÖK</a:t>
              </a:r>
            </a:p>
          </p:txBody>
        </p:sp>
        <p:sp>
          <p:nvSpPr>
            <p:cNvPr id="33" name="Szövegdoboz 32">
              <a:extLst>
                <a:ext uri="{FF2B5EF4-FFF2-40B4-BE49-F238E27FC236}">
                  <a16:creationId xmlns:a16="http://schemas.microsoft.com/office/drawing/2014/main" id="{8B49A6BA-CF84-530F-23D7-798D9B4294F0}"/>
                </a:ext>
              </a:extLst>
            </p:cNvPr>
            <p:cNvSpPr txBox="1"/>
            <p:nvPr/>
          </p:nvSpPr>
          <p:spPr>
            <a:xfrm>
              <a:off x="8886211" y="2551765"/>
              <a:ext cx="3148474" cy="324256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pPr algn="ctr"/>
              <a:r>
                <a:rPr lang="hu-HU">
                  <a:latin typeface="Poppins Bold" panose="020B0604020202020204" charset="0"/>
                  <a:cs typeface="Poppins Bold" panose="020B0604020202020204" charset="0"/>
                </a:rPr>
                <a:t>POTEcho </a:t>
              </a:r>
              <a:r>
                <a:rPr lang="hu-HU" u="sng">
                  <a:latin typeface="Poppins Bold" panose="020B0604020202020204" charset="0"/>
                  <a:cs typeface="Poppins Bold" panose="020B0604020202020204" charset="0"/>
                </a:rPr>
                <a:t>Sorsolás</a:t>
              </a:r>
            </a:p>
          </p:txBody>
        </p:sp>
      </p:grpSp>
      <p:pic>
        <p:nvPicPr>
          <p:cNvPr id="19" name="Kép 18">
            <a:extLst>
              <a:ext uri="{FF2B5EF4-FFF2-40B4-BE49-F238E27FC236}">
                <a16:creationId xmlns:a16="http://schemas.microsoft.com/office/drawing/2014/main" id="{5D55F1A5-EF57-F967-8EBB-1534F95BA4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1" t="12941" r="2338"/>
          <a:stretch>
            <a:fillRect/>
          </a:stretch>
        </p:blipFill>
        <p:spPr>
          <a:xfrm>
            <a:off x="573550" y="3572105"/>
            <a:ext cx="7482940" cy="302207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3" name="Szövegdoboz 42">
            <a:extLst>
              <a:ext uri="{FF2B5EF4-FFF2-40B4-BE49-F238E27FC236}">
                <a16:creationId xmlns:a16="http://schemas.microsoft.com/office/drawing/2014/main" id="{C7BC6A8B-DCE5-1F4E-02AD-723AC775F582}"/>
              </a:ext>
            </a:extLst>
          </p:cNvPr>
          <p:cNvSpPr txBox="1"/>
          <p:nvPr/>
        </p:nvSpPr>
        <p:spPr>
          <a:xfrm>
            <a:off x="5235743" y="2488266"/>
            <a:ext cx="3063635" cy="307777"/>
          </a:xfrm>
          <a:prstGeom prst="rect">
            <a:avLst/>
          </a:prstGeom>
          <a:noFill/>
          <a:ln w="19050">
            <a:noFill/>
          </a:ln>
          <a:effectLst/>
        </p:spPr>
        <p:txBody>
          <a:bodyPr wrap="square" rtlCol="0">
            <a:spAutoFit/>
          </a:bodyPr>
          <a:lstStyle/>
          <a:p>
            <a:pPr algn="ctr"/>
            <a:r>
              <a:rPr lang="hu-HU" sz="1400">
                <a:solidFill>
                  <a:srgbClr val="121D46"/>
                </a:solidFill>
                <a:latin typeface="Poppins Regular" panose="020B0604020202020204" charset="0"/>
                <a:cs typeface="Poppins Regular" panose="020B0604020202020204" charset="0"/>
              </a:rPr>
              <a:t>Anonimitás biztosított</a:t>
            </a:r>
            <a:endParaRPr lang="hu-HU" sz="1400" dirty="0">
              <a:solidFill>
                <a:srgbClr val="121D46"/>
              </a:solidFill>
              <a:latin typeface="Poppins Regular" panose="020B0604020202020204" charset="0"/>
              <a:cs typeface="Poppins Regular" panose="020B0604020202020204" charset="0"/>
            </a:endParaRPr>
          </a:p>
        </p:txBody>
      </p:sp>
      <p:pic>
        <p:nvPicPr>
          <p:cNvPr id="49" name="Kép 48" descr="A képen minta, tér, Grafika, pixel látható&#10;&#10;Előfordulhat, hogy az AI által létrehozott tartalom helytelen.">
            <a:extLst>
              <a:ext uri="{FF2B5EF4-FFF2-40B4-BE49-F238E27FC236}">
                <a16:creationId xmlns:a16="http://schemas.microsoft.com/office/drawing/2014/main" id="{4EE2DEDF-D462-0376-7976-A45FB644340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28" t="10641" r="11049" b="11473"/>
          <a:stretch>
            <a:fillRect/>
          </a:stretch>
        </p:blipFill>
        <p:spPr>
          <a:xfrm>
            <a:off x="2749708" y="1369073"/>
            <a:ext cx="2050564" cy="2041729"/>
          </a:xfrm>
          <a:prstGeom prst="rect">
            <a:avLst/>
          </a:prstGeom>
        </p:spPr>
      </p:pic>
      <p:pic>
        <p:nvPicPr>
          <p:cNvPr id="50" name="Picture 4" descr="App Store Vector Art, Icons, and Graphics for Free Download">
            <a:extLst>
              <a:ext uri="{FF2B5EF4-FFF2-40B4-BE49-F238E27FC236}">
                <a16:creationId xmlns:a16="http://schemas.microsoft.com/office/drawing/2014/main" id="{1A3981B1-A521-3A6B-1814-FE005D899C6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628" t="20671" r="7169" b="20791"/>
          <a:stretch>
            <a:fillRect/>
          </a:stretch>
        </p:blipFill>
        <p:spPr bwMode="auto">
          <a:xfrm>
            <a:off x="573550" y="1458161"/>
            <a:ext cx="1589417" cy="1157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" name="Kép 50">
            <a:extLst>
              <a:ext uri="{FF2B5EF4-FFF2-40B4-BE49-F238E27FC236}">
                <a16:creationId xmlns:a16="http://schemas.microsoft.com/office/drawing/2014/main" id="{9362510D-C44A-9CEC-3823-4BAEFD841222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73863" t="21075" r="6083" b="43410"/>
          <a:stretch>
            <a:fillRect/>
          </a:stretch>
        </p:blipFill>
        <p:spPr>
          <a:xfrm>
            <a:off x="6943430" y="164505"/>
            <a:ext cx="825511" cy="822345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5" name="Kép 4" descr="A képen szöveg, Betűtípus, embléma, Grafika látható&#10;&#10;Előfordulhat, hogy az AI által létrehozott tartalom helytelen.">
            <a:extLst>
              <a:ext uri="{FF2B5EF4-FFF2-40B4-BE49-F238E27FC236}">
                <a16:creationId xmlns:a16="http://schemas.microsoft.com/office/drawing/2014/main" id="{B92DA7E3-0CFE-91FC-139B-761E066148D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086666" y="1508896"/>
            <a:ext cx="3445870" cy="1012664"/>
          </a:xfrm>
          <a:prstGeom prst="rect">
            <a:avLst/>
          </a:prstGeom>
        </p:spPr>
      </p:pic>
      <p:sp>
        <p:nvSpPr>
          <p:cNvPr id="6" name="Szövegdoboz 5">
            <a:extLst>
              <a:ext uri="{FF2B5EF4-FFF2-40B4-BE49-F238E27FC236}">
                <a16:creationId xmlns:a16="http://schemas.microsoft.com/office/drawing/2014/main" id="{EF4772B5-5BE8-9180-DE0F-7F8D907BDE6B}"/>
              </a:ext>
            </a:extLst>
          </p:cNvPr>
          <p:cNvSpPr txBox="1"/>
          <p:nvPr/>
        </p:nvSpPr>
        <p:spPr>
          <a:xfrm>
            <a:off x="8919566" y="344980"/>
            <a:ext cx="2733694" cy="1464798"/>
          </a:xfrm>
          <a:prstGeom prst="roundRect">
            <a:avLst/>
          </a:prstGeom>
        </p:spPr>
        <p:style>
          <a:lnRef idx="2">
            <a:schemeClr val="accent2">
              <a:shade val="15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marR="0" lvl="0" algn="ctr" defTabSz="914399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hu-HU" sz="2800" i="0" u="none" strike="noStrike" kern="1200" cap="none" spc="0" normalizeH="0" baseline="0" noProof="0">
                <a:ln>
                  <a:noFill/>
                </a:ln>
                <a:solidFill>
                  <a:srgbClr val="121D46"/>
                </a:solidFill>
                <a:effectLst/>
                <a:uLnTx/>
                <a:uFillTx/>
                <a:latin typeface="Poppins Bold" panose="020B0604020202020204" charset="-18"/>
                <a:ea typeface="+mn-ea"/>
                <a:cs typeface="Poppins Bold" panose="020B0604020202020204" charset="-18"/>
              </a:rPr>
              <a:t>3. hét</a:t>
            </a:r>
            <a:r>
              <a:rPr kumimoji="0" lang="hu-HU" sz="2800" b="1" i="0" u="none" strike="noStrike" kern="1200" cap="none" spc="0" normalizeH="0" baseline="0" noProof="0">
                <a:ln>
                  <a:noFill/>
                </a:ln>
                <a:solidFill>
                  <a:srgbClr val="121D46"/>
                </a:solidFill>
                <a:effectLst/>
                <a:uLnTx/>
                <a:uFillTx/>
                <a:latin typeface="Poppins Bold" panose="020B0604020202020204" charset="-18"/>
                <a:ea typeface="+mn-ea"/>
                <a:cs typeface="Poppins Bold" panose="020B0604020202020204" charset="-18"/>
              </a:rPr>
              <a:t> </a:t>
            </a:r>
            <a:br>
              <a:rPr kumimoji="0" lang="hu-HU" sz="2800" b="1" i="0" u="none" strike="noStrike" kern="1200" cap="none" spc="0" normalizeH="0" baseline="0" noProof="0">
                <a:ln>
                  <a:noFill/>
                </a:ln>
                <a:solidFill>
                  <a:srgbClr val="121D46"/>
                </a:solidFill>
                <a:effectLst/>
                <a:uLnTx/>
                <a:uFillTx/>
                <a:latin typeface="Poppins Bold" panose="020B0604020202020204" charset="-18"/>
                <a:ea typeface="+mn-ea"/>
                <a:cs typeface="Poppins Bold" panose="020B0604020202020204" charset="-18"/>
              </a:rPr>
            </a:br>
            <a:r>
              <a:rPr kumimoji="0" lang="hu-HU" sz="2800" i="0" u="none" strike="noStrike" kern="1200" cap="none" spc="0" normalizeH="0" baseline="0" noProof="0">
                <a:ln>
                  <a:noFill/>
                </a:ln>
                <a:solidFill>
                  <a:srgbClr val="121D46"/>
                </a:solidFill>
                <a:effectLst/>
                <a:uLnTx/>
                <a:uFillTx/>
                <a:latin typeface="Poppins Regular" panose="020B0604020202020204" charset="0"/>
                <a:cs typeface="Poppins Regular" panose="020B0604020202020204" charset="0"/>
              </a:rPr>
              <a:t>09/14 – 09/</a:t>
            </a:r>
            <a:r>
              <a:rPr lang="hu-HU" sz="2800">
                <a:solidFill>
                  <a:srgbClr val="121D46"/>
                </a:solidFill>
                <a:latin typeface="Poppins Regular" panose="020B0604020202020204" charset="0"/>
                <a:cs typeface="Poppins Regular" panose="020B0604020202020204" charset="0"/>
              </a:rPr>
              <a:t>18</a:t>
            </a:r>
            <a:endParaRPr kumimoji="0" lang="hu-HU" sz="2400" b="0" i="0" u="none" strike="noStrike" kern="1200" cap="none" spc="0" normalizeH="0" baseline="0" noProof="0" dirty="0">
              <a:ln>
                <a:noFill/>
              </a:ln>
              <a:solidFill>
                <a:srgbClr val="121D46"/>
              </a:solidFill>
              <a:effectLst/>
              <a:uLnTx/>
              <a:uFillTx/>
              <a:latin typeface="Poppins regular" panose="00000500000000000000" pitchFamily="2" charset="-18"/>
              <a:ea typeface="+mn-ea"/>
              <a:cs typeface="Poppins regular" panose="00000500000000000000" pitchFamily="2" charset="-18"/>
            </a:endParaRPr>
          </a:p>
        </p:txBody>
      </p:sp>
      <p:pic>
        <p:nvPicPr>
          <p:cNvPr id="7" name="Kép 6" descr="Lehet, hogy egy kép erről: , szöveg, amely így szól: „สอน • HÖK”">
            <a:extLst>
              <a:ext uri="{FF2B5EF4-FFF2-40B4-BE49-F238E27FC236}">
                <a16:creationId xmlns:a16="http://schemas.microsoft.com/office/drawing/2014/main" id="{10354E18-1CC5-5A57-24D6-E5CDF35B146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444376" y="4068022"/>
            <a:ext cx="1771439" cy="17659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2656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20">
        <p:fade/>
      </p:transition>
    </mc:Choice>
    <mc:Fallback xmlns="">
      <p:transition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40ECAE7-FFF4-43E7-7DAE-F66F57393F8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Kép 6" descr="A képen szöveg, képernyőkép, Betűtípus, tervezés látható&#10;&#10;Előfordulhat, hogy az AI által létrehozott tartalom helytelen.">
            <a:extLst>
              <a:ext uri="{FF2B5EF4-FFF2-40B4-BE49-F238E27FC236}">
                <a16:creationId xmlns:a16="http://schemas.microsoft.com/office/drawing/2014/main" id="{BB4F2563-6D10-93D4-2CCA-FCB7D715B46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4423" b="246"/>
          <a:stretch>
            <a:fillRect/>
          </a:stretch>
        </p:blipFill>
        <p:spPr>
          <a:xfrm>
            <a:off x="584060" y="3578551"/>
            <a:ext cx="1529845" cy="3022079"/>
          </a:xfrm>
          <a:prstGeom prst="rect">
            <a:avLst/>
          </a:prstGeom>
        </p:spPr>
      </p:pic>
      <p:sp>
        <p:nvSpPr>
          <p:cNvPr id="36" name="Téglalap 35">
            <a:extLst>
              <a:ext uri="{FF2B5EF4-FFF2-40B4-BE49-F238E27FC236}">
                <a16:creationId xmlns:a16="http://schemas.microsoft.com/office/drawing/2014/main" id="{F94DC00E-AE77-5C6B-C48C-616C4E176C6E}"/>
              </a:ext>
            </a:extLst>
          </p:cNvPr>
          <p:cNvSpPr/>
          <p:nvPr/>
        </p:nvSpPr>
        <p:spPr>
          <a:xfrm>
            <a:off x="9283788" y="5911109"/>
            <a:ext cx="2731231" cy="63330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35" name="Szövegdoboz 34">
            <a:extLst>
              <a:ext uri="{FF2B5EF4-FFF2-40B4-BE49-F238E27FC236}">
                <a16:creationId xmlns:a16="http://schemas.microsoft.com/office/drawing/2014/main" id="{1DCC74BB-FD1F-A622-E431-2955CE025448}"/>
              </a:ext>
            </a:extLst>
          </p:cNvPr>
          <p:cNvSpPr txBox="1"/>
          <p:nvPr/>
        </p:nvSpPr>
        <p:spPr>
          <a:xfrm>
            <a:off x="8950156" y="2276308"/>
            <a:ext cx="2733694" cy="4324322"/>
          </a:xfrm>
          <a:prstGeom prst="rect">
            <a:avLst/>
          </a:prstGeom>
          <a:solidFill>
            <a:schemeClr val="tx2">
              <a:lumMod val="60000"/>
              <a:lumOff val="40000"/>
              <a:alpha val="10000"/>
            </a:schemeClr>
          </a:solidFill>
          <a:ln w="19050">
            <a:solidFill>
              <a:schemeClr val="accent1">
                <a:lumMod val="75000"/>
              </a:schemeClr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endParaRPr lang="hu-HU" sz="1600" b="1" dirty="0">
              <a:solidFill>
                <a:srgbClr val="FF0000"/>
              </a:solidFill>
            </a:endParaRPr>
          </a:p>
        </p:txBody>
      </p:sp>
      <p:sp>
        <p:nvSpPr>
          <p:cNvPr id="2" name="Cím 1">
            <a:extLst>
              <a:ext uri="{FF2B5EF4-FFF2-40B4-BE49-F238E27FC236}">
                <a16:creationId xmlns:a16="http://schemas.microsoft.com/office/drawing/2014/main" id="{04D845DA-F317-673F-42DE-2409CA2170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5071" y="298478"/>
            <a:ext cx="10749375" cy="554400"/>
          </a:xfrm>
        </p:spPr>
        <p:txBody>
          <a:bodyPr/>
          <a:lstStyle/>
          <a:p>
            <a:r>
              <a:rPr lang="hu-HU"/>
              <a:t>Feedback through POTEcho</a:t>
            </a:r>
            <a:endParaRPr lang="hu-HU">
              <a:latin typeface="Poppins Bold" panose="020B0604020202020204" charset="0"/>
              <a:cs typeface="Poppins Bold" panose="020B0604020202020204" charset="0"/>
            </a:endParaRPr>
          </a:p>
        </p:txBody>
      </p:sp>
      <p:sp>
        <p:nvSpPr>
          <p:cNvPr id="4" name="Szöveg helye 3">
            <a:extLst>
              <a:ext uri="{FF2B5EF4-FFF2-40B4-BE49-F238E27FC236}">
                <a16:creationId xmlns:a16="http://schemas.microsoft.com/office/drawing/2014/main" id="{190ADDCA-1DC0-E5B6-70C8-4E9E0F94935C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107440" y="921972"/>
            <a:ext cx="10160785" cy="4096037"/>
          </a:xfrm>
        </p:spPr>
        <p:txBody>
          <a:bodyPr/>
          <a:lstStyle/>
          <a:p>
            <a:pPr marL="0" indent="0">
              <a:buNone/>
            </a:pPr>
            <a:r>
              <a:rPr lang="de-DE">
                <a:latin typeface="Poppins Regular" panose="020B0604020202020204" charset="0"/>
                <a:cs typeface="Poppins Regular" panose="020B0604020202020204" charset="0"/>
              </a:rPr>
              <a:t>App </a:t>
            </a:r>
            <a:r>
              <a:rPr lang="hu-HU">
                <a:latin typeface="Poppins Regular" panose="020B0604020202020204" charset="0"/>
                <a:cs typeface="Poppins Regular" panose="020B0604020202020204" charset="0"/>
              </a:rPr>
              <a:t>	  or</a:t>
            </a:r>
            <a:r>
              <a:rPr lang="de-DE">
                <a:latin typeface="Poppins Regular" panose="020B0604020202020204" charset="0"/>
                <a:cs typeface="Poppins Regular" panose="020B0604020202020204" charset="0"/>
              </a:rPr>
              <a:t> </a:t>
            </a:r>
            <a:r>
              <a:rPr lang="hu-HU">
                <a:latin typeface="Poppins Regular" panose="020B0604020202020204" charset="0"/>
                <a:cs typeface="Poppins Regular" panose="020B0604020202020204" charset="0"/>
              </a:rPr>
              <a:t>	</a:t>
            </a:r>
            <a:r>
              <a:rPr lang="de-DE">
                <a:latin typeface="Poppins Regular" panose="020B0604020202020204" charset="0"/>
                <a:cs typeface="Poppins Regular" panose="020B0604020202020204" charset="0"/>
              </a:rPr>
              <a:t>potecho.pte.hu</a:t>
            </a:r>
            <a:endParaRPr lang="hu-HU">
              <a:latin typeface="Poppins Regular" panose="020B0604020202020204" charset="0"/>
              <a:cs typeface="Poppins Regular" panose="020B0604020202020204" charset="0"/>
            </a:endParaRPr>
          </a:p>
        </p:txBody>
      </p:sp>
      <p:grpSp>
        <p:nvGrpSpPr>
          <p:cNvPr id="34" name="Csoportba foglalás 33">
            <a:extLst>
              <a:ext uri="{FF2B5EF4-FFF2-40B4-BE49-F238E27FC236}">
                <a16:creationId xmlns:a16="http://schemas.microsoft.com/office/drawing/2014/main" id="{2A3AFA8D-8F8C-4E2B-316F-59CEF2187795}"/>
              </a:ext>
            </a:extLst>
          </p:cNvPr>
          <p:cNvGrpSpPr/>
          <p:nvPr/>
        </p:nvGrpSpPr>
        <p:grpSpPr>
          <a:xfrm>
            <a:off x="8754440" y="2384140"/>
            <a:ext cx="3151315" cy="4063737"/>
            <a:chOff x="8886209" y="2551765"/>
            <a:chExt cx="3148476" cy="4060075"/>
          </a:xfrm>
          <a:noFill/>
        </p:grpSpPr>
        <p:sp>
          <p:nvSpPr>
            <p:cNvPr id="9" name="Szövegdoboz 8">
              <a:extLst>
                <a:ext uri="{FF2B5EF4-FFF2-40B4-BE49-F238E27FC236}">
                  <a16:creationId xmlns:a16="http://schemas.microsoft.com/office/drawing/2014/main" id="{1896D452-D6F9-73C7-0F8D-15FE5F9126A7}"/>
                </a:ext>
              </a:extLst>
            </p:cNvPr>
            <p:cNvSpPr txBox="1"/>
            <p:nvPr/>
          </p:nvSpPr>
          <p:spPr>
            <a:xfrm>
              <a:off x="8886210" y="2917056"/>
              <a:ext cx="3148474" cy="461249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pPr algn="ctr"/>
              <a:r>
                <a:rPr lang="hu-HU" sz="1200">
                  <a:latin typeface="Poppins Regular" panose="020B0604020202020204" charset="0"/>
                  <a:cs typeface="Poppins Regular" panose="020B0604020202020204" charset="0"/>
                </a:rPr>
                <a:t>Entry: at least 5 completed</a:t>
              </a:r>
              <a:br>
                <a:rPr lang="hu-HU" sz="1200">
                  <a:latin typeface="Poppins Regular" panose="020B0604020202020204" charset="0"/>
                  <a:cs typeface="Poppins Regular" panose="020B0604020202020204" charset="0"/>
                </a:rPr>
              </a:br>
              <a:r>
                <a:rPr lang="hu-HU" sz="1200">
                  <a:latin typeface="Poppins Regular" panose="020B0604020202020204" charset="0"/>
                  <a:cs typeface="Poppins Regular" panose="020B0604020202020204" charset="0"/>
                </a:rPr>
                <a:t>survey during this week</a:t>
              </a:r>
            </a:p>
          </p:txBody>
        </p:sp>
        <p:sp>
          <p:nvSpPr>
            <p:cNvPr id="21" name="Szövegdoboz 20">
              <a:extLst>
                <a:ext uri="{FF2B5EF4-FFF2-40B4-BE49-F238E27FC236}">
                  <a16:creationId xmlns:a16="http://schemas.microsoft.com/office/drawing/2014/main" id="{39F26C80-CB38-028F-F3CB-2606AFCA7F2B}"/>
                </a:ext>
              </a:extLst>
            </p:cNvPr>
            <p:cNvSpPr txBox="1"/>
            <p:nvPr/>
          </p:nvSpPr>
          <p:spPr>
            <a:xfrm>
              <a:off x="8886210" y="3436235"/>
              <a:ext cx="3148474" cy="523220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pPr algn="ctr" rtl="0">
                <a:buNone/>
              </a:pPr>
              <a:r>
                <a:rPr lang="hu-HU" sz="1400">
                  <a:solidFill>
                    <a:srgbClr val="000000"/>
                  </a:solidFill>
                  <a:latin typeface="Poppins Bold" panose="020B0604020202020204" charset="0"/>
                  <a:cs typeface="Poppins Bold" panose="020B0604020202020204" charset="0"/>
                </a:rPr>
                <a:t>5</a:t>
              </a:r>
              <a:r>
                <a:rPr lang="hu-HU" sz="1400" b="0" i="0">
                  <a:solidFill>
                    <a:srgbClr val="000000"/>
                  </a:solidFill>
                  <a:effectLst/>
                  <a:latin typeface="Poppins Bold" panose="020B0604020202020204" charset="0"/>
                  <a:cs typeface="Poppins Bold" panose="020B0604020202020204" charset="0"/>
                </a:rPr>
                <a:t> TICKETS</a:t>
              </a:r>
              <a:endParaRPr lang="hu-HU" sz="1400">
                <a:effectLst/>
                <a:latin typeface="Poppins Bold" panose="020B0604020202020204" charset="0"/>
                <a:cs typeface="Poppins Bold" panose="020B0604020202020204" charset="0"/>
              </a:endParaRPr>
            </a:p>
            <a:p>
              <a:pPr algn="ctr" rtl="0">
                <a:buNone/>
              </a:pPr>
              <a:r>
                <a:rPr lang="hu-HU" sz="1400" b="0" i="0">
                  <a:solidFill>
                    <a:srgbClr val="FF3131"/>
                  </a:solidFill>
                  <a:effectLst/>
                  <a:latin typeface="Poppins Bold" panose="020B0604020202020204" charset="0"/>
                  <a:cs typeface="Poppins Bold" panose="020B0604020202020204" charset="0"/>
                </a:rPr>
                <a:t>NIGHT BATH / AULA PARTY</a:t>
              </a:r>
              <a:endParaRPr lang="hu-HU" sz="1400">
                <a:effectLst/>
                <a:latin typeface="Poppins Bold" panose="020B0604020202020204" charset="0"/>
                <a:cs typeface="Poppins Bold" panose="020B0604020202020204" charset="0"/>
              </a:endParaRPr>
            </a:p>
          </p:txBody>
        </p:sp>
        <p:sp>
          <p:nvSpPr>
            <p:cNvPr id="27" name="Szövegdoboz 26">
              <a:extLst>
                <a:ext uri="{FF2B5EF4-FFF2-40B4-BE49-F238E27FC236}">
                  <a16:creationId xmlns:a16="http://schemas.microsoft.com/office/drawing/2014/main" id="{4E27A102-4AD7-A510-021D-00E2764AC346}"/>
                </a:ext>
              </a:extLst>
            </p:cNvPr>
            <p:cNvSpPr txBox="1"/>
            <p:nvPr/>
          </p:nvSpPr>
          <p:spPr>
            <a:xfrm>
              <a:off x="8886209" y="6350230"/>
              <a:ext cx="3148474" cy="261610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pPr algn="ctr"/>
              <a:r>
                <a:rPr lang="hu-HU" sz="1100">
                  <a:latin typeface="Poppins Regular" panose="020B0604020202020204" charset="0"/>
                  <a:cs typeface="Poppins Regular" panose="020B0604020202020204" charset="0"/>
                </a:rPr>
                <a:t>Provided by </a:t>
              </a:r>
              <a:r>
                <a:rPr lang="hu-HU" sz="1100" i="1">
                  <a:latin typeface="Poppins Regular" panose="020B0604020202020204" charset="0"/>
                  <a:cs typeface="Poppins Regular" panose="020B0604020202020204" charset="0"/>
                </a:rPr>
                <a:t>HÖK</a:t>
              </a:r>
            </a:p>
          </p:txBody>
        </p:sp>
        <p:sp>
          <p:nvSpPr>
            <p:cNvPr id="33" name="Szövegdoboz 32">
              <a:extLst>
                <a:ext uri="{FF2B5EF4-FFF2-40B4-BE49-F238E27FC236}">
                  <a16:creationId xmlns:a16="http://schemas.microsoft.com/office/drawing/2014/main" id="{EC0C2D89-CCA2-A185-63D3-3ED2F62FC7D2}"/>
                </a:ext>
              </a:extLst>
            </p:cNvPr>
            <p:cNvSpPr txBox="1"/>
            <p:nvPr/>
          </p:nvSpPr>
          <p:spPr>
            <a:xfrm>
              <a:off x="8886211" y="2551765"/>
              <a:ext cx="3148474" cy="324256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pPr algn="ctr"/>
              <a:r>
                <a:rPr lang="hu-HU">
                  <a:latin typeface="Poppins Bold" panose="020B0604020202020204" charset="0"/>
                  <a:cs typeface="Poppins Bold" panose="020B0604020202020204" charset="0"/>
                </a:rPr>
                <a:t>POTEcho </a:t>
              </a:r>
              <a:r>
                <a:rPr lang="hu-HU" u="sng">
                  <a:latin typeface="Poppins Bold" panose="020B0604020202020204" charset="0"/>
                  <a:cs typeface="Poppins Bold" panose="020B0604020202020204" charset="0"/>
                </a:rPr>
                <a:t>Prize Draw</a:t>
              </a:r>
            </a:p>
          </p:txBody>
        </p:sp>
      </p:grpSp>
      <p:pic>
        <p:nvPicPr>
          <p:cNvPr id="19" name="Kép 18">
            <a:extLst>
              <a:ext uri="{FF2B5EF4-FFF2-40B4-BE49-F238E27FC236}">
                <a16:creationId xmlns:a16="http://schemas.microsoft.com/office/drawing/2014/main" id="{2F607A55-D32C-3C64-921B-9EDB0044EFB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553" t="12941" r="2338"/>
          <a:stretch>
            <a:fillRect/>
          </a:stretch>
        </p:blipFill>
        <p:spPr>
          <a:xfrm>
            <a:off x="2123392" y="3572105"/>
            <a:ext cx="5933098" cy="302207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3" name="Szövegdoboz 42">
            <a:extLst>
              <a:ext uri="{FF2B5EF4-FFF2-40B4-BE49-F238E27FC236}">
                <a16:creationId xmlns:a16="http://schemas.microsoft.com/office/drawing/2014/main" id="{4E74BDF7-4FA5-AA60-A52D-672F2668292E}"/>
              </a:ext>
            </a:extLst>
          </p:cNvPr>
          <p:cNvSpPr txBox="1"/>
          <p:nvPr/>
        </p:nvSpPr>
        <p:spPr>
          <a:xfrm>
            <a:off x="5242410" y="2347352"/>
            <a:ext cx="3063635" cy="307777"/>
          </a:xfrm>
          <a:prstGeom prst="rect">
            <a:avLst/>
          </a:prstGeom>
          <a:noFill/>
          <a:ln w="19050">
            <a:noFill/>
          </a:ln>
          <a:effectLst/>
        </p:spPr>
        <p:txBody>
          <a:bodyPr wrap="square" rtlCol="0">
            <a:spAutoFit/>
          </a:bodyPr>
          <a:lstStyle/>
          <a:p>
            <a:pPr algn="ctr"/>
            <a:r>
              <a:rPr lang="de-DE" sz="1400">
                <a:solidFill>
                  <a:srgbClr val="121D46"/>
                </a:solidFill>
                <a:latin typeface="Poppins Regular" panose="020B0604020202020204" charset="0"/>
                <a:cs typeface="Poppins Regular" panose="020B0604020202020204" charset="0"/>
              </a:rPr>
              <a:t>Ano</a:t>
            </a:r>
            <a:r>
              <a:rPr lang="hu-HU" sz="1400">
                <a:solidFill>
                  <a:srgbClr val="121D46"/>
                </a:solidFill>
                <a:latin typeface="Poppins Regular" panose="020B0604020202020204" charset="0"/>
                <a:cs typeface="Poppins Regular" panose="020B0604020202020204" charset="0"/>
              </a:rPr>
              <a:t>nimity provided!</a:t>
            </a:r>
            <a:endParaRPr lang="hu-HU" sz="1400" dirty="0">
              <a:solidFill>
                <a:srgbClr val="121D46"/>
              </a:solidFill>
              <a:latin typeface="Poppins Regular" panose="020B0604020202020204" charset="0"/>
              <a:cs typeface="Poppins Regular" panose="020B0604020202020204" charset="0"/>
            </a:endParaRPr>
          </a:p>
        </p:txBody>
      </p:sp>
      <p:pic>
        <p:nvPicPr>
          <p:cNvPr id="49" name="Kép 48" descr="A képen minta, tér, Grafika, pixel látható&#10;&#10;Előfordulhat, hogy az AI által létrehozott tartalom helytelen.">
            <a:extLst>
              <a:ext uri="{FF2B5EF4-FFF2-40B4-BE49-F238E27FC236}">
                <a16:creationId xmlns:a16="http://schemas.microsoft.com/office/drawing/2014/main" id="{B620C205-44B6-A5D9-8852-5A0318F5B92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28" t="10641" r="11049" b="11473"/>
          <a:stretch>
            <a:fillRect/>
          </a:stretch>
        </p:blipFill>
        <p:spPr>
          <a:xfrm>
            <a:off x="2749708" y="1369073"/>
            <a:ext cx="2050564" cy="2041729"/>
          </a:xfrm>
          <a:prstGeom prst="rect">
            <a:avLst/>
          </a:prstGeom>
        </p:spPr>
      </p:pic>
      <p:pic>
        <p:nvPicPr>
          <p:cNvPr id="50" name="Picture 4" descr="App Store Vector Art, Icons, and Graphics for Free Download">
            <a:extLst>
              <a:ext uri="{FF2B5EF4-FFF2-40B4-BE49-F238E27FC236}">
                <a16:creationId xmlns:a16="http://schemas.microsoft.com/office/drawing/2014/main" id="{15FE722F-06AD-7FC6-DD8D-8879D383E9F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628" t="20671" r="7169" b="20791"/>
          <a:stretch>
            <a:fillRect/>
          </a:stretch>
        </p:blipFill>
        <p:spPr bwMode="auto">
          <a:xfrm>
            <a:off x="573550" y="1497977"/>
            <a:ext cx="1589417" cy="1157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" name="Kép 50">
            <a:extLst>
              <a:ext uri="{FF2B5EF4-FFF2-40B4-BE49-F238E27FC236}">
                <a16:creationId xmlns:a16="http://schemas.microsoft.com/office/drawing/2014/main" id="{5CA6FB7D-079D-6442-AECF-CC5FC1C4529F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73863" t="21075" r="6083" b="43410"/>
          <a:stretch>
            <a:fillRect/>
          </a:stretch>
        </p:blipFill>
        <p:spPr>
          <a:xfrm>
            <a:off x="5951845" y="164505"/>
            <a:ext cx="825511" cy="822345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5" name="Kép 4" descr="A képen szöveg, Betűtípus, embléma, Grafika látható&#10;&#10;Előfordulhat, hogy az AI által létrehozott tartalom helytelen.">
            <a:extLst>
              <a:ext uri="{FF2B5EF4-FFF2-40B4-BE49-F238E27FC236}">
                <a16:creationId xmlns:a16="http://schemas.microsoft.com/office/drawing/2014/main" id="{C92FC82A-60D9-AC51-2E0D-484F4D41DCA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560925" y="1563364"/>
            <a:ext cx="2429734" cy="798504"/>
          </a:xfrm>
          <a:prstGeom prst="rect">
            <a:avLst/>
          </a:prstGeom>
        </p:spPr>
      </p:pic>
      <p:sp>
        <p:nvSpPr>
          <p:cNvPr id="8" name="Szövegdoboz 7">
            <a:extLst>
              <a:ext uri="{FF2B5EF4-FFF2-40B4-BE49-F238E27FC236}">
                <a16:creationId xmlns:a16="http://schemas.microsoft.com/office/drawing/2014/main" id="{4E2CA6E5-327E-4FEF-72B5-5C3E84446958}"/>
              </a:ext>
            </a:extLst>
          </p:cNvPr>
          <p:cNvSpPr txBox="1"/>
          <p:nvPr/>
        </p:nvSpPr>
        <p:spPr>
          <a:xfrm>
            <a:off x="8919566" y="344980"/>
            <a:ext cx="2733694" cy="1464798"/>
          </a:xfrm>
          <a:prstGeom prst="roundRect">
            <a:avLst/>
          </a:prstGeom>
        </p:spPr>
        <p:style>
          <a:lnRef idx="2">
            <a:schemeClr val="accent2">
              <a:shade val="15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lvl="0" algn="ctr" defTabSz="914399">
              <a:lnSpc>
                <a:spcPct val="150000"/>
              </a:lnSpc>
              <a:defRPr/>
            </a:pPr>
            <a:r>
              <a:rPr lang="hu-HU" sz="2800" b="1">
                <a:solidFill>
                  <a:srgbClr val="121D46"/>
                </a:solidFill>
                <a:latin typeface="Poppins Bold" panose="020B0604020202020204" charset="-18"/>
                <a:cs typeface="Poppins Bold" panose="020B0604020202020204" charset="-18"/>
              </a:rPr>
              <a:t>Week 3</a:t>
            </a:r>
            <a:br>
              <a:rPr kumimoji="0" lang="hu-HU" sz="2800" b="1" i="0" u="none" strike="noStrike" kern="1200" cap="none" spc="0" normalizeH="0" baseline="0" noProof="0">
                <a:ln>
                  <a:noFill/>
                </a:ln>
                <a:solidFill>
                  <a:srgbClr val="121D46"/>
                </a:solidFill>
                <a:effectLst/>
                <a:uLnTx/>
                <a:uFillTx/>
                <a:latin typeface="Poppins Bold" panose="020B0604020202020204" charset="-18"/>
                <a:ea typeface="+mn-ea"/>
                <a:cs typeface="Poppins Bold" panose="020B0604020202020204" charset="-18"/>
              </a:rPr>
            </a:br>
            <a:r>
              <a:rPr lang="hu-HU" sz="2800">
                <a:solidFill>
                  <a:srgbClr val="121D46"/>
                </a:solidFill>
                <a:latin typeface="Poppins Regular" panose="020B0604020202020204" charset="0"/>
                <a:cs typeface="Poppins Regular" panose="020B0604020202020204" charset="0"/>
              </a:rPr>
              <a:t>09/14 – 09/18</a:t>
            </a:r>
            <a:endParaRPr kumimoji="0" lang="hu-HU" sz="2400" b="0" i="0" u="none" strike="noStrike" kern="1200" cap="none" spc="0" normalizeH="0" baseline="0" noProof="0" dirty="0">
              <a:ln>
                <a:noFill/>
              </a:ln>
              <a:solidFill>
                <a:srgbClr val="121D46"/>
              </a:solidFill>
              <a:effectLst/>
              <a:uLnTx/>
              <a:uFillTx/>
              <a:latin typeface="Poppins regular" panose="00000500000000000000" pitchFamily="2" charset="-18"/>
              <a:ea typeface="+mn-ea"/>
              <a:cs typeface="Poppins regular" panose="00000500000000000000" pitchFamily="2" charset="-18"/>
            </a:endParaRPr>
          </a:p>
        </p:txBody>
      </p:sp>
      <p:pic>
        <p:nvPicPr>
          <p:cNvPr id="6" name="Kép 5" descr="Lehet, hogy egy kép erről: , szöveg, amely így szól: „สอน • HÖK”">
            <a:extLst>
              <a:ext uri="{FF2B5EF4-FFF2-40B4-BE49-F238E27FC236}">
                <a16:creationId xmlns:a16="http://schemas.microsoft.com/office/drawing/2014/main" id="{A7FE93D8-05C1-72DC-0184-09353A84987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444376" y="4068022"/>
            <a:ext cx="1771439" cy="17659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057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20">
        <p:fade/>
      </p:transition>
    </mc:Choice>
    <mc:Fallback xmlns="">
      <p:transition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D499A7B-AA54-52D8-F53A-11D27FF3DE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Téglalap 35">
            <a:extLst>
              <a:ext uri="{FF2B5EF4-FFF2-40B4-BE49-F238E27FC236}">
                <a16:creationId xmlns:a16="http://schemas.microsoft.com/office/drawing/2014/main" id="{C1B6054C-B906-3B66-D1BF-F3635FC6D2C6}"/>
              </a:ext>
            </a:extLst>
          </p:cNvPr>
          <p:cNvSpPr/>
          <p:nvPr/>
        </p:nvSpPr>
        <p:spPr>
          <a:xfrm>
            <a:off x="9283788" y="5911109"/>
            <a:ext cx="2731231" cy="63330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35" name="Szövegdoboz 34">
            <a:extLst>
              <a:ext uri="{FF2B5EF4-FFF2-40B4-BE49-F238E27FC236}">
                <a16:creationId xmlns:a16="http://schemas.microsoft.com/office/drawing/2014/main" id="{D129D5A8-4055-6C88-BE1B-2D5592CD5068}"/>
              </a:ext>
            </a:extLst>
          </p:cNvPr>
          <p:cNvSpPr txBox="1"/>
          <p:nvPr/>
        </p:nvSpPr>
        <p:spPr>
          <a:xfrm>
            <a:off x="8950156" y="2276308"/>
            <a:ext cx="2733694" cy="4324322"/>
          </a:xfrm>
          <a:prstGeom prst="rect">
            <a:avLst/>
          </a:prstGeom>
          <a:solidFill>
            <a:schemeClr val="tx2">
              <a:lumMod val="60000"/>
              <a:lumOff val="40000"/>
              <a:alpha val="10000"/>
            </a:schemeClr>
          </a:solidFill>
          <a:ln w="19050">
            <a:solidFill>
              <a:schemeClr val="accent1">
                <a:lumMod val="75000"/>
              </a:schemeClr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endParaRPr lang="hu-HU" sz="1600" b="1" dirty="0">
              <a:solidFill>
                <a:srgbClr val="FF0000"/>
              </a:solidFill>
            </a:endParaRPr>
          </a:p>
        </p:txBody>
      </p:sp>
      <p:sp>
        <p:nvSpPr>
          <p:cNvPr id="2" name="Cím 1">
            <a:extLst>
              <a:ext uri="{FF2B5EF4-FFF2-40B4-BE49-F238E27FC236}">
                <a16:creationId xmlns:a16="http://schemas.microsoft.com/office/drawing/2014/main" id="{4EAFE965-E08B-59E6-BF07-70A5919611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5071" y="298478"/>
            <a:ext cx="10749375" cy="554400"/>
          </a:xfrm>
        </p:spPr>
        <p:txBody>
          <a:bodyPr/>
          <a:lstStyle/>
          <a:p>
            <a:r>
              <a:rPr lang="hu-HU"/>
              <a:t>Bitte um Feedback über POTEcho</a:t>
            </a:r>
            <a:endParaRPr lang="hu-HU">
              <a:latin typeface="Poppins Bold" panose="020B0604020202020204" charset="0"/>
              <a:cs typeface="Poppins Bold" panose="020B0604020202020204" charset="0"/>
            </a:endParaRPr>
          </a:p>
        </p:txBody>
      </p:sp>
      <p:sp>
        <p:nvSpPr>
          <p:cNvPr id="4" name="Szöveg helye 3">
            <a:extLst>
              <a:ext uri="{FF2B5EF4-FFF2-40B4-BE49-F238E27FC236}">
                <a16:creationId xmlns:a16="http://schemas.microsoft.com/office/drawing/2014/main" id="{DAA25EC5-F933-4C4E-C19E-F3B40A41A2B7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107440" y="921972"/>
            <a:ext cx="10160785" cy="4096037"/>
          </a:xfrm>
        </p:spPr>
        <p:txBody>
          <a:bodyPr/>
          <a:lstStyle/>
          <a:p>
            <a:pPr marL="0" indent="0">
              <a:buNone/>
            </a:pPr>
            <a:r>
              <a:rPr lang="de-DE">
                <a:latin typeface="Poppins Regular" panose="020B0604020202020204" charset="0"/>
                <a:cs typeface="Poppins Regular" panose="020B0604020202020204" charset="0"/>
              </a:rPr>
              <a:t>App </a:t>
            </a:r>
            <a:r>
              <a:rPr lang="hu-HU">
                <a:latin typeface="Poppins Regular" panose="020B0604020202020204" charset="0"/>
                <a:cs typeface="Poppins Regular" panose="020B0604020202020204" charset="0"/>
              </a:rPr>
              <a:t>	</a:t>
            </a:r>
            <a:r>
              <a:rPr lang="de-DE">
                <a:latin typeface="Poppins Regular" panose="020B0604020202020204" charset="0"/>
                <a:cs typeface="Poppins Regular" panose="020B0604020202020204" charset="0"/>
              </a:rPr>
              <a:t>oder </a:t>
            </a:r>
            <a:r>
              <a:rPr lang="hu-HU">
                <a:latin typeface="Poppins Regular" panose="020B0604020202020204" charset="0"/>
                <a:cs typeface="Poppins Regular" panose="020B0604020202020204" charset="0"/>
              </a:rPr>
              <a:t>	</a:t>
            </a:r>
            <a:r>
              <a:rPr lang="de-DE">
                <a:latin typeface="Poppins Regular" panose="020B0604020202020204" charset="0"/>
                <a:cs typeface="Poppins Regular" panose="020B0604020202020204" charset="0"/>
              </a:rPr>
              <a:t>potecho.pte.hu</a:t>
            </a:r>
            <a:endParaRPr lang="hu-HU">
              <a:latin typeface="Poppins Regular" panose="020B0604020202020204" charset="0"/>
              <a:cs typeface="Poppins Regular" panose="020B0604020202020204" charset="0"/>
            </a:endParaRPr>
          </a:p>
        </p:txBody>
      </p:sp>
      <p:grpSp>
        <p:nvGrpSpPr>
          <p:cNvPr id="34" name="Csoportba foglalás 33">
            <a:extLst>
              <a:ext uri="{FF2B5EF4-FFF2-40B4-BE49-F238E27FC236}">
                <a16:creationId xmlns:a16="http://schemas.microsoft.com/office/drawing/2014/main" id="{CDEE4CB7-1D85-59A5-AE9C-790BE2BD26A0}"/>
              </a:ext>
            </a:extLst>
          </p:cNvPr>
          <p:cNvGrpSpPr/>
          <p:nvPr/>
        </p:nvGrpSpPr>
        <p:grpSpPr>
          <a:xfrm>
            <a:off x="8754440" y="2384140"/>
            <a:ext cx="3151315" cy="4063737"/>
            <a:chOff x="8886209" y="2551765"/>
            <a:chExt cx="3148476" cy="4060075"/>
          </a:xfrm>
          <a:noFill/>
        </p:grpSpPr>
        <p:sp>
          <p:nvSpPr>
            <p:cNvPr id="9" name="Szövegdoboz 8">
              <a:extLst>
                <a:ext uri="{FF2B5EF4-FFF2-40B4-BE49-F238E27FC236}">
                  <a16:creationId xmlns:a16="http://schemas.microsoft.com/office/drawing/2014/main" id="{1E691CE8-6120-BD00-08C6-DBB418DCE0E9}"/>
                </a:ext>
              </a:extLst>
            </p:cNvPr>
            <p:cNvSpPr txBox="1"/>
            <p:nvPr/>
          </p:nvSpPr>
          <p:spPr>
            <a:xfrm>
              <a:off x="8886210" y="2917056"/>
              <a:ext cx="3148474" cy="461665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pPr algn="ctr"/>
              <a:r>
                <a:rPr lang="de-DE" sz="1200">
                  <a:latin typeface="Poppins Regular" panose="020B0604020202020204" charset="0"/>
                  <a:cs typeface="Poppins Regular" panose="020B0604020202020204" charset="0"/>
                </a:rPr>
                <a:t>Mindestens 5 ausgefüllte</a:t>
              </a:r>
              <a:br>
                <a:rPr lang="hu-HU" sz="1200">
                  <a:latin typeface="Poppins Regular" panose="020B0604020202020204" charset="0"/>
                  <a:cs typeface="Poppins Regular" panose="020B0604020202020204" charset="0"/>
                </a:rPr>
              </a:br>
              <a:r>
                <a:rPr lang="de-DE" sz="1200">
                  <a:latin typeface="Poppins Regular" panose="020B0604020202020204" charset="0"/>
                  <a:cs typeface="Poppins Regular" panose="020B0604020202020204" charset="0"/>
                </a:rPr>
                <a:t>Feedbacks</a:t>
              </a:r>
              <a:r>
                <a:rPr lang="hu-HU" sz="1200">
                  <a:latin typeface="Poppins Regular" panose="020B0604020202020204" charset="0"/>
                  <a:cs typeface="Poppins Regular" panose="020B0604020202020204" charset="0"/>
                </a:rPr>
                <a:t> </a:t>
              </a:r>
              <a:r>
                <a:rPr lang="de-DE" sz="1200">
                  <a:latin typeface="Poppins Regular" panose="020B0604020202020204" charset="0"/>
                  <a:cs typeface="Poppins Regular" panose="020B0604020202020204" charset="0"/>
                </a:rPr>
                <a:t>in d</a:t>
              </a:r>
              <a:r>
                <a:rPr lang="hu-HU" sz="1200">
                  <a:latin typeface="Poppins Regular" panose="020B0604020202020204" charset="0"/>
                  <a:cs typeface="Poppins Regular" panose="020B0604020202020204" charset="0"/>
                </a:rPr>
                <a:t>ieser</a:t>
              </a:r>
              <a:r>
                <a:rPr lang="de-DE" sz="1200">
                  <a:latin typeface="Poppins Regular" panose="020B0604020202020204" charset="0"/>
                  <a:cs typeface="Poppins Regular" panose="020B0604020202020204" charset="0"/>
                </a:rPr>
                <a:t> Woche!</a:t>
              </a:r>
              <a:endParaRPr lang="hu-HU" sz="1200">
                <a:latin typeface="Poppins Regular" panose="020B0604020202020204" charset="0"/>
                <a:cs typeface="Poppins Regular" panose="020B0604020202020204" charset="0"/>
              </a:endParaRPr>
            </a:p>
          </p:txBody>
        </p:sp>
        <p:sp>
          <p:nvSpPr>
            <p:cNvPr id="21" name="Szövegdoboz 20">
              <a:extLst>
                <a:ext uri="{FF2B5EF4-FFF2-40B4-BE49-F238E27FC236}">
                  <a16:creationId xmlns:a16="http://schemas.microsoft.com/office/drawing/2014/main" id="{AA1A9325-5DA4-6869-5AA6-68CE37AB6CEC}"/>
                </a:ext>
              </a:extLst>
            </p:cNvPr>
            <p:cNvSpPr txBox="1"/>
            <p:nvPr/>
          </p:nvSpPr>
          <p:spPr>
            <a:xfrm>
              <a:off x="8886210" y="3436235"/>
              <a:ext cx="3148474" cy="523220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pPr algn="ctr"/>
              <a:r>
                <a:rPr lang="hu-HU" sz="1400">
                  <a:solidFill>
                    <a:srgbClr val="000000"/>
                  </a:solidFill>
                  <a:latin typeface="Poppins Bold" panose="020B0604020202020204" charset="0"/>
                  <a:cs typeface="Poppins Bold" panose="020B0604020202020204" charset="0"/>
                </a:rPr>
                <a:t>5 TICKETS</a:t>
              </a:r>
              <a:endParaRPr lang="hu-HU" sz="1400">
                <a:latin typeface="Poppins Bold" panose="020B0604020202020204" charset="0"/>
                <a:cs typeface="Poppins Bold" panose="020B0604020202020204" charset="0"/>
              </a:endParaRPr>
            </a:p>
            <a:p>
              <a:pPr algn="ctr"/>
              <a:r>
                <a:rPr lang="hu-HU" sz="1400">
                  <a:solidFill>
                    <a:srgbClr val="FF3131"/>
                  </a:solidFill>
                  <a:latin typeface="Poppins Bold" panose="020B0604020202020204" charset="0"/>
                  <a:cs typeface="Poppins Bold" panose="020B0604020202020204" charset="0"/>
                </a:rPr>
                <a:t>NIGHT BATH / AULA PARTY</a:t>
              </a:r>
              <a:endParaRPr lang="hu-HU" sz="1400">
                <a:latin typeface="Poppins Bold" panose="020B0604020202020204" charset="0"/>
                <a:cs typeface="Poppins Bold" panose="020B0604020202020204" charset="0"/>
              </a:endParaRPr>
            </a:p>
          </p:txBody>
        </p:sp>
        <p:sp>
          <p:nvSpPr>
            <p:cNvPr id="27" name="Szövegdoboz 26">
              <a:extLst>
                <a:ext uri="{FF2B5EF4-FFF2-40B4-BE49-F238E27FC236}">
                  <a16:creationId xmlns:a16="http://schemas.microsoft.com/office/drawing/2014/main" id="{593797CA-767E-3CB7-6E95-E031F69CFD69}"/>
                </a:ext>
              </a:extLst>
            </p:cNvPr>
            <p:cNvSpPr txBox="1"/>
            <p:nvPr/>
          </p:nvSpPr>
          <p:spPr>
            <a:xfrm>
              <a:off x="8886209" y="6350230"/>
              <a:ext cx="3148474" cy="261610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pPr algn="ctr"/>
              <a:r>
                <a:rPr lang="hu-HU" sz="1100">
                  <a:latin typeface="Poppins Regular" panose="020B0604020202020204" charset="0"/>
                  <a:cs typeface="Poppins Regular" panose="020B0604020202020204" charset="0"/>
                </a:rPr>
                <a:t>Bereitgestellt von </a:t>
              </a:r>
              <a:r>
                <a:rPr lang="hu-HU" sz="1100" i="1">
                  <a:latin typeface="Poppins Regular" panose="020B0604020202020204" charset="0"/>
                  <a:cs typeface="Poppins Regular" panose="020B0604020202020204" charset="0"/>
                </a:rPr>
                <a:t>HÖK</a:t>
              </a:r>
            </a:p>
          </p:txBody>
        </p:sp>
        <p:sp>
          <p:nvSpPr>
            <p:cNvPr id="33" name="Szövegdoboz 32">
              <a:extLst>
                <a:ext uri="{FF2B5EF4-FFF2-40B4-BE49-F238E27FC236}">
                  <a16:creationId xmlns:a16="http://schemas.microsoft.com/office/drawing/2014/main" id="{20C8E339-7594-A5EB-4463-35984E6C6734}"/>
                </a:ext>
              </a:extLst>
            </p:cNvPr>
            <p:cNvSpPr txBox="1"/>
            <p:nvPr/>
          </p:nvSpPr>
          <p:spPr>
            <a:xfrm>
              <a:off x="8886211" y="2551765"/>
              <a:ext cx="3148474" cy="324256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pPr algn="ctr"/>
              <a:r>
                <a:rPr lang="hu-HU">
                  <a:latin typeface="Poppins Bold" panose="020B0604020202020204" charset="0"/>
                  <a:cs typeface="Poppins Bold" panose="020B0604020202020204" charset="0"/>
                </a:rPr>
                <a:t>POTEcho </a:t>
              </a:r>
              <a:r>
                <a:rPr lang="hu-HU" u="sng">
                  <a:latin typeface="Poppins Bold" panose="020B0604020202020204" charset="0"/>
                  <a:cs typeface="Poppins Bold" panose="020B0604020202020204" charset="0"/>
                </a:rPr>
                <a:t>Prize Draw</a:t>
              </a:r>
            </a:p>
          </p:txBody>
        </p:sp>
      </p:grpSp>
      <p:grpSp>
        <p:nvGrpSpPr>
          <p:cNvPr id="42" name="Csoportba foglalás 41">
            <a:extLst>
              <a:ext uri="{FF2B5EF4-FFF2-40B4-BE49-F238E27FC236}">
                <a16:creationId xmlns:a16="http://schemas.microsoft.com/office/drawing/2014/main" id="{EDE2C29E-2B5D-2F97-6E3C-C63F6A3DF8B6}"/>
              </a:ext>
            </a:extLst>
          </p:cNvPr>
          <p:cNvGrpSpPr/>
          <p:nvPr/>
        </p:nvGrpSpPr>
        <p:grpSpPr>
          <a:xfrm>
            <a:off x="573550" y="3572102"/>
            <a:ext cx="7482940" cy="3022071"/>
            <a:chOff x="656877" y="3511216"/>
            <a:chExt cx="7458320" cy="3012133"/>
          </a:xfrm>
        </p:grpSpPr>
        <p:pic>
          <p:nvPicPr>
            <p:cNvPr id="40" name="Kép 39" descr="A képen szöveg, képernyőkép, Betűtípus, menü látható&#10;&#10;Előfordulhat, hogy az AI által létrehozott tartalom helytelen.">
              <a:extLst>
                <a:ext uri="{FF2B5EF4-FFF2-40B4-BE49-F238E27FC236}">
                  <a16:creationId xmlns:a16="http://schemas.microsoft.com/office/drawing/2014/main" id="{2532ED56-4AC6-2A19-731E-B938378212D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rcRect t="23512" b="2522"/>
            <a:stretch>
              <a:fillRect/>
            </a:stretch>
          </p:blipFill>
          <p:spPr>
            <a:xfrm>
              <a:off x="656877" y="3607764"/>
              <a:ext cx="1576272" cy="2911406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pic>
          <p:nvPicPr>
            <p:cNvPr id="19" name="Kép 18">
              <a:extLst>
                <a:ext uri="{FF2B5EF4-FFF2-40B4-BE49-F238E27FC236}">
                  <a16:creationId xmlns:a16="http://schemas.microsoft.com/office/drawing/2014/main" id="{57B3418E-B7E7-F1A3-D1C0-6E590AD4796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553" t="12941" r="2338"/>
            <a:stretch>
              <a:fillRect/>
            </a:stretch>
          </p:blipFill>
          <p:spPr>
            <a:xfrm>
              <a:off x="2201620" y="3511216"/>
              <a:ext cx="5913577" cy="3012133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41" name="Téglalap 40">
              <a:extLst>
                <a:ext uri="{FF2B5EF4-FFF2-40B4-BE49-F238E27FC236}">
                  <a16:creationId xmlns:a16="http://schemas.microsoft.com/office/drawing/2014/main" id="{072D10D9-6C82-61BC-8542-E6D82ECB006A}"/>
                </a:ext>
              </a:extLst>
            </p:cNvPr>
            <p:cNvSpPr/>
            <p:nvPr/>
          </p:nvSpPr>
          <p:spPr>
            <a:xfrm>
              <a:off x="656877" y="3526476"/>
              <a:ext cx="1544742" cy="87586"/>
            </a:xfrm>
            <a:prstGeom prst="rect">
              <a:avLst/>
            </a:prstGeom>
            <a:solidFill>
              <a:srgbClr val="254857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/>
            </a:p>
          </p:txBody>
        </p:sp>
      </p:grpSp>
      <p:sp>
        <p:nvSpPr>
          <p:cNvPr id="43" name="Szövegdoboz 42">
            <a:extLst>
              <a:ext uri="{FF2B5EF4-FFF2-40B4-BE49-F238E27FC236}">
                <a16:creationId xmlns:a16="http://schemas.microsoft.com/office/drawing/2014/main" id="{4A3C2003-94DD-BC28-E4B1-A7DE77FC6B39}"/>
              </a:ext>
            </a:extLst>
          </p:cNvPr>
          <p:cNvSpPr txBox="1"/>
          <p:nvPr/>
        </p:nvSpPr>
        <p:spPr>
          <a:xfrm>
            <a:off x="5276090" y="2363115"/>
            <a:ext cx="3063635" cy="307777"/>
          </a:xfrm>
          <a:prstGeom prst="rect">
            <a:avLst/>
          </a:prstGeom>
          <a:noFill/>
          <a:ln w="19050">
            <a:noFill/>
          </a:ln>
          <a:effectLst/>
        </p:spPr>
        <p:txBody>
          <a:bodyPr wrap="square" rtlCol="0">
            <a:spAutoFit/>
          </a:bodyPr>
          <a:lstStyle/>
          <a:p>
            <a:pPr algn="ctr"/>
            <a:r>
              <a:rPr lang="de-DE" sz="1400">
                <a:solidFill>
                  <a:srgbClr val="121D46"/>
                </a:solidFill>
                <a:latin typeface="Poppins Regular" panose="020B0604020202020204" charset="0"/>
                <a:cs typeface="Poppins Regular" panose="020B0604020202020204" charset="0"/>
              </a:rPr>
              <a:t>Anonymität gewährleistet</a:t>
            </a:r>
            <a:r>
              <a:rPr lang="hu-HU" sz="1400">
                <a:solidFill>
                  <a:srgbClr val="121D46"/>
                </a:solidFill>
                <a:latin typeface="Poppins Regular" panose="020B0604020202020204" charset="0"/>
                <a:cs typeface="Poppins Regular" panose="020B0604020202020204" charset="0"/>
              </a:rPr>
              <a:t>!</a:t>
            </a:r>
            <a:endParaRPr lang="hu-HU" sz="1400" dirty="0">
              <a:solidFill>
                <a:srgbClr val="121D46"/>
              </a:solidFill>
              <a:latin typeface="Poppins Regular" panose="020B0604020202020204" charset="0"/>
              <a:cs typeface="Poppins Regular" panose="020B0604020202020204" charset="0"/>
            </a:endParaRPr>
          </a:p>
        </p:txBody>
      </p:sp>
      <p:pic>
        <p:nvPicPr>
          <p:cNvPr id="47" name="Kép 46" descr="A képen szöveg, képernyőkép, Betűtípus, embléma látható&#10;&#10;Előfordulhat, hogy az AI által létrehozott tartalom helytelen.">
            <a:extLst>
              <a:ext uri="{FF2B5EF4-FFF2-40B4-BE49-F238E27FC236}">
                <a16:creationId xmlns:a16="http://schemas.microsoft.com/office/drawing/2014/main" id="{0830C025-9770-B7F6-0BBE-6B35317D255B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7560" t="67742" r="16894"/>
          <a:stretch>
            <a:fillRect/>
          </a:stretch>
        </p:blipFill>
        <p:spPr>
          <a:xfrm>
            <a:off x="5166812" y="1625565"/>
            <a:ext cx="3221088" cy="822345"/>
          </a:xfrm>
          <a:prstGeom prst="rect">
            <a:avLst/>
          </a:prstGeom>
        </p:spPr>
      </p:pic>
      <p:pic>
        <p:nvPicPr>
          <p:cNvPr id="49" name="Kép 48" descr="A képen minta, tér, Grafika, pixel látható&#10;&#10;Előfordulhat, hogy az AI által létrehozott tartalom helytelen.">
            <a:extLst>
              <a:ext uri="{FF2B5EF4-FFF2-40B4-BE49-F238E27FC236}">
                <a16:creationId xmlns:a16="http://schemas.microsoft.com/office/drawing/2014/main" id="{7101AE89-8915-FF23-4C17-36ED41D9A13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28" t="10641" r="11049" b="11473"/>
          <a:stretch>
            <a:fillRect/>
          </a:stretch>
        </p:blipFill>
        <p:spPr>
          <a:xfrm>
            <a:off x="2749708" y="1369073"/>
            <a:ext cx="2050564" cy="2041729"/>
          </a:xfrm>
          <a:prstGeom prst="rect">
            <a:avLst/>
          </a:prstGeom>
        </p:spPr>
      </p:pic>
      <p:pic>
        <p:nvPicPr>
          <p:cNvPr id="50" name="Picture 4" descr="App Store Vector Art, Icons, and Graphics for Free Download">
            <a:extLst>
              <a:ext uri="{FF2B5EF4-FFF2-40B4-BE49-F238E27FC236}">
                <a16:creationId xmlns:a16="http://schemas.microsoft.com/office/drawing/2014/main" id="{4C90141D-B954-2B6A-83FD-36D56844083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628" t="20671" r="7169" b="20791"/>
          <a:stretch>
            <a:fillRect/>
          </a:stretch>
        </p:blipFill>
        <p:spPr bwMode="auto">
          <a:xfrm>
            <a:off x="573550" y="1497977"/>
            <a:ext cx="1589417" cy="1157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" name="Kép 50">
            <a:extLst>
              <a:ext uri="{FF2B5EF4-FFF2-40B4-BE49-F238E27FC236}">
                <a16:creationId xmlns:a16="http://schemas.microsoft.com/office/drawing/2014/main" id="{ADEB8D5B-1F55-40EB-34E1-0415497DE971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73863" t="21075" r="6083" b="43410"/>
          <a:stretch>
            <a:fillRect/>
          </a:stretch>
        </p:blipFill>
        <p:spPr>
          <a:xfrm>
            <a:off x="6880368" y="148567"/>
            <a:ext cx="825511" cy="822345"/>
          </a:xfrm>
          <a:prstGeom prst="rect">
            <a:avLst/>
          </a:prstGeom>
          <a:ln>
            <a:noFill/>
          </a:ln>
          <a:effectLst/>
        </p:spPr>
      </p:pic>
      <p:sp>
        <p:nvSpPr>
          <p:cNvPr id="3" name="Szövegdoboz 2">
            <a:extLst>
              <a:ext uri="{FF2B5EF4-FFF2-40B4-BE49-F238E27FC236}">
                <a16:creationId xmlns:a16="http://schemas.microsoft.com/office/drawing/2014/main" id="{D68C6C4B-1C6A-1B77-7354-B66BD8AFAC77}"/>
              </a:ext>
            </a:extLst>
          </p:cNvPr>
          <p:cNvSpPr txBox="1"/>
          <p:nvPr/>
        </p:nvSpPr>
        <p:spPr>
          <a:xfrm>
            <a:off x="8919566" y="344980"/>
            <a:ext cx="2733694" cy="1464798"/>
          </a:xfrm>
          <a:prstGeom prst="roundRect">
            <a:avLst/>
          </a:prstGeom>
        </p:spPr>
        <p:style>
          <a:lnRef idx="2">
            <a:schemeClr val="accent2">
              <a:shade val="15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lvl="0" algn="ctr" defTabSz="914399">
              <a:lnSpc>
                <a:spcPct val="150000"/>
              </a:lnSpc>
              <a:defRPr/>
            </a:pPr>
            <a:r>
              <a:rPr kumimoji="0" lang="hu-HU" sz="2800" i="0" u="none" strike="noStrike" kern="1200" cap="none" spc="0" normalizeH="0" baseline="0" noProof="0">
                <a:ln>
                  <a:noFill/>
                </a:ln>
                <a:solidFill>
                  <a:srgbClr val="121D46"/>
                </a:solidFill>
                <a:effectLst/>
                <a:uLnTx/>
                <a:uFillTx/>
                <a:latin typeface="Poppins Bold" panose="020B0604020202020204" charset="-18"/>
                <a:ea typeface="+mn-ea"/>
                <a:cs typeface="Poppins Bold" panose="020B0604020202020204" charset="-18"/>
              </a:rPr>
              <a:t>3. Woche</a:t>
            </a:r>
            <a:r>
              <a:rPr kumimoji="0" lang="hu-HU" sz="2800" b="1" i="0" u="none" strike="noStrike" kern="1200" cap="none" spc="0" normalizeH="0" baseline="0" noProof="0">
                <a:ln>
                  <a:noFill/>
                </a:ln>
                <a:solidFill>
                  <a:srgbClr val="121D46"/>
                </a:solidFill>
                <a:effectLst/>
                <a:uLnTx/>
                <a:uFillTx/>
                <a:latin typeface="Poppins Bold" panose="020B0604020202020204" charset="-18"/>
                <a:ea typeface="+mn-ea"/>
                <a:cs typeface="Poppins Bold" panose="020B0604020202020204" charset="-18"/>
              </a:rPr>
              <a:t> </a:t>
            </a:r>
            <a:br>
              <a:rPr kumimoji="0" lang="hu-HU" sz="2800" b="1" i="0" u="none" strike="noStrike" kern="1200" cap="none" spc="0" normalizeH="0" baseline="0" noProof="0">
                <a:ln>
                  <a:noFill/>
                </a:ln>
                <a:solidFill>
                  <a:srgbClr val="121D46"/>
                </a:solidFill>
                <a:effectLst/>
                <a:uLnTx/>
                <a:uFillTx/>
                <a:latin typeface="Poppins Bold" panose="020B0604020202020204" charset="-18"/>
                <a:ea typeface="+mn-ea"/>
                <a:cs typeface="Poppins Bold" panose="020B0604020202020204" charset="-18"/>
              </a:rPr>
            </a:br>
            <a:r>
              <a:rPr lang="hu-HU" sz="2800">
                <a:solidFill>
                  <a:srgbClr val="121D46"/>
                </a:solidFill>
                <a:latin typeface="Poppins Regular" panose="020B0604020202020204" charset="0"/>
                <a:cs typeface="Poppins Regular" panose="020B0604020202020204" charset="0"/>
              </a:rPr>
              <a:t>09/14 – 09/18</a:t>
            </a:r>
            <a:endParaRPr kumimoji="0" lang="hu-HU" sz="2400" b="0" i="0" u="none" strike="noStrike" kern="1200" cap="none" spc="0" normalizeH="0" baseline="0" noProof="0" dirty="0">
              <a:ln>
                <a:noFill/>
              </a:ln>
              <a:solidFill>
                <a:srgbClr val="121D46"/>
              </a:solidFill>
              <a:effectLst/>
              <a:uLnTx/>
              <a:uFillTx/>
              <a:latin typeface="Poppins regular" panose="00000500000000000000" pitchFamily="2" charset="-18"/>
              <a:ea typeface="+mn-ea"/>
              <a:cs typeface="Poppins regular" panose="00000500000000000000" pitchFamily="2" charset="-18"/>
            </a:endParaRPr>
          </a:p>
        </p:txBody>
      </p:sp>
      <p:pic>
        <p:nvPicPr>
          <p:cNvPr id="7" name="Kép 6" descr="Lehet, hogy egy kép erről: , szöveg, amely így szól: „สอน • HÖK”">
            <a:extLst>
              <a:ext uri="{FF2B5EF4-FFF2-40B4-BE49-F238E27FC236}">
                <a16:creationId xmlns:a16="http://schemas.microsoft.com/office/drawing/2014/main" id="{E86B44FA-553B-ACB1-5E9E-447652E5DEC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444376" y="4068022"/>
            <a:ext cx="1771439" cy="17659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8715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20">
        <p:fade/>
      </p:transition>
    </mc:Choice>
    <mc:Fallback xmlns="">
      <p:transition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B5C8AF-31AE-1D1F-D0E9-38ADF80055B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Téglalap 35">
            <a:extLst>
              <a:ext uri="{FF2B5EF4-FFF2-40B4-BE49-F238E27FC236}">
                <a16:creationId xmlns:a16="http://schemas.microsoft.com/office/drawing/2014/main" id="{D6ACF398-2FA9-78B7-80C9-862B16A46D78}"/>
              </a:ext>
            </a:extLst>
          </p:cNvPr>
          <p:cNvSpPr/>
          <p:nvPr/>
        </p:nvSpPr>
        <p:spPr>
          <a:xfrm>
            <a:off x="9283788" y="5911109"/>
            <a:ext cx="2731231" cy="63330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35" name="Szövegdoboz 34">
            <a:extLst>
              <a:ext uri="{FF2B5EF4-FFF2-40B4-BE49-F238E27FC236}">
                <a16:creationId xmlns:a16="http://schemas.microsoft.com/office/drawing/2014/main" id="{89BC9374-3CE1-079B-0900-8B80C2ADF580}"/>
              </a:ext>
            </a:extLst>
          </p:cNvPr>
          <p:cNvSpPr txBox="1"/>
          <p:nvPr/>
        </p:nvSpPr>
        <p:spPr>
          <a:xfrm>
            <a:off x="8950156" y="2276308"/>
            <a:ext cx="2733694" cy="4324322"/>
          </a:xfrm>
          <a:prstGeom prst="rect">
            <a:avLst/>
          </a:prstGeom>
          <a:solidFill>
            <a:schemeClr val="tx2">
              <a:lumMod val="60000"/>
              <a:lumOff val="40000"/>
              <a:alpha val="10000"/>
            </a:schemeClr>
          </a:solidFill>
          <a:ln w="19050">
            <a:solidFill>
              <a:schemeClr val="accent1">
                <a:lumMod val="75000"/>
              </a:schemeClr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endParaRPr lang="hu-HU" sz="1600" b="1" dirty="0">
              <a:solidFill>
                <a:srgbClr val="FF0000"/>
              </a:solidFill>
            </a:endParaRPr>
          </a:p>
        </p:txBody>
      </p:sp>
      <p:sp>
        <p:nvSpPr>
          <p:cNvPr id="2" name="Cím 1">
            <a:extLst>
              <a:ext uri="{FF2B5EF4-FFF2-40B4-BE49-F238E27FC236}">
                <a16:creationId xmlns:a16="http://schemas.microsoft.com/office/drawing/2014/main" id="{14B50B74-E609-01B7-D647-A13BA480B1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5071" y="298478"/>
            <a:ext cx="10749375" cy="554400"/>
          </a:xfrm>
        </p:spPr>
        <p:txBody>
          <a:bodyPr/>
          <a:lstStyle/>
          <a:p>
            <a:r>
              <a:rPr lang="hu-HU"/>
              <a:t>Visszajelzés POTEcho-n keresztül</a:t>
            </a:r>
            <a:endParaRPr lang="hu-HU">
              <a:latin typeface="Poppins Bold" panose="020B0604020202020204" charset="0"/>
              <a:cs typeface="Poppins Bold" panose="020B0604020202020204" charset="0"/>
            </a:endParaRPr>
          </a:p>
        </p:txBody>
      </p:sp>
      <p:sp>
        <p:nvSpPr>
          <p:cNvPr id="4" name="Szöveg helye 3">
            <a:extLst>
              <a:ext uri="{FF2B5EF4-FFF2-40B4-BE49-F238E27FC236}">
                <a16:creationId xmlns:a16="http://schemas.microsoft.com/office/drawing/2014/main" id="{8E3FC629-F636-7B26-2F38-F6332B7127D4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784380" y="941270"/>
            <a:ext cx="10160785" cy="4096037"/>
          </a:xfrm>
        </p:spPr>
        <p:txBody>
          <a:bodyPr/>
          <a:lstStyle/>
          <a:p>
            <a:pPr marL="0" indent="0">
              <a:buNone/>
            </a:pPr>
            <a:r>
              <a:rPr lang="hu-HU">
                <a:latin typeface="Poppins Regular" panose="020B0604020202020204" charset="0"/>
                <a:cs typeface="Poppins Regular" panose="020B0604020202020204" charset="0"/>
              </a:rPr>
              <a:t>Applikáció    vagy       </a:t>
            </a:r>
            <a:r>
              <a:rPr lang="de-DE">
                <a:latin typeface="Poppins Regular" panose="020B0604020202020204" charset="0"/>
                <a:cs typeface="Poppins Regular" panose="020B0604020202020204" charset="0"/>
              </a:rPr>
              <a:t>potecho.pte.hu</a:t>
            </a:r>
            <a:endParaRPr lang="hu-HU">
              <a:latin typeface="Poppins Regular" panose="020B0604020202020204" charset="0"/>
              <a:cs typeface="Poppins Regular" panose="020B0604020202020204" charset="0"/>
            </a:endParaRPr>
          </a:p>
        </p:txBody>
      </p:sp>
      <p:grpSp>
        <p:nvGrpSpPr>
          <p:cNvPr id="34" name="Csoportba foglalás 33">
            <a:extLst>
              <a:ext uri="{FF2B5EF4-FFF2-40B4-BE49-F238E27FC236}">
                <a16:creationId xmlns:a16="http://schemas.microsoft.com/office/drawing/2014/main" id="{131A5988-0409-E135-E248-3F513F0D80E8}"/>
              </a:ext>
            </a:extLst>
          </p:cNvPr>
          <p:cNvGrpSpPr/>
          <p:nvPr/>
        </p:nvGrpSpPr>
        <p:grpSpPr>
          <a:xfrm>
            <a:off x="8754440" y="2384140"/>
            <a:ext cx="3151315" cy="4063737"/>
            <a:chOff x="8886209" y="2551765"/>
            <a:chExt cx="3148476" cy="4060075"/>
          </a:xfrm>
          <a:noFill/>
        </p:grpSpPr>
        <p:sp>
          <p:nvSpPr>
            <p:cNvPr id="9" name="Szövegdoboz 8">
              <a:extLst>
                <a:ext uri="{FF2B5EF4-FFF2-40B4-BE49-F238E27FC236}">
                  <a16:creationId xmlns:a16="http://schemas.microsoft.com/office/drawing/2014/main" id="{FCDA949E-F7F2-34D1-FA35-53D3B9697947}"/>
                </a:ext>
              </a:extLst>
            </p:cNvPr>
            <p:cNvSpPr txBox="1"/>
            <p:nvPr/>
          </p:nvSpPr>
          <p:spPr>
            <a:xfrm>
              <a:off x="8886210" y="2917056"/>
              <a:ext cx="3148474" cy="461249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pPr algn="ctr"/>
              <a:r>
                <a:rPr lang="hu-HU" sz="1200">
                  <a:latin typeface="Poppins Regular" panose="020B0604020202020204" charset="0"/>
                  <a:cs typeface="Poppins Regular" panose="020B0604020202020204" charset="0"/>
                </a:rPr>
                <a:t>Feltétel: legalább</a:t>
              </a:r>
              <a:br>
                <a:rPr lang="hu-HU" sz="1200">
                  <a:latin typeface="Poppins Regular" panose="020B0604020202020204" charset="0"/>
                  <a:cs typeface="Poppins Regular" panose="020B0604020202020204" charset="0"/>
                </a:rPr>
              </a:br>
              <a:r>
                <a:rPr lang="hu-HU" sz="1200">
                  <a:latin typeface="Poppins Regular" panose="020B0604020202020204" charset="0"/>
                  <a:cs typeface="Poppins Regular" panose="020B0604020202020204" charset="0"/>
                </a:rPr>
                <a:t>5 kitöltés ezen a héten</a:t>
              </a:r>
              <a:r>
                <a:rPr lang="de-DE" sz="1200">
                  <a:latin typeface="Poppins Regular" panose="020B0604020202020204" charset="0"/>
                  <a:cs typeface="Poppins Regular" panose="020B0604020202020204" charset="0"/>
                </a:rPr>
                <a:t>!</a:t>
              </a:r>
              <a:endParaRPr lang="hu-HU" sz="1200">
                <a:latin typeface="Poppins Regular" panose="020B0604020202020204" charset="0"/>
                <a:cs typeface="Poppins Regular" panose="020B0604020202020204" charset="0"/>
              </a:endParaRPr>
            </a:p>
          </p:txBody>
        </p:sp>
        <p:sp>
          <p:nvSpPr>
            <p:cNvPr id="21" name="Szövegdoboz 20">
              <a:extLst>
                <a:ext uri="{FF2B5EF4-FFF2-40B4-BE49-F238E27FC236}">
                  <a16:creationId xmlns:a16="http://schemas.microsoft.com/office/drawing/2014/main" id="{D041A32F-087D-89B1-8322-9DEFB58C67D6}"/>
                </a:ext>
              </a:extLst>
            </p:cNvPr>
            <p:cNvSpPr txBox="1"/>
            <p:nvPr/>
          </p:nvSpPr>
          <p:spPr>
            <a:xfrm>
              <a:off x="8886210" y="3436235"/>
              <a:ext cx="3148474" cy="523220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pPr algn="ctr" rtl="0">
                <a:buNone/>
              </a:pPr>
              <a:r>
                <a:rPr lang="hu-HU" sz="1400">
                  <a:solidFill>
                    <a:srgbClr val="000000"/>
                  </a:solidFill>
                  <a:latin typeface="Poppins Bold" panose="020B0604020202020204" charset="0"/>
                  <a:cs typeface="Poppins Bold" panose="020B0604020202020204" charset="0"/>
                </a:rPr>
                <a:t>5</a:t>
              </a:r>
              <a:r>
                <a:rPr lang="hu-HU" sz="1400" b="0" i="0">
                  <a:solidFill>
                    <a:srgbClr val="000000"/>
                  </a:solidFill>
                  <a:effectLst/>
                  <a:latin typeface="Poppins Bold" panose="020B0604020202020204" charset="0"/>
                  <a:cs typeface="Poppins Bold" panose="020B0604020202020204" charset="0"/>
                </a:rPr>
                <a:t> JEGY</a:t>
              </a:r>
              <a:endParaRPr lang="hu-HU" sz="1400">
                <a:effectLst/>
                <a:latin typeface="Poppins Bold" panose="020B0604020202020204" charset="0"/>
                <a:cs typeface="Poppins Bold" panose="020B0604020202020204" charset="0"/>
              </a:endParaRPr>
            </a:p>
            <a:p>
              <a:pPr algn="ctr" rtl="0">
                <a:buNone/>
              </a:pPr>
              <a:r>
                <a:rPr lang="hu-HU" sz="1400">
                  <a:solidFill>
                    <a:srgbClr val="FF3131"/>
                  </a:solidFill>
                  <a:latin typeface="Poppins Bold" panose="020B0604020202020204" charset="0"/>
                  <a:cs typeface="Poppins Bold" panose="020B0604020202020204" charset="0"/>
                </a:rPr>
                <a:t>AULA BULI</a:t>
              </a:r>
              <a:endParaRPr lang="hu-HU" sz="1400">
                <a:effectLst/>
                <a:latin typeface="Poppins Bold" panose="020B0604020202020204" charset="0"/>
                <a:cs typeface="Poppins Bold" panose="020B0604020202020204" charset="0"/>
              </a:endParaRPr>
            </a:p>
          </p:txBody>
        </p:sp>
        <p:sp>
          <p:nvSpPr>
            <p:cNvPr id="27" name="Szövegdoboz 26">
              <a:extLst>
                <a:ext uri="{FF2B5EF4-FFF2-40B4-BE49-F238E27FC236}">
                  <a16:creationId xmlns:a16="http://schemas.microsoft.com/office/drawing/2014/main" id="{BBCFA7A1-5D86-7EB0-DEAF-4510816E6B14}"/>
                </a:ext>
              </a:extLst>
            </p:cNvPr>
            <p:cNvSpPr txBox="1"/>
            <p:nvPr/>
          </p:nvSpPr>
          <p:spPr>
            <a:xfrm>
              <a:off x="8886209" y="6350230"/>
              <a:ext cx="3148474" cy="261610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pPr algn="ctr"/>
              <a:r>
                <a:rPr lang="hu-HU" sz="1100">
                  <a:latin typeface="Poppins Regular" panose="020B0604020202020204" charset="0"/>
                  <a:cs typeface="Poppins Regular" panose="020B0604020202020204" charset="0"/>
                </a:rPr>
                <a:t>Támogató: </a:t>
              </a:r>
              <a:r>
                <a:rPr lang="hu-HU" sz="1100" i="1">
                  <a:latin typeface="Poppins Regular" panose="020B0604020202020204" charset="0"/>
                  <a:cs typeface="Poppins Regular" panose="020B0604020202020204" charset="0"/>
                </a:rPr>
                <a:t>HÖK</a:t>
              </a:r>
            </a:p>
          </p:txBody>
        </p:sp>
        <p:sp>
          <p:nvSpPr>
            <p:cNvPr id="33" name="Szövegdoboz 32">
              <a:extLst>
                <a:ext uri="{FF2B5EF4-FFF2-40B4-BE49-F238E27FC236}">
                  <a16:creationId xmlns:a16="http://schemas.microsoft.com/office/drawing/2014/main" id="{E724468E-CBB7-3516-2BF4-84303C4FE812}"/>
                </a:ext>
              </a:extLst>
            </p:cNvPr>
            <p:cNvSpPr txBox="1"/>
            <p:nvPr/>
          </p:nvSpPr>
          <p:spPr>
            <a:xfrm>
              <a:off x="8886211" y="2551765"/>
              <a:ext cx="3148474" cy="324256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pPr algn="ctr"/>
              <a:r>
                <a:rPr lang="hu-HU">
                  <a:latin typeface="Poppins Bold" panose="020B0604020202020204" charset="0"/>
                  <a:cs typeface="Poppins Bold" panose="020B0604020202020204" charset="0"/>
                </a:rPr>
                <a:t>POTEcho </a:t>
              </a:r>
              <a:r>
                <a:rPr lang="hu-HU" u="sng">
                  <a:latin typeface="Poppins Bold" panose="020B0604020202020204" charset="0"/>
                  <a:cs typeface="Poppins Bold" panose="020B0604020202020204" charset="0"/>
                </a:rPr>
                <a:t>Sorsolás</a:t>
              </a:r>
            </a:p>
          </p:txBody>
        </p:sp>
      </p:grpSp>
      <p:pic>
        <p:nvPicPr>
          <p:cNvPr id="19" name="Kép 18">
            <a:extLst>
              <a:ext uri="{FF2B5EF4-FFF2-40B4-BE49-F238E27FC236}">
                <a16:creationId xmlns:a16="http://schemas.microsoft.com/office/drawing/2014/main" id="{15717A6C-A488-4E15-E0BD-FE967059BD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1" t="12941" r="2338"/>
          <a:stretch>
            <a:fillRect/>
          </a:stretch>
        </p:blipFill>
        <p:spPr>
          <a:xfrm>
            <a:off x="573550" y="3572105"/>
            <a:ext cx="7482940" cy="302207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3" name="Szövegdoboz 42">
            <a:extLst>
              <a:ext uri="{FF2B5EF4-FFF2-40B4-BE49-F238E27FC236}">
                <a16:creationId xmlns:a16="http://schemas.microsoft.com/office/drawing/2014/main" id="{778980E1-9203-0243-8792-52E15AB5A8DF}"/>
              </a:ext>
            </a:extLst>
          </p:cNvPr>
          <p:cNvSpPr txBox="1"/>
          <p:nvPr/>
        </p:nvSpPr>
        <p:spPr>
          <a:xfrm>
            <a:off x="5246253" y="2488266"/>
            <a:ext cx="3063635" cy="307777"/>
          </a:xfrm>
          <a:prstGeom prst="rect">
            <a:avLst/>
          </a:prstGeom>
          <a:noFill/>
          <a:ln w="19050">
            <a:noFill/>
          </a:ln>
          <a:effectLst/>
        </p:spPr>
        <p:txBody>
          <a:bodyPr wrap="square" rtlCol="0">
            <a:spAutoFit/>
          </a:bodyPr>
          <a:lstStyle/>
          <a:p>
            <a:pPr algn="ctr"/>
            <a:r>
              <a:rPr lang="hu-HU" sz="1400">
                <a:solidFill>
                  <a:srgbClr val="121D46"/>
                </a:solidFill>
                <a:latin typeface="Poppins Regular" panose="020B0604020202020204" charset="0"/>
                <a:cs typeface="Poppins Regular" panose="020B0604020202020204" charset="0"/>
              </a:rPr>
              <a:t>Anonimitás biztosított</a:t>
            </a:r>
            <a:endParaRPr lang="hu-HU" sz="1400" dirty="0">
              <a:solidFill>
                <a:srgbClr val="121D46"/>
              </a:solidFill>
              <a:latin typeface="Poppins Regular" panose="020B0604020202020204" charset="0"/>
              <a:cs typeface="Poppins Regular" panose="020B0604020202020204" charset="0"/>
            </a:endParaRPr>
          </a:p>
        </p:txBody>
      </p:sp>
      <p:pic>
        <p:nvPicPr>
          <p:cNvPr id="49" name="Kép 48" descr="A képen minta, tér, Grafika, pixel látható&#10;&#10;Előfordulhat, hogy az AI által létrehozott tartalom helytelen.">
            <a:extLst>
              <a:ext uri="{FF2B5EF4-FFF2-40B4-BE49-F238E27FC236}">
                <a16:creationId xmlns:a16="http://schemas.microsoft.com/office/drawing/2014/main" id="{9EF793F6-8905-ACC1-DA21-747E76B6C27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28" t="10641" r="11049" b="11473"/>
          <a:stretch>
            <a:fillRect/>
          </a:stretch>
        </p:blipFill>
        <p:spPr>
          <a:xfrm>
            <a:off x="2749708" y="1369073"/>
            <a:ext cx="2050564" cy="2041729"/>
          </a:xfrm>
          <a:prstGeom prst="rect">
            <a:avLst/>
          </a:prstGeom>
        </p:spPr>
      </p:pic>
      <p:pic>
        <p:nvPicPr>
          <p:cNvPr id="50" name="Picture 4" descr="App Store Vector Art, Icons, and Graphics for Free Download">
            <a:extLst>
              <a:ext uri="{FF2B5EF4-FFF2-40B4-BE49-F238E27FC236}">
                <a16:creationId xmlns:a16="http://schemas.microsoft.com/office/drawing/2014/main" id="{CACBDF5D-926C-848C-F3D6-A16FE548DD2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628" t="20671" r="7169" b="20791"/>
          <a:stretch>
            <a:fillRect/>
          </a:stretch>
        </p:blipFill>
        <p:spPr bwMode="auto">
          <a:xfrm>
            <a:off x="573550" y="1458161"/>
            <a:ext cx="1589417" cy="1157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" name="Kép 50">
            <a:extLst>
              <a:ext uri="{FF2B5EF4-FFF2-40B4-BE49-F238E27FC236}">
                <a16:creationId xmlns:a16="http://schemas.microsoft.com/office/drawing/2014/main" id="{F15F0B42-8678-D52A-2706-CAB0D7BC0E1F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73863" t="21075" r="6083" b="43410"/>
          <a:stretch>
            <a:fillRect/>
          </a:stretch>
        </p:blipFill>
        <p:spPr>
          <a:xfrm>
            <a:off x="6943430" y="164505"/>
            <a:ext cx="825511" cy="822345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5" name="Kép 4" descr="A képen szöveg, Betűtípus, embléma, Grafika látható&#10;&#10;Előfordulhat, hogy az AI által létrehozott tartalom helytelen.">
            <a:extLst>
              <a:ext uri="{FF2B5EF4-FFF2-40B4-BE49-F238E27FC236}">
                <a16:creationId xmlns:a16="http://schemas.microsoft.com/office/drawing/2014/main" id="{287CDAF4-24A1-8CEE-2665-CD998137637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086666" y="1508896"/>
            <a:ext cx="3445870" cy="1012664"/>
          </a:xfrm>
          <a:prstGeom prst="rect">
            <a:avLst/>
          </a:prstGeom>
        </p:spPr>
      </p:pic>
      <p:sp>
        <p:nvSpPr>
          <p:cNvPr id="6" name="Szövegdoboz 5">
            <a:extLst>
              <a:ext uri="{FF2B5EF4-FFF2-40B4-BE49-F238E27FC236}">
                <a16:creationId xmlns:a16="http://schemas.microsoft.com/office/drawing/2014/main" id="{603CF11C-10AD-C860-FE99-4A6054067BC7}"/>
              </a:ext>
            </a:extLst>
          </p:cNvPr>
          <p:cNvSpPr txBox="1"/>
          <p:nvPr/>
        </p:nvSpPr>
        <p:spPr>
          <a:xfrm>
            <a:off x="8919566" y="344980"/>
            <a:ext cx="2733694" cy="1372291"/>
          </a:xfrm>
          <a:prstGeom prst="roundRect">
            <a:avLst/>
          </a:prstGeom>
        </p:spPr>
        <p:style>
          <a:lnRef idx="2">
            <a:schemeClr val="accent2">
              <a:shade val="15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marR="0" lvl="0" algn="ctr" defTabSz="914399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hu-HU" sz="2800" i="0" u="none" strike="noStrike" kern="1200" cap="none" spc="0" normalizeH="0" baseline="0" noProof="0">
                <a:ln>
                  <a:noFill/>
                </a:ln>
                <a:solidFill>
                  <a:srgbClr val="121D46"/>
                </a:solidFill>
                <a:effectLst/>
                <a:uLnTx/>
                <a:uFillTx/>
                <a:latin typeface="Poppins Bold" panose="020B0604020202020204" charset="-18"/>
                <a:ea typeface="+mn-ea"/>
                <a:cs typeface="Poppins Bold" panose="020B0604020202020204" charset="-18"/>
              </a:rPr>
              <a:t>4. hét</a:t>
            </a:r>
            <a:r>
              <a:rPr kumimoji="0" lang="hu-HU" sz="2800" b="1" i="0" u="none" strike="noStrike" kern="1200" cap="none" spc="0" normalizeH="0" baseline="0" noProof="0">
                <a:ln>
                  <a:noFill/>
                </a:ln>
                <a:solidFill>
                  <a:srgbClr val="121D46"/>
                </a:solidFill>
                <a:effectLst/>
                <a:uLnTx/>
                <a:uFillTx/>
                <a:latin typeface="Poppins Bold" panose="020B0604020202020204" charset="-18"/>
                <a:ea typeface="+mn-ea"/>
                <a:cs typeface="Poppins Bold" panose="020B0604020202020204" charset="-18"/>
              </a:rPr>
              <a:t> </a:t>
            </a:r>
            <a:br>
              <a:rPr kumimoji="0" lang="hu-HU" sz="2800" b="1" i="0" u="none" strike="noStrike" kern="1200" cap="none" spc="0" normalizeH="0" baseline="0" noProof="0">
                <a:ln>
                  <a:noFill/>
                </a:ln>
                <a:solidFill>
                  <a:srgbClr val="121D46"/>
                </a:solidFill>
                <a:effectLst/>
                <a:uLnTx/>
                <a:uFillTx/>
                <a:latin typeface="Poppins Bold" panose="020B0604020202020204" charset="-18"/>
                <a:ea typeface="+mn-ea"/>
                <a:cs typeface="Poppins Bold" panose="020B0604020202020204" charset="-18"/>
              </a:rPr>
            </a:br>
            <a:r>
              <a:rPr kumimoji="0" lang="hu-HU" sz="2400" i="0" u="none" strike="noStrike" kern="1200" cap="none" spc="0" normalizeH="0" baseline="0" noProof="0">
                <a:ln>
                  <a:noFill/>
                </a:ln>
                <a:solidFill>
                  <a:srgbClr val="121D46"/>
                </a:solidFill>
                <a:effectLst/>
                <a:uLnTx/>
                <a:uFillTx/>
                <a:latin typeface="Poppins Regular" panose="020B0604020202020204" charset="0"/>
                <a:cs typeface="Poppins Regular" panose="020B0604020202020204" charset="0"/>
              </a:rPr>
              <a:t>09/21-09/25</a:t>
            </a:r>
            <a:endParaRPr kumimoji="0" lang="hu-HU" sz="2400" b="0" i="0" u="none" strike="noStrike" kern="1200" cap="none" spc="0" normalizeH="0" baseline="0" noProof="0" dirty="0">
              <a:ln>
                <a:noFill/>
              </a:ln>
              <a:solidFill>
                <a:srgbClr val="121D46"/>
              </a:solidFill>
              <a:effectLst/>
              <a:uLnTx/>
              <a:uFillTx/>
              <a:latin typeface="Poppins regular" panose="00000500000000000000" pitchFamily="2" charset="-18"/>
              <a:ea typeface="+mn-ea"/>
              <a:cs typeface="Poppins regular" panose="00000500000000000000" pitchFamily="2" charset="-18"/>
            </a:endParaRPr>
          </a:p>
        </p:txBody>
      </p:sp>
      <p:pic>
        <p:nvPicPr>
          <p:cNvPr id="7" name="Kép 6" descr="Lehet, hogy egy kép erről: , szöveg, amely így szól: „สอน • HÖK”">
            <a:extLst>
              <a:ext uri="{FF2B5EF4-FFF2-40B4-BE49-F238E27FC236}">
                <a16:creationId xmlns:a16="http://schemas.microsoft.com/office/drawing/2014/main" id="{464D27FD-1EAE-FD45-40EF-A49689E6985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444376" y="4068022"/>
            <a:ext cx="1771439" cy="17659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9498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20">
        <p:fade/>
      </p:transition>
    </mc:Choice>
    <mc:Fallback xmlns="">
      <p:transition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99C76F1-4622-6FB1-C457-ED74B06440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Kép 6" descr="A képen szöveg, képernyőkép, Betűtípus, tervezés látható&#10;&#10;Előfordulhat, hogy az AI által létrehozott tartalom helytelen.">
            <a:extLst>
              <a:ext uri="{FF2B5EF4-FFF2-40B4-BE49-F238E27FC236}">
                <a16:creationId xmlns:a16="http://schemas.microsoft.com/office/drawing/2014/main" id="{96F4D424-5BB3-0DB0-ADC7-017015A8834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4423" b="246"/>
          <a:stretch>
            <a:fillRect/>
          </a:stretch>
        </p:blipFill>
        <p:spPr>
          <a:xfrm>
            <a:off x="584060" y="3578551"/>
            <a:ext cx="1529845" cy="3022079"/>
          </a:xfrm>
          <a:prstGeom prst="rect">
            <a:avLst/>
          </a:prstGeom>
        </p:spPr>
      </p:pic>
      <p:sp>
        <p:nvSpPr>
          <p:cNvPr id="36" name="Téglalap 35">
            <a:extLst>
              <a:ext uri="{FF2B5EF4-FFF2-40B4-BE49-F238E27FC236}">
                <a16:creationId xmlns:a16="http://schemas.microsoft.com/office/drawing/2014/main" id="{F87E74CD-3465-3179-6E6C-72DB060EC08B}"/>
              </a:ext>
            </a:extLst>
          </p:cNvPr>
          <p:cNvSpPr/>
          <p:nvPr/>
        </p:nvSpPr>
        <p:spPr>
          <a:xfrm>
            <a:off x="9283788" y="5911109"/>
            <a:ext cx="2731231" cy="63330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35" name="Szövegdoboz 34">
            <a:extLst>
              <a:ext uri="{FF2B5EF4-FFF2-40B4-BE49-F238E27FC236}">
                <a16:creationId xmlns:a16="http://schemas.microsoft.com/office/drawing/2014/main" id="{A21D3552-3B80-2B65-1053-C5736454B446}"/>
              </a:ext>
            </a:extLst>
          </p:cNvPr>
          <p:cNvSpPr txBox="1"/>
          <p:nvPr/>
        </p:nvSpPr>
        <p:spPr>
          <a:xfrm>
            <a:off x="8950156" y="2276308"/>
            <a:ext cx="2733694" cy="4324322"/>
          </a:xfrm>
          <a:prstGeom prst="rect">
            <a:avLst/>
          </a:prstGeom>
          <a:solidFill>
            <a:schemeClr val="tx2">
              <a:lumMod val="60000"/>
              <a:lumOff val="40000"/>
              <a:alpha val="10000"/>
            </a:schemeClr>
          </a:solidFill>
          <a:ln w="19050">
            <a:solidFill>
              <a:schemeClr val="accent1">
                <a:lumMod val="75000"/>
              </a:schemeClr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endParaRPr lang="hu-HU" sz="1600" b="1" dirty="0">
              <a:solidFill>
                <a:srgbClr val="FF0000"/>
              </a:solidFill>
            </a:endParaRPr>
          </a:p>
        </p:txBody>
      </p:sp>
      <p:sp>
        <p:nvSpPr>
          <p:cNvPr id="2" name="Cím 1">
            <a:extLst>
              <a:ext uri="{FF2B5EF4-FFF2-40B4-BE49-F238E27FC236}">
                <a16:creationId xmlns:a16="http://schemas.microsoft.com/office/drawing/2014/main" id="{CF8E4842-F9A9-BF66-63AB-DDBDF9734F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5071" y="298478"/>
            <a:ext cx="10749375" cy="554400"/>
          </a:xfrm>
        </p:spPr>
        <p:txBody>
          <a:bodyPr/>
          <a:lstStyle/>
          <a:p>
            <a:r>
              <a:rPr lang="hu-HU"/>
              <a:t>Feedback through POTEcho</a:t>
            </a:r>
            <a:endParaRPr lang="hu-HU">
              <a:latin typeface="Poppins Bold" panose="020B0604020202020204" charset="0"/>
              <a:cs typeface="Poppins Bold" panose="020B0604020202020204" charset="0"/>
            </a:endParaRPr>
          </a:p>
        </p:txBody>
      </p:sp>
      <p:sp>
        <p:nvSpPr>
          <p:cNvPr id="4" name="Szöveg helye 3">
            <a:extLst>
              <a:ext uri="{FF2B5EF4-FFF2-40B4-BE49-F238E27FC236}">
                <a16:creationId xmlns:a16="http://schemas.microsoft.com/office/drawing/2014/main" id="{4446C658-4FCC-C608-9857-47506899A0F2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107440" y="921972"/>
            <a:ext cx="10160785" cy="4096037"/>
          </a:xfrm>
        </p:spPr>
        <p:txBody>
          <a:bodyPr/>
          <a:lstStyle/>
          <a:p>
            <a:pPr marL="0" indent="0">
              <a:buNone/>
            </a:pPr>
            <a:r>
              <a:rPr lang="de-DE">
                <a:latin typeface="Poppins Regular" panose="020B0604020202020204" charset="0"/>
                <a:cs typeface="Poppins Regular" panose="020B0604020202020204" charset="0"/>
              </a:rPr>
              <a:t>App </a:t>
            </a:r>
            <a:r>
              <a:rPr lang="hu-HU">
                <a:latin typeface="Poppins Regular" panose="020B0604020202020204" charset="0"/>
                <a:cs typeface="Poppins Regular" panose="020B0604020202020204" charset="0"/>
              </a:rPr>
              <a:t>	  or</a:t>
            </a:r>
            <a:r>
              <a:rPr lang="de-DE">
                <a:latin typeface="Poppins Regular" panose="020B0604020202020204" charset="0"/>
                <a:cs typeface="Poppins Regular" panose="020B0604020202020204" charset="0"/>
              </a:rPr>
              <a:t> </a:t>
            </a:r>
            <a:r>
              <a:rPr lang="hu-HU">
                <a:latin typeface="Poppins Regular" panose="020B0604020202020204" charset="0"/>
                <a:cs typeface="Poppins Regular" panose="020B0604020202020204" charset="0"/>
              </a:rPr>
              <a:t>	</a:t>
            </a:r>
            <a:r>
              <a:rPr lang="de-DE">
                <a:latin typeface="Poppins Regular" panose="020B0604020202020204" charset="0"/>
                <a:cs typeface="Poppins Regular" panose="020B0604020202020204" charset="0"/>
              </a:rPr>
              <a:t>potecho.pte.hu</a:t>
            </a:r>
            <a:endParaRPr lang="hu-HU">
              <a:latin typeface="Poppins Regular" panose="020B0604020202020204" charset="0"/>
              <a:cs typeface="Poppins Regular" panose="020B0604020202020204" charset="0"/>
            </a:endParaRPr>
          </a:p>
        </p:txBody>
      </p:sp>
      <p:grpSp>
        <p:nvGrpSpPr>
          <p:cNvPr id="34" name="Csoportba foglalás 33">
            <a:extLst>
              <a:ext uri="{FF2B5EF4-FFF2-40B4-BE49-F238E27FC236}">
                <a16:creationId xmlns:a16="http://schemas.microsoft.com/office/drawing/2014/main" id="{FA4517CF-0616-852B-4070-F69510FE7D1C}"/>
              </a:ext>
            </a:extLst>
          </p:cNvPr>
          <p:cNvGrpSpPr/>
          <p:nvPr/>
        </p:nvGrpSpPr>
        <p:grpSpPr>
          <a:xfrm>
            <a:off x="8754440" y="2384140"/>
            <a:ext cx="3151315" cy="4063737"/>
            <a:chOff x="8886209" y="2551765"/>
            <a:chExt cx="3148476" cy="4060075"/>
          </a:xfrm>
          <a:noFill/>
        </p:grpSpPr>
        <p:sp>
          <p:nvSpPr>
            <p:cNvPr id="9" name="Szövegdoboz 8">
              <a:extLst>
                <a:ext uri="{FF2B5EF4-FFF2-40B4-BE49-F238E27FC236}">
                  <a16:creationId xmlns:a16="http://schemas.microsoft.com/office/drawing/2014/main" id="{60D5CFD2-6747-AF57-EB7C-BC19FDC293CE}"/>
                </a:ext>
              </a:extLst>
            </p:cNvPr>
            <p:cNvSpPr txBox="1"/>
            <p:nvPr/>
          </p:nvSpPr>
          <p:spPr>
            <a:xfrm>
              <a:off x="8886210" y="2917056"/>
              <a:ext cx="3148474" cy="461249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pPr algn="ctr"/>
              <a:r>
                <a:rPr lang="hu-HU" sz="1200">
                  <a:latin typeface="Poppins Regular" panose="020B0604020202020204" charset="0"/>
                  <a:cs typeface="Poppins Regular" panose="020B0604020202020204" charset="0"/>
                </a:rPr>
                <a:t>Entry: at least 5 completed</a:t>
              </a:r>
              <a:br>
                <a:rPr lang="hu-HU" sz="1200">
                  <a:latin typeface="Poppins Regular" panose="020B0604020202020204" charset="0"/>
                  <a:cs typeface="Poppins Regular" panose="020B0604020202020204" charset="0"/>
                </a:rPr>
              </a:br>
              <a:r>
                <a:rPr lang="hu-HU" sz="1200">
                  <a:latin typeface="Poppins Regular" panose="020B0604020202020204" charset="0"/>
                  <a:cs typeface="Poppins Regular" panose="020B0604020202020204" charset="0"/>
                </a:rPr>
                <a:t>survey during this week</a:t>
              </a:r>
            </a:p>
          </p:txBody>
        </p:sp>
        <p:sp>
          <p:nvSpPr>
            <p:cNvPr id="21" name="Szövegdoboz 20">
              <a:extLst>
                <a:ext uri="{FF2B5EF4-FFF2-40B4-BE49-F238E27FC236}">
                  <a16:creationId xmlns:a16="http://schemas.microsoft.com/office/drawing/2014/main" id="{E1B1DAF4-7143-B4C7-A11D-BAF76348D099}"/>
                </a:ext>
              </a:extLst>
            </p:cNvPr>
            <p:cNvSpPr txBox="1"/>
            <p:nvPr/>
          </p:nvSpPr>
          <p:spPr>
            <a:xfrm>
              <a:off x="8886210" y="3436235"/>
              <a:ext cx="3148474" cy="523220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pPr algn="ctr" rtl="0">
                <a:buNone/>
              </a:pPr>
              <a:r>
                <a:rPr lang="hu-HU" sz="1400" b="0" i="0">
                  <a:solidFill>
                    <a:srgbClr val="000000"/>
                  </a:solidFill>
                  <a:effectLst/>
                  <a:latin typeface="Poppins Bold" panose="020B0604020202020204" charset="0"/>
                  <a:cs typeface="Poppins Bold" panose="020B0604020202020204" charset="0"/>
                </a:rPr>
                <a:t>5 TICKETS</a:t>
              </a:r>
              <a:endParaRPr lang="hu-HU" sz="1400">
                <a:effectLst/>
                <a:latin typeface="Poppins Bold" panose="020B0604020202020204" charset="0"/>
                <a:cs typeface="Poppins Bold" panose="020B0604020202020204" charset="0"/>
              </a:endParaRPr>
            </a:p>
            <a:p>
              <a:pPr algn="ctr" rtl="0">
                <a:buNone/>
              </a:pPr>
              <a:r>
                <a:rPr lang="hu-HU" sz="1400">
                  <a:solidFill>
                    <a:srgbClr val="FF0000"/>
                  </a:solidFill>
                  <a:effectLst/>
                  <a:latin typeface="Poppins Bold" panose="020B0604020202020204" charset="0"/>
                  <a:cs typeface="Poppins Bold" panose="020B0604020202020204" charset="0"/>
                </a:rPr>
                <a:t>AULA PARTY</a:t>
              </a:r>
            </a:p>
          </p:txBody>
        </p:sp>
        <p:sp>
          <p:nvSpPr>
            <p:cNvPr id="27" name="Szövegdoboz 26">
              <a:extLst>
                <a:ext uri="{FF2B5EF4-FFF2-40B4-BE49-F238E27FC236}">
                  <a16:creationId xmlns:a16="http://schemas.microsoft.com/office/drawing/2014/main" id="{3FE54095-5942-997D-D995-692065F4BEF0}"/>
                </a:ext>
              </a:extLst>
            </p:cNvPr>
            <p:cNvSpPr txBox="1"/>
            <p:nvPr/>
          </p:nvSpPr>
          <p:spPr>
            <a:xfrm>
              <a:off x="8886209" y="6350230"/>
              <a:ext cx="3148474" cy="261610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pPr algn="ctr"/>
              <a:r>
                <a:rPr lang="hu-HU" sz="1100">
                  <a:latin typeface="Poppins Regular" panose="020B0604020202020204" charset="0"/>
                  <a:cs typeface="Poppins Regular" panose="020B0604020202020204" charset="0"/>
                </a:rPr>
                <a:t>Provided by </a:t>
              </a:r>
              <a:r>
                <a:rPr lang="hu-HU" sz="1100" i="1">
                  <a:latin typeface="Poppins Regular" panose="020B0604020202020204" charset="0"/>
                  <a:cs typeface="Poppins Regular" panose="020B0604020202020204" charset="0"/>
                </a:rPr>
                <a:t>HÖK</a:t>
              </a:r>
            </a:p>
          </p:txBody>
        </p:sp>
        <p:sp>
          <p:nvSpPr>
            <p:cNvPr id="33" name="Szövegdoboz 32">
              <a:extLst>
                <a:ext uri="{FF2B5EF4-FFF2-40B4-BE49-F238E27FC236}">
                  <a16:creationId xmlns:a16="http://schemas.microsoft.com/office/drawing/2014/main" id="{AE43CCF0-CD39-3BA8-B607-02CE43C71CF1}"/>
                </a:ext>
              </a:extLst>
            </p:cNvPr>
            <p:cNvSpPr txBox="1"/>
            <p:nvPr/>
          </p:nvSpPr>
          <p:spPr>
            <a:xfrm>
              <a:off x="8886211" y="2551765"/>
              <a:ext cx="3148474" cy="324256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pPr algn="ctr"/>
              <a:r>
                <a:rPr lang="hu-HU">
                  <a:latin typeface="Poppins Bold" panose="020B0604020202020204" charset="0"/>
                  <a:cs typeface="Poppins Bold" panose="020B0604020202020204" charset="0"/>
                </a:rPr>
                <a:t>POTEcho </a:t>
              </a:r>
              <a:r>
                <a:rPr lang="hu-HU" u="sng">
                  <a:latin typeface="Poppins Bold" panose="020B0604020202020204" charset="0"/>
                  <a:cs typeface="Poppins Bold" panose="020B0604020202020204" charset="0"/>
                </a:rPr>
                <a:t>Prize Draw</a:t>
              </a:r>
            </a:p>
          </p:txBody>
        </p:sp>
      </p:grpSp>
      <p:pic>
        <p:nvPicPr>
          <p:cNvPr id="19" name="Kép 18">
            <a:extLst>
              <a:ext uri="{FF2B5EF4-FFF2-40B4-BE49-F238E27FC236}">
                <a16:creationId xmlns:a16="http://schemas.microsoft.com/office/drawing/2014/main" id="{24C36D2E-7115-A685-9FFF-3D1541E1DC0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553" t="12941" r="2338"/>
          <a:stretch>
            <a:fillRect/>
          </a:stretch>
        </p:blipFill>
        <p:spPr>
          <a:xfrm>
            <a:off x="2123392" y="3572105"/>
            <a:ext cx="5933098" cy="302207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3" name="Szövegdoboz 42">
            <a:extLst>
              <a:ext uri="{FF2B5EF4-FFF2-40B4-BE49-F238E27FC236}">
                <a16:creationId xmlns:a16="http://schemas.microsoft.com/office/drawing/2014/main" id="{19B9A17B-A6DA-638B-B0A8-FD1695290F06}"/>
              </a:ext>
            </a:extLst>
          </p:cNvPr>
          <p:cNvSpPr txBox="1"/>
          <p:nvPr/>
        </p:nvSpPr>
        <p:spPr>
          <a:xfrm>
            <a:off x="5242410" y="2347352"/>
            <a:ext cx="3063635" cy="307777"/>
          </a:xfrm>
          <a:prstGeom prst="rect">
            <a:avLst/>
          </a:prstGeom>
          <a:noFill/>
          <a:ln w="19050">
            <a:noFill/>
          </a:ln>
          <a:effectLst/>
        </p:spPr>
        <p:txBody>
          <a:bodyPr wrap="square" rtlCol="0">
            <a:spAutoFit/>
          </a:bodyPr>
          <a:lstStyle/>
          <a:p>
            <a:pPr algn="ctr"/>
            <a:r>
              <a:rPr lang="de-DE" sz="1400">
                <a:solidFill>
                  <a:srgbClr val="121D46"/>
                </a:solidFill>
                <a:latin typeface="Poppins Regular" panose="020B0604020202020204" charset="0"/>
                <a:cs typeface="Poppins Regular" panose="020B0604020202020204" charset="0"/>
              </a:rPr>
              <a:t>Ano</a:t>
            </a:r>
            <a:r>
              <a:rPr lang="hu-HU" sz="1400">
                <a:solidFill>
                  <a:srgbClr val="121D46"/>
                </a:solidFill>
                <a:latin typeface="Poppins Regular" panose="020B0604020202020204" charset="0"/>
                <a:cs typeface="Poppins Regular" panose="020B0604020202020204" charset="0"/>
              </a:rPr>
              <a:t>nimity provided!</a:t>
            </a:r>
            <a:endParaRPr lang="hu-HU" sz="1400" dirty="0">
              <a:solidFill>
                <a:srgbClr val="121D46"/>
              </a:solidFill>
              <a:latin typeface="Poppins Regular" panose="020B0604020202020204" charset="0"/>
              <a:cs typeface="Poppins Regular" panose="020B0604020202020204" charset="0"/>
            </a:endParaRPr>
          </a:p>
        </p:txBody>
      </p:sp>
      <p:pic>
        <p:nvPicPr>
          <p:cNvPr id="49" name="Kép 48" descr="A képen minta, tér, Grafika, pixel látható&#10;&#10;Előfordulhat, hogy az AI által létrehozott tartalom helytelen.">
            <a:extLst>
              <a:ext uri="{FF2B5EF4-FFF2-40B4-BE49-F238E27FC236}">
                <a16:creationId xmlns:a16="http://schemas.microsoft.com/office/drawing/2014/main" id="{4E3949AF-D189-F05A-A685-BBB666D52BA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28" t="10641" r="11049" b="11473"/>
          <a:stretch>
            <a:fillRect/>
          </a:stretch>
        </p:blipFill>
        <p:spPr>
          <a:xfrm>
            <a:off x="2749708" y="1369073"/>
            <a:ext cx="2050564" cy="2041729"/>
          </a:xfrm>
          <a:prstGeom prst="rect">
            <a:avLst/>
          </a:prstGeom>
        </p:spPr>
      </p:pic>
      <p:pic>
        <p:nvPicPr>
          <p:cNvPr id="50" name="Picture 4" descr="App Store Vector Art, Icons, and Graphics for Free Download">
            <a:extLst>
              <a:ext uri="{FF2B5EF4-FFF2-40B4-BE49-F238E27FC236}">
                <a16:creationId xmlns:a16="http://schemas.microsoft.com/office/drawing/2014/main" id="{B9FF3380-3D42-AB72-C9CA-FAA9CE3522A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628" t="20671" r="7169" b="20791"/>
          <a:stretch>
            <a:fillRect/>
          </a:stretch>
        </p:blipFill>
        <p:spPr bwMode="auto">
          <a:xfrm>
            <a:off x="573550" y="1497977"/>
            <a:ext cx="1589417" cy="1157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" name="Kép 50">
            <a:extLst>
              <a:ext uri="{FF2B5EF4-FFF2-40B4-BE49-F238E27FC236}">
                <a16:creationId xmlns:a16="http://schemas.microsoft.com/office/drawing/2014/main" id="{801B5D91-0BFD-3F2D-24C2-B2F5D1EEDE11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73863" t="21075" r="6083" b="43410"/>
          <a:stretch>
            <a:fillRect/>
          </a:stretch>
        </p:blipFill>
        <p:spPr>
          <a:xfrm>
            <a:off x="5951845" y="164505"/>
            <a:ext cx="825511" cy="822345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5" name="Kép 4" descr="A képen szöveg, Betűtípus, embléma, Grafika látható&#10;&#10;Előfordulhat, hogy az AI által létrehozott tartalom helytelen.">
            <a:extLst>
              <a:ext uri="{FF2B5EF4-FFF2-40B4-BE49-F238E27FC236}">
                <a16:creationId xmlns:a16="http://schemas.microsoft.com/office/drawing/2014/main" id="{AA978889-3893-956B-BF1C-262503DA482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560925" y="1563364"/>
            <a:ext cx="2429734" cy="798504"/>
          </a:xfrm>
          <a:prstGeom prst="rect">
            <a:avLst/>
          </a:prstGeom>
        </p:spPr>
      </p:pic>
      <p:sp>
        <p:nvSpPr>
          <p:cNvPr id="8" name="Szövegdoboz 7">
            <a:extLst>
              <a:ext uri="{FF2B5EF4-FFF2-40B4-BE49-F238E27FC236}">
                <a16:creationId xmlns:a16="http://schemas.microsoft.com/office/drawing/2014/main" id="{C09815B9-CCB4-9C60-FAF7-0671BF15625F}"/>
              </a:ext>
            </a:extLst>
          </p:cNvPr>
          <p:cNvSpPr txBox="1"/>
          <p:nvPr/>
        </p:nvSpPr>
        <p:spPr>
          <a:xfrm>
            <a:off x="8919566" y="344980"/>
            <a:ext cx="2733694" cy="1372291"/>
          </a:xfrm>
          <a:prstGeom prst="roundRect">
            <a:avLst/>
          </a:prstGeom>
        </p:spPr>
        <p:style>
          <a:lnRef idx="2">
            <a:schemeClr val="accent2">
              <a:shade val="15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lvl="0" algn="ctr" defTabSz="914399">
              <a:lnSpc>
                <a:spcPct val="150000"/>
              </a:lnSpc>
              <a:defRPr/>
            </a:pPr>
            <a:r>
              <a:rPr lang="hu-HU" sz="2800" b="1">
                <a:solidFill>
                  <a:srgbClr val="121D46"/>
                </a:solidFill>
                <a:latin typeface="Poppins Bold" panose="020B0604020202020204" charset="-18"/>
                <a:cs typeface="Poppins Bold" panose="020B0604020202020204" charset="-18"/>
              </a:rPr>
              <a:t>Week 4</a:t>
            </a:r>
            <a:br>
              <a:rPr kumimoji="0" lang="hu-HU" sz="2800" b="1" i="0" u="none" strike="noStrike" kern="1200" cap="none" spc="0" normalizeH="0" baseline="0" noProof="0">
                <a:ln>
                  <a:noFill/>
                </a:ln>
                <a:solidFill>
                  <a:srgbClr val="121D46"/>
                </a:solidFill>
                <a:effectLst/>
                <a:uLnTx/>
                <a:uFillTx/>
                <a:latin typeface="Poppins Bold" panose="020B0604020202020204" charset="-18"/>
                <a:ea typeface="+mn-ea"/>
                <a:cs typeface="Poppins Bold" panose="020B0604020202020204" charset="-18"/>
              </a:rPr>
            </a:br>
            <a:r>
              <a:rPr lang="hu-HU" sz="2400">
                <a:solidFill>
                  <a:srgbClr val="121D46"/>
                </a:solidFill>
                <a:latin typeface="Poppins Regular" panose="020B0604020202020204" charset="0"/>
                <a:cs typeface="Poppins Regular" panose="020B0604020202020204" charset="0"/>
              </a:rPr>
              <a:t>09/21-09/25</a:t>
            </a:r>
            <a:endParaRPr kumimoji="0" lang="hu-HU" sz="2400" b="0" i="0" u="none" strike="noStrike" kern="1200" cap="none" spc="0" normalizeH="0" baseline="0" noProof="0" dirty="0">
              <a:ln>
                <a:noFill/>
              </a:ln>
              <a:solidFill>
                <a:srgbClr val="121D46"/>
              </a:solidFill>
              <a:effectLst/>
              <a:uLnTx/>
              <a:uFillTx/>
              <a:latin typeface="Poppins regular" panose="00000500000000000000" pitchFamily="2" charset="-18"/>
              <a:ea typeface="+mn-ea"/>
              <a:cs typeface="Poppins regular" panose="00000500000000000000" pitchFamily="2" charset="-18"/>
            </a:endParaRPr>
          </a:p>
        </p:txBody>
      </p:sp>
      <p:pic>
        <p:nvPicPr>
          <p:cNvPr id="6" name="Kép 5" descr="Lehet, hogy egy kép erről: , szöveg, amely így szól: „สอน • HÖK”">
            <a:extLst>
              <a:ext uri="{FF2B5EF4-FFF2-40B4-BE49-F238E27FC236}">
                <a16:creationId xmlns:a16="http://schemas.microsoft.com/office/drawing/2014/main" id="{CD80BC68-262F-ABFB-C46C-817405F8A89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444376" y="4068022"/>
            <a:ext cx="1771439" cy="17659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16976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20">
        <p:fade/>
      </p:transition>
    </mc:Choice>
    <mc:Fallback xmlns="">
      <p:transition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1CC3747-9B84-177E-0A50-414AF926D9B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Téglalap 35">
            <a:extLst>
              <a:ext uri="{FF2B5EF4-FFF2-40B4-BE49-F238E27FC236}">
                <a16:creationId xmlns:a16="http://schemas.microsoft.com/office/drawing/2014/main" id="{F9A8E90F-7AFF-2331-79EA-DA7D86CDF5F6}"/>
              </a:ext>
            </a:extLst>
          </p:cNvPr>
          <p:cNvSpPr/>
          <p:nvPr/>
        </p:nvSpPr>
        <p:spPr>
          <a:xfrm>
            <a:off x="9283788" y="5911109"/>
            <a:ext cx="2731231" cy="63330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35" name="Szövegdoboz 34">
            <a:extLst>
              <a:ext uri="{FF2B5EF4-FFF2-40B4-BE49-F238E27FC236}">
                <a16:creationId xmlns:a16="http://schemas.microsoft.com/office/drawing/2014/main" id="{F8D58FE9-1410-57E8-56DA-04DEA76C9587}"/>
              </a:ext>
            </a:extLst>
          </p:cNvPr>
          <p:cNvSpPr txBox="1"/>
          <p:nvPr/>
        </p:nvSpPr>
        <p:spPr>
          <a:xfrm>
            <a:off x="8950156" y="2276308"/>
            <a:ext cx="2733694" cy="4324322"/>
          </a:xfrm>
          <a:prstGeom prst="rect">
            <a:avLst/>
          </a:prstGeom>
          <a:solidFill>
            <a:schemeClr val="tx2">
              <a:lumMod val="60000"/>
              <a:lumOff val="40000"/>
              <a:alpha val="10000"/>
            </a:schemeClr>
          </a:solidFill>
          <a:ln w="19050">
            <a:solidFill>
              <a:schemeClr val="accent1">
                <a:lumMod val="75000"/>
              </a:schemeClr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endParaRPr lang="hu-HU" sz="1600" b="1" dirty="0">
              <a:solidFill>
                <a:srgbClr val="FF0000"/>
              </a:solidFill>
            </a:endParaRPr>
          </a:p>
        </p:txBody>
      </p:sp>
      <p:sp>
        <p:nvSpPr>
          <p:cNvPr id="2" name="Cím 1">
            <a:extLst>
              <a:ext uri="{FF2B5EF4-FFF2-40B4-BE49-F238E27FC236}">
                <a16:creationId xmlns:a16="http://schemas.microsoft.com/office/drawing/2014/main" id="{A6659FB0-EBBC-FF73-3B44-B10E2E91F6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5071" y="298478"/>
            <a:ext cx="10749375" cy="554400"/>
          </a:xfrm>
        </p:spPr>
        <p:txBody>
          <a:bodyPr/>
          <a:lstStyle/>
          <a:p>
            <a:r>
              <a:rPr lang="hu-HU"/>
              <a:t>Bitte um Feedback über POTEcho</a:t>
            </a:r>
            <a:endParaRPr lang="hu-HU">
              <a:latin typeface="Poppins Bold" panose="020B0604020202020204" charset="0"/>
              <a:cs typeface="Poppins Bold" panose="020B0604020202020204" charset="0"/>
            </a:endParaRPr>
          </a:p>
        </p:txBody>
      </p:sp>
      <p:sp>
        <p:nvSpPr>
          <p:cNvPr id="4" name="Szöveg helye 3">
            <a:extLst>
              <a:ext uri="{FF2B5EF4-FFF2-40B4-BE49-F238E27FC236}">
                <a16:creationId xmlns:a16="http://schemas.microsoft.com/office/drawing/2014/main" id="{E059AE1A-A391-3960-213D-120BE1A3C3EF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107440" y="921972"/>
            <a:ext cx="10160785" cy="4096037"/>
          </a:xfrm>
        </p:spPr>
        <p:txBody>
          <a:bodyPr/>
          <a:lstStyle/>
          <a:p>
            <a:pPr marL="0" indent="0">
              <a:buNone/>
            </a:pPr>
            <a:r>
              <a:rPr lang="de-DE">
                <a:latin typeface="Poppins Regular" panose="020B0604020202020204" charset="0"/>
                <a:cs typeface="Poppins Regular" panose="020B0604020202020204" charset="0"/>
              </a:rPr>
              <a:t>App </a:t>
            </a:r>
            <a:r>
              <a:rPr lang="hu-HU">
                <a:latin typeface="Poppins Regular" panose="020B0604020202020204" charset="0"/>
                <a:cs typeface="Poppins Regular" panose="020B0604020202020204" charset="0"/>
              </a:rPr>
              <a:t>	</a:t>
            </a:r>
            <a:r>
              <a:rPr lang="de-DE">
                <a:latin typeface="Poppins Regular" panose="020B0604020202020204" charset="0"/>
                <a:cs typeface="Poppins Regular" panose="020B0604020202020204" charset="0"/>
              </a:rPr>
              <a:t>oder </a:t>
            </a:r>
            <a:r>
              <a:rPr lang="hu-HU">
                <a:latin typeface="Poppins Regular" panose="020B0604020202020204" charset="0"/>
                <a:cs typeface="Poppins Regular" panose="020B0604020202020204" charset="0"/>
              </a:rPr>
              <a:t>	</a:t>
            </a:r>
            <a:r>
              <a:rPr lang="de-DE">
                <a:latin typeface="Poppins Regular" panose="020B0604020202020204" charset="0"/>
                <a:cs typeface="Poppins Regular" panose="020B0604020202020204" charset="0"/>
              </a:rPr>
              <a:t>potecho.pte.hu</a:t>
            </a:r>
            <a:endParaRPr lang="hu-HU">
              <a:latin typeface="Poppins Regular" panose="020B0604020202020204" charset="0"/>
              <a:cs typeface="Poppins Regular" panose="020B0604020202020204" charset="0"/>
            </a:endParaRPr>
          </a:p>
        </p:txBody>
      </p:sp>
      <p:grpSp>
        <p:nvGrpSpPr>
          <p:cNvPr id="34" name="Csoportba foglalás 33">
            <a:extLst>
              <a:ext uri="{FF2B5EF4-FFF2-40B4-BE49-F238E27FC236}">
                <a16:creationId xmlns:a16="http://schemas.microsoft.com/office/drawing/2014/main" id="{2455AFBE-D36C-04BF-5664-2A47F56121B0}"/>
              </a:ext>
            </a:extLst>
          </p:cNvPr>
          <p:cNvGrpSpPr/>
          <p:nvPr/>
        </p:nvGrpSpPr>
        <p:grpSpPr>
          <a:xfrm>
            <a:off x="8754440" y="2384140"/>
            <a:ext cx="3151315" cy="4063737"/>
            <a:chOff x="8886209" y="2551765"/>
            <a:chExt cx="3148476" cy="4060075"/>
          </a:xfrm>
          <a:noFill/>
        </p:grpSpPr>
        <p:sp>
          <p:nvSpPr>
            <p:cNvPr id="9" name="Szövegdoboz 8">
              <a:extLst>
                <a:ext uri="{FF2B5EF4-FFF2-40B4-BE49-F238E27FC236}">
                  <a16:creationId xmlns:a16="http://schemas.microsoft.com/office/drawing/2014/main" id="{89AECB9E-B1FA-388E-012A-ED95E3B670BC}"/>
                </a:ext>
              </a:extLst>
            </p:cNvPr>
            <p:cNvSpPr txBox="1"/>
            <p:nvPr/>
          </p:nvSpPr>
          <p:spPr>
            <a:xfrm>
              <a:off x="8886210" y="2917056"/>
              <a:ext cx="3148474" cy="461665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pPr algn="ctr"/>
              <a:r>
                <a:rPr lang="de-DE" sz="1200">
                  <a:latin typeface="Poppins Regular" panose="020B0604020202020204" charset="0"/>
                  <a:cs typeface="Poppins Regular" panose="020B0604020202020204" charset="0"/>
                </a:rPr>
                <a:t>Mindestens 5 ausgefüllte</a:t>
              </a:r>
              <a:br>
                <a:rPr lang="hu-HU" sz="1200">
                  <a:latin typeface="Poppins Regular" panose="020B0604020202020204" charset="0"/>
                  <a:cs typeface="Poppins Regular" panose="020B0604020202020204" charset="0"/>
                </a:rPr>
              </a:br>
              <a:r>
                <a:rPr lang="de-DE" sz="1200">
                  <a:latin typeface="Poppins Regular" panose="020B0604020202020204" charset="0"/>
                  <a:cs typeface="Poppins Regular" panose="020B0604020202020204" charset="0"/>
                </a:rPr>
                <a:t>Feedbacks</a:t>
              </a:r>
              <a:r>
                <a:rPr lang="hu-HU" sz="1200">
                  <a:latin typeface="Poppins Regular" panose="020B0604020202020204" charset="0"/>
                  <a:cs typeface="Poppins Regular" panose="020B0604020202020204" charset="0"/>
                </a:rPr>
                <a:t> </a:t>
              </a:r>
              <a:r>
                <a:rPr lang="de-DE" sz="1200">
                  <a:latin typeface="Poppins Regular" panose="020B0604020202020204" charset="0"/>
                  <a:cs typeface="Poppins Regular" panose="020B0604020202020204" charset="0"/>
                </a:rPr>
                <a:t>in d</a:t>
              </a:r>
              <a:r>
                <a:rPr lang="hu-HU" sz="1200">
                  <a:latin typeface="Poppins Regular" panose="020B0604020202020204" charset="0"/>
                  <a:cs typeface="Poppins Regular" panose="020B0604020202020204" charset="0"/>
                </a:rPr>
                <a:t>ieser</a:t>
              </a:r>
              <a:r>
                <a:rPr lang="de-DE" sz="1200">
                  <a:latin typeface="Poppins Regular" panose="020B0604020202020204" charset="0"/>
                  <a:cs typeface="Poppins Regular" panose="020B0604020202020204" charset="0"/>
                </a:rPr>
                <a:t> Woche!</a:t>
              </a:r>
              <a:endParaRPr lang="hu-HU" sz="1200">
                <a:latin typeface="Poppins Regular" panose="020B0604020202020204" charset="0"/>
                <a:cs typeface="Poppins Regular" panose="020B0604020202020204" charset="0"/>
              </a:endParaRPr>
            </a:p>
          </p:txBody>
        </p:sp>
        <p:sp>
          <p:nvSpPr>
            <p:cNvPr id="21" name="Szövegdoboz 20">
              <a:extLst>
                <a:ext uri="{FF2B5EF4-FFF2-40B4-BE49-F238E27FC236}">
                  <a16:creationId xmlns:a16="http://schemas.microsoft.com/office/drawing/2014/main" id="{884E37B7-AFB2-9002-085E-68263F173B6B}"/>
                </a:ext>
              </a:extLst>
            </p:cNvPr>
            <p:cNvSpPr txBox="1"/>
            <p:nvPr/>
          </p:nvSpPr>
          <p:spPr>
            <a:xfrm>
              <a:off x="8886210" y="3436235"/>
              <a:ext cx="3148474" cy="523220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pPr algn="ctr" rtl="0">
                <a:buNone/>
              </a:pPr>
              <a:r>
                <a:rPr lang="hu-HU" sz="1400">
                  <a:solidFill>
                    <a:srgbClr val="000000"/>
                  </a:solidFill>
                  <a:latin typeface="Poppins Bold" panose="020B0604020202020204" charset="0"/>
                  <a:cs typeface="Poppins Bold" panose="020B0604020202020204" charset="0"/>
                </a:rPr>
                <a:t>5</a:t>
              </a:r>
              <a:r>
                <a:rPr lang="hu-HU" sz="1400" b="0" i="0">
                  <a:solidFill>
                    <a:srgbClr val="000000"/>
                  </a:solidFill>
                  <a:effectLst/>
                  <a:latin typeface="Poppins Bold" panose="020B0604020202020204" charset="0"/>
                  <a:cs typeface="Poppins Bold" panose="020B0604020202020204" charset="0"/>
                </a:rPr>
                <a:t> TICKETS</a:t>
              </a:r>
              <a:endParaRPr lang="hu-HU" sz="1400">
                <a:effectLst/>
                <a:latin typeface="Poppins Bold" panose="020B0604020202020204" charset="0"/>
                <a:cs typeface="Poppins Bold" panose="020B0604020202020204" charset="0"/>
              </a:endParaRPr>
            </a:p>
            <a:p>
              <a:pPr algn="ctr"/>
              <a:r>
                <a:rPr lang="hu-HU" sz="1400">
                  <a:solidFill>
                    <a:srgbClr val="FF0000"/>
                  </a:solidFill>
                  <a:latin typeface="Poppins Bold" panose="020B0604020202020204" charset="0"/>
                  <a:cs typeface="Poppins Bold" panose="020B0604020202020204" charset="0"/>
                </a:rPr>
                <a:t>AULA PARTY</a:t>
              </a:r>
            </a:p>
          </p:txBody>
        </p:sp>
        <p:sp>
          <p:nvSpPr>
            <p:cNvPr id="27" name="Szövegdoboz 26">
              <a:extLst>
                <a:ext uri="{FF2B5EF4-FFF2-40B4-BE49-F238E27FC236}">
                  <a16:creationId xmlns:a16="http://schemas.microsoft.com/office/drawing/2014/main" id="{012AF896-8B8D-8F19-C9B4-F2DAF1B92096}"/>
                </a:ext>
              </a:extLst>
            </p:cNvPr>
            <p:cNvSpPr txBox="1"/>
            <p:nvPr/>
          </p:nvSpPr>
          <p:spPr>
            <a:xfrm>
              <a:off x="8886209" y="6350230"/>
              <a:ext cx="3148474" cy="261610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pPr algn="ctr"/>
              <a:r>
                <a:rPr lang="hu-HU" sz="1100">
                  <a:latin typeface="Poppins Regular" panose="020B0604020202020204" charset="0"/>
                  <a:cs typeface="Poppins Regular" panose="020B0604020202020204" charset="0"/>
                </a:rPr>
                <a:t>Bereitgestellt von </a:t>
              </a:r>
              <a:r>
                <a:rPr lang="hu-HU" sz="1100" i="1">
                  <a:latin typeface="Poppins Regular" panose="020B0604020202020204" charset="0"/>
                  <a:cs typeface="Poppins Regular" panose="020B0604020202020204" charset="0"/>
                </a:rPr>
                <a:t>HÖK</a:t>
              </a:r>
            </a:p>
          </p:txBody>
        </p:sp>
        <p:sp>
          <p:nvSpPr>
            <p:cNvPr id="33" name="Szövegdoboz 32">
              <a:extLst>
                <a:ext uri="{FF2B5EF4-FFF2-40B4-BE49-F238E27FC236}">
                  <a16:creationId xmlns:a16="http://schemas.microsoft.com/office/drawing/2014/main" id="{05F72D64-E119-4572-97DC-DFE1DC3DCFD0}"/>
                </a:ext>
              </a:extLst>
            </p:cNvPr>
            <p:cNvSpPr txBox="1"/>
            <p:nvPr/>
          </p:nvSpPr>
          <p:spPr>
            <a:xfrm>
              <a:off x="8886211" y="2551765"/>
              <a:ext cx="3148474" cy="324256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pPr algn="ctr"/>
              <a:r>
                <a:rPr lang="hu-HU">
                  <a:latin typeface="Poppins Bold" panose="020B0604020202020204" charset="0"/>
                  <a:cs typeface="Poppins Bold" panose="020B0604020202020204" charset="0"/>
                </a:rPr>
                <a:t>POTEcho </a:t>
              </a:r>
              <a:r>
                <a:rPr lang="hu-HU" u="sng">
                  <a:latin typeface="Poppins Bold" panose="020B0604020202020204" charset="0"/>
                  <a:cs typeface="Poppins Bold" panose="020B0604020202020204" charset="0"/>
                </a:rPr>
                <a:t>Prize Draw</a:t>
              </a:r>
            </a:p>
          </p:txBody>
        </p:sp>
      </p:grpSp>
      <p:grpSp>
        <p:nvGrpSpPr>
          <p:cNvPr id="42" name="Csoportba foglalás 41">
            <a:extLst>
              <a:ext uri="{FF2B5EF4-FFF2-40B4-BE49-F238E27FC236}">
                <a16:creationId xmlns:a16="http://schemas.microsoft.com/office/drawing/2014/main" id="{99B55D25-4E28-D200-A975-7202005A830E}"/>
              </a:ext>
            </a:extLst>
          </p:cNvPr>
          <p:cNvGrpSpPr/>
          <p:nvPr/>
        </p:nvGrpSpPr>
        <p:grpSpPr>
          <a:xfrm>
            <a:off x="573550" y="3572102"/>
            <a:ext cx="7482940" cy="3022071"/>
            <a:chOff x="656877" y="3511216"/>
            <a:chExt cx="7458320" cy="3012133"/>
          </a:xfrm>
        </p:grpSpPr>
        <p:pic>
          <p:nvPicPr>
            <p:cNvPr id="40" name="Kép 39" descr="A képen szöveg, képernyőkép, Betűtípus, menü látható&#10;&#10;Előfordulhat, hogy az AI által létrehozott tartalom helytelen.">
              <a:extLst>
                <a:ext uri="{FF2B5EF4-FFF2-40B4-BE49-F238E27FC236}">
                  <a16:creationId xmlns:a16="http://schemas.microsoft.com/office/drawing/2014/main" id="{4CFB7AAF-D1E4-76C7-2EF1-21813180E54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rcRect t="23512" b="2522"/>
            <a:stretch>
              <a:fillRect/>
            </a:stretch>
          </p:blipFill>
          <p:spPr>
            <a:xfrm>
              <a:off x="656877" y="3607764"/>
              <a:ext cx="1576272" cy="2911406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pic>
          <p:nvPicPr>
            <p:cNvPr id="19" name="Kép 18">
              <a:extLst>
                <a:ext uri="{FF2B5EF4-FFF2-40B4-BE49-F238E27FC236}">
                  <a16:creationId xmlns:a16="http://schemas.microsoft.com/office/drawing/2014/main" id="{2C71B888-AC9D-C1FE-B0BE-2DBB23509EE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553" t="12941" r="2338"/>
            <a:stretch>
              <a:fillRect/>
            </a:stretch>
          </p:blipFill>
          <p:spPr>
            <a:xfrm>
              <a:off x="2201620" y="3511216"/>
              <a:ext cx="5913577" cy="3012133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41" name="Téglalap 40">
              <a:extLst>
                <a:ext uri="{FF2B5EF4-FFF2-40B4-BE49-F238E27FC236}">
                  <a16:creationId xmlns:a16="http://schemas.microsoft.com/office/drawing/2014/main" id="{E2C45B91-5A4D-6971-5B85-F91D2A6F4702}"/>
                </a:ext>
              </a:extLst>
            </p:cNvPr>
            <p:cNvSpPr/>
            <p:nvPr/>
          </p:nvSpPr>
          <p:spPr>
            <a:xfrm>
              <a:off x="656877" y="3526476"/>
              <a:ext cx="1544742" cy="87586"/>
            </a:xfrm>
            <a:prstGeom prst="rect">
              <a:avLst/>
            </a:prstGeom>
            <a:solidFill>
              <a:srgbClr val="254857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/>
            </a:p>
          </p:txBody>
        </p:sp>
      </p:grpSp>
      <p:sp>
        <p:nvSpPr>
          <p:cNvPr id="43" name="Szövegdoboz 42">
            <a:extLst>
              <a:ext uri="{FF2B5EF4-FFF2-40B4-BE49-F238E27FC236}">
                <a16:creationId xmlns:a16="http://schemas.microsoft.com/office/drawing/2014/main" id="{A808F508-D57B-4D1A-754D-4AB133BDEA90}"/>
              </a:ext>
            </a:extLst>
          </p:cNvPr>
          <p:cNvSpPr txBox="1"/>
          <p:nvPr/>
        </p:nvSpPr>
        <p:spPr>
          <a:xfrm>
            <a:off x="5276090" y="2363115"/>
            <a:ext cx="3063635" cy="307777"/>
          </a:xfrm>
          <a:prstGeom prst="rect">
            <a:avLst/>
          </a:prstGeom>
          <a:noFill/>
          <a:ln w="19050">
            <a:noFill/>
          </a:ln>
          <a:effectLst/>
        </p:spPr>
        <p:txBody>
          <a:bodyPr wrap="square" rtlCol="0">
            <a:spAutoFit/>
          </a:bodyPr>
          <a:lstStyle/>
          <a:p>
            <a:pPr algn="ctr"/>
            <a:r>
              <a:rPr lang="de-DE" sz="1400">
                <a:solidFill>
                  <a:srgbClr val="121D46"/>
                </a:solidFill>
                <a:latin typeface="Poppins Regular" panose="020B0604020202020204" charset="0"/>
                <a:cs typeface="Poppins Regular" panose="020B0604020202020204" charset="0"/>
              </a:rPr>
              <a:t>Anonymität gewährleistet</a:t>
            </a:r>
            <a:r>
              <a:rPr lang="hu-HU" sz="1400">
                <a:solidFill>
                  <a:srgbClr val="121D46"/>
                </a:solidFill>
                <a:latin typeface="Poppins Regular" panose="020B0604020202020204" charset="0"/>
                <a:cs typeface="Poppins Regular" panose="020B0604020202020204" charset="0"/>
              </a:rPr>
              <a:t>!</a:t>
            </a:r>
            <a:endParaRPr lang="hu-HU" sz="1400" dirty="0">
              <a:solidFill>
                <a:srgbClr val="121D46"/>
              </a:solidFill>
              <a:latin typeface="Poppins Regular" panose="020B0604020202020204" charset="0"/>
              <a:cs typeface="Poppins Regular" panose="020B0604020202020204" charset="0"/>
            </a:endParaRPr>
          </a:p>
        </p:txBody>
      </p:sp>
      <p:pic>
        <p:nvPicPr>
          <p:cNvPr id="47" name="Kép 46" descr="A képen szöveg, képernyőkép, Betűtípus, embléma látható&#10;&#10;Előfordulhat, hogy az AI által létrehozott tartalom helytelen.">
            <a:extLst>
              <a:ext uri="{FF2B5EF4-FFF2-40B4-BE49-F238E27FC236}">
                <a16:creationId xmlns:a16="http://schemas.microsoft.com/office/drawing/2014/main" id="{801BAA4D-2126-1ED3-2C87-CCC951D5FF49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7560" t="67742" r="16894"/>
          <a:stretch>
            <a:fillRect/>
          </a:stretch>
        </p:blipFill>
        <p:spPr>
          <a:xfrm>
            <a:off x="5166812" y="1625565"/>
            <a:ext cx="3221088" cy="822345"/>
          </a:xfrm>
          <a:prstGeom prst="rect">
            <a:avLst/>
          </a:prstGeom>
        </p:spPr>
      </p:pic>
      <p:pic>
        <p:nvPicPr>
          <p:cNvPr id="49" name="Kép 48" descr="A képen minta, tér, Grafika, pixel látható&#10;&#10;Előfordulhat, hogy az AI által létrehozott tartalom helytelen.">
            <a:extLst>
              <a:ext uri="{FF2B5EF4-FFF2-40B4-BE49-F238E27FC236}">
                <a16:creationId xmlns:a16="http://schemas.microsoft.com/office/drawing/2014/main" id="{A7834D75-B0F2-D684-9506-217DCC2598B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28" t="10641" r="11049" b="11473"/>
          <a:stretch>
            <a:fillRect/>
          </a:stretch>
        </p:blipFill>
        <p:spPr>
          <a:xfrm>
            <a:off x="2749708" y="1369073"/>
            <a:ext cx="2050564" cy="2041729"/>
          </a:xfrm>
          <a:prstGeom prst="rect">
            <a:avLst/>
          </a:prstGeom>
        </p:spPr>
      </p:pic>
      <p:pic>
        <p:nvPicPr>
          <p:cNvPr id="50" name="Picture 4" descr="App Store Vector Art, Icons, and Graphics for Free Download">
            <a:extLst>
              <a:ext uri="{FF2B5EF4-FFF2-40B4-BE49-F238E27FC236}">
                <a16:creationId xmlns:a16="http://schemas.microsoft.com/office/drawing/2014/main" id="{ACFAC52B-C8AF-F5DB-F8CB-5D48FC44AC9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628" t="20671" r="7169" b="20791"/>
          <a:stretch>
            <a:fillRect/>
          </a:stretch>
        </p:blipFill>
        <p:spPr bwMode="auto">
          <a:xfrm>
            <a:off x="573550" y="1497977"/>
            <a:ext cx="1589417" cy="1157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" name="Kép 50">
            <a:extLst>
              <a:ext uri="{FF2B5EF4-FFF2-40B4-BE49-F238E27FC236}">
                <a16:creationId xmlns:a16="http://schemas.microsoft.com/office/drawing/2014/main" id="{CB7E9D64-C671-FCBD-4842-0F81A638B35A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73863" t="21075" r="6083" b="43410"/>
          <a:stretch>
            <a:fillRect/>
          </a:stretch>
        </p:blipFill>
        <p:spPr>
          <a:xfrm>
            <a:off x="6880368" y="148567"/>
            <a:ext cx="825511" cy="822345"/>
          </a:xfrm>
          <a:prstGeom prst="rect">
            <a:avLst/>
          </a:prstGeom>
          <a:ln>
            <a:noFill/>
          </a:ln>
          <a:effectLst/>
        </p:spPr>
      </p:pic>
      <p:sp>
        <p:nvSpPr>
          <p:cNvPr id="3" name="Szövegdoboz 2">
            <a:extLst>
              <a:ext uri="{FF2B5EF4-FFF2-40B4-BE49-F238E27FC236}">
                <a16:creationId xmlns:a16="http://schemas.microsoft.com/office/drawing/2014/main" id="{515A647E-260B-AD3A-15CD-0AC49839D8A0}"/>
              </a:ext>
            </a:extLst>
          </p:cNvPr>
          <p:cNvSpPr txBox="1"/>
          <p:nvPr/>
        </p:nvSpPr>
        <p:spPr>
          <a:xfrm>
            <a:off x="8919566" y="344980"/>
            <a:ext cx="2733694" cy="1372291"/>
          </a:xfrm>
          <a:prstGeom prst="roundRect">
            <a:avLst/>
          </a:prstGeom>
        </p:spPr>
        <p:style>
          <a:lnRef idx="2">
            <a:schemeClr val="accent2">
              <a:shade val="15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lvl="0" algn="ctr" defTabSz="914399">
              <a:lnSpc>
                <a:spcPct val="150000"/>
              </a:lnSpc>
              <a:defRPr/>
            </a:pPr>
            <a:r>
              <a:rPr kumimoji="0" lang="hu-HU" sz="2800" i="0" u="none" strike="noStrike" kern="1200" cap="none" spc="0" normalizeH="0" baseline="0" noProof="0">
                <a:ln>
                  <a:noFill/>
                </a:ln>
                <a:solidFill>
                  <a:srgbClr val="121D46"/>
                </a:solidFill>
                <a:effectLst/>
                <a:uLnTx/>
                <a:uFillTx/>
                <a:latin typeface="Poppins Bold" panose="020B0604020202020204" charset="-18"/>
                <a:ea typeface="+mn-ea"/>
                <a:cs typeface="Poppins Bold" panose="020B0604020202020204" charset="-18"/>
              </a:rPr>
              <a:t>4. Woche</a:t>
            </a:r>
            <a:r>
              <a:rPr kumimoji="0" lang="hu-HU" sz="2800" b="1" i="0" u="none" strike="noStrike" kern="1200" cap="none" spc="0" normalizeH="0" baseline="0" noProof="0">
                <a:ln>
                  <a:noFill/>
                </a:ln>
                <a:solidFill>
                  <a:srgbClr val="121D46"/>
                </a:solidFill>
                <a:effectLst/>
                <a:uLnTx/>
                <a:uFillTx/>
                <a:latin typeface="Poppins Bold" panose="020B0604020202020204" charset="-18"/>
                <a:ea typeface="+mn-ea"/>
                <a:cs typeface="Poppins Bold" panose="020B0604020202020204" charset="-18"/>
              </a:rPr>
              <a:t> </a:t>
            </a:r>
            <a:br>
              <a:rPr kumimoji="0" lang="hu-HU" sz="2800" b="1" i="0" u="none" strike="noStrike" kern="1200" cap="none" spc="0" normalizeH="0" baseline="0" noProof="0">
                <a:ln>
                  <a:noFill/>
                </a:ln>
                <a:solidFill>
                  <a:srgbClr val="121D46"/>
                </a:solidFill>
                <a:effectLst/>
                <a:uLnTx/>
                <a:uFillTx/>
                <a:latin typeface="Poppins Bold" panose="020B0604020202020204" charset="-18"/>
                <a:ea typeface="+mn-ea"/>
                <a:cs typeface="Poppins Bold" panose="020B0604020202020204" charset="-18"/>
              </a:rPr>
            </a:br>
            <a:r>
              <a:rPr lang="hu-HU" sz="2400">
                <a:solidFill>
                  <a:srgbClr val="121D46"/>
                </a:solidFill>
                <a:latin typeface="Poppins Regular" panose="020B0604020202020204" charset="0"/>
                <a:cs typeface="Poppins Regular" panose="020B0604020202020204" charset="0"/>
              </a:rPr>
              <a:t>09/21-09/25</a:t>
            </a:r>
            <a:endParaRPr kumimoji="0" lang="hu-HU" sz="2400" b="0" i="0" u="none" strike="noStrike" kern="1200" cap="none" spc="0" normalizeH="0" baseline="0" noProof="0" dirty="0">
              <a:ln>
                <a:noFill/>
              </a:ln>
              <a:solidFill>
                <a:srgbClr val="121D46"/>
              </a:solidFill>
              <a:effectLst/>
              <a:uLnTx/>
              <a:uFillTx/>
              <a:latin typeface="Poppins regular" panose="00000500000000000000" pitchFamily="2" charset="-18"/>
              <a:ea typeface="+mn-ea"/>
              <a:cs typeface="Poppins regular" panose="00000500000000000000" pitchFamily="2" charset="-18"/>
            </a:endParaRPr>
          </a:p>
        </p:txBody>
      </p:sp>
      <p:pic>
        <p:nvPicPr>
          <p:cNvPr id="6" name="Kép 5" descr="Lehet, hogy egy kép erről: , szöveg, amely így szól: „สอน • HÖK”">
            <a:extLst>
              <a:ext uri="{FF2B5EF4-FFF2-40B4-BE49-F238E27FC236}">
                <a16:creationId xmlns:a16="http://schemas.microsoft.com/office/drawing/2014/main" id="{4B6EA474-1049-C0EE-B93B-3E9771EDF2E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444376" y="4068022"/>
            <a:ext cx="1771439" cy="17659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7327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20">
        <p:fade/>
      </p:transition>
    </mc:Choice>
    <mc:Fallback xmlns="">
      <p:transition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E201132-C6B3-9D99-9270-4551CB4F1A5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Téglalap 35">
            <a:extLst>
              <a:ext uri="{FF2B5EF4-FFF2-40B4-BE49-F238E27FC236}">
                <a16:creationId xmlns:a16="http://schemas.microsoft.com/office/drawing/2014/main" id="{52E1A38E-BDBC-92D5-35CB-4F12AA3B6BAA}"/>
              </a:ext>
            </a:extLst>
          </p:cNvPr>
          <p:cNvSpPr/>
          <p:nvPr/>
        </p:nvSpPr>
        <p:spPr>
          <a:xfrm>
            <a:off x="9283788" y="5911109"/>
            <a:ext cx="2731231" cy="63330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35" name="Szövegdoboz 34">
            <a:extLst>
              <a:ext uri="{FF2B5EF4-FFF2-40B4-BE49-F238E27FC236}">
                <a16:creationId xmlns:a16="http://schemas.microsoft.com/office/drawing/2014/main" id="{3812D9A5-70A9-9C4C-91FD-937D16D25D26}"/>
              </a:ext>
            </a:extLst>
          </p:cNvPr>
          <p:cNvSpPr txBox="1"/>
          <p:nvPr/>
        </p:nvSpPr>
        <p:spPr>
          <a:xfrm>
            <a:off x="8950156" y="2276308"/>
            <a:ext cx="2733694" cy="4324322"/>
          </a:xfrm>
          <a:prstGeom prst="rect">
            <a:avLst/>
          </a:prstGeom>
          <a:solidFill>
            <a:schemeClr val="tx2">
              <a:lumMod val="60000"/>
              <a:lumOff val="40000"/>
              <a:alpha val="10000"/>
            </a:schemeClr>
          </a:solidFill>
          <a:ln w="19050">
            <a:solidFill>
              <a:schemeClr val="accent1">
                <a:lumMod val="75000"/>
              </a:schemeClr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endParaRPr lang="hu-HU" sz="1600" b="1" dirty="0">
              <a:solidFill>
                <a:srgbClr val="FF0000"/>
              </a:solidFill>
            </a:endParaRPr>
          </a:p>
        </p:txBody>
      </p:sp>
      <p:sp>
        <p:nvSpPr>
          <p:cNvPr id="2" name="Cím 1">
            <a:extLst>
              <a:ext uri="{FF2B5EF4-FFF2-40B4-BE49-F238E27FC236}">
                <a16:creationId xmlns:a16="http://schemas.microsoft.com/office/drawing/2014/main" id="{A306367F-E788-DC15-67F1-E3EF5A05C3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5071" y="298478"/>
            <a:ext cx="10749375" cy="554400"/>
          </a:xfrm>
        </p:spPr>
        <p:txBody>
          <a:bodyPr/>
          <a:lstStyle/>
          <a:p>
            <a:r>
              <a:rPr lang="hu-HU"/>
              <a:t>Visszajelzés POTEcho-n keresztül</a:t>
            </a:r>
            <a:endParaRPr lang="hu-HU">
              <a:latin typeface="Poppins Bold" panose="020B0604020202020204" charset="0"/>
              <a:cs typeface="Poppins Bold" panose="020B0604020202020204" charset="0"/>
            </a:endParaRPr>
          </a:p>
        </p:txBody>
      </p:sp>
      <p:sp>
        <p:nvSpPr>
          <p:cNvPr id="4" name="Szöveg helye 3">
            <a:extLst>
              <a:ext uri="{FF2B5EF4-FFF2-40B4-BE49-F238E27FC236}">
                <a16:creationId xmlns:a16="http://schemas.microsoft.com/office/drawing/2014/main" id="{BBF5682C-BC21-4612-4406-9C9578257066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784380" y="941270"/>
            <a:ext cx="10160785" cy="4096037"/>
          </a:xfrm>
        </p:spPr>
        <p:txBody>
          <a:bodyPr/>
          <a:lstStyle/>
          <a:p>
            <a:pPr marL="0" indent="0">
              <a:buNone/>
            </a:pPr>
            <a:r>
              <a:rPr lang="hu-HU">
                <a:latin typeface="Poppins Regular" panose="020B0604020202020204" charset="0"/>
                <a:cs typeface="Poppins Regular" panose="020B0604020202020204" charset="0"/>
              </a:rPr>
              <a:t>Applikáció    vagy       </a:t>
            </a:r>
            <a:r>
              <a:rPr lang="de-DE">
                <a:latin typeface="Poppins Regular" panose="020B0604020202020204" charset="0"/>
                <a:cs typeface="Poppins Regular" panose="020B0604020202020204" charset="0"/>
              </a:rPr>
              <a:t>potecho.pte.hu</a:t>
            </a:r>
            <a:endParaRPr lang="hu-HU">
              <a:latin typeface="Poppins Regular" panose="020B0604020202020204" charset="0"/>
              <a:cs typeface="Poppins Regular" panose="020B0604020202020204" charset="0"/>
            </a:endParaRPr>
          </a:p>
        </p:txBody>
      </p:sp>
      <p:grpSp>
        <p:nvGrpSpPr>
          <p:cNvPr id="34" name="Csoportba foglalás 33">
            <a:extLst>
              <a:ext uri="{FF2B5EF4-FFF2-40B4-BE49-F238E27FC236}">
                <a16:creationId xmlns:a16="http://schemas.microsoft.com/office/drawing/2014/main" id="{1F65F567-B1B6-C44D-F045-B9E7701DBA4C}"/>
              </a:ext>
            </a:extLst>
          </p:cNvPr>
          <p:cNvGrpSpPr/>
          <p:nvPr/>
        </p:nvGrpSpPr>
        <p:grpSpPr>
          <a:xfrm>
            <a:off x="8754440" y="2384140"/>
            <a:ext cx="3151315" cy="4063737"/>
            <a:chOff x="8886209" y="2551765"/>
            <a:chExt cx="3148476" cy="4060075"/>
          </a:xfrm>
          <a:noFill/>
        </p:grpSpPr>
        <p:sp>
          <p:nvSpPr>
            <p:cNvPr id="9" name="Szövegdoboz 8">
              <a:extLst>
                <a:ext uri="{FF2B5EF4-FFF2-40B4-BE49-F238E27FC236}">
                  <a16:creationId xmlns:a16="http://schemas.microsoft.com/office/drawing/2014/main" id="{CF438301-9A7E-ED82-77C5-FB34B23FC550}"/>
                </a:ext>
              </a:extLst>
            </p:cNvPr>
            <p:cNvSpPr txBox="1"/>
            <p:nvPr/>
          </p:nvSpPr>
          <p:spPr>
            <a:xfrm>
              <a:off x="8886210" y="2917056"/>
              <a:ext cx="3148474" cy="461249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pPr algn="ctr"/>
              <a:r>
                <a:rPr lang="hu-HU" sz="1200">
                  <a:latin typeface="Poppins Regular" panose="020B0604020202020204" charset="0"/>
                  <a:cs typeface="Poppins Regular" panose="020B0604020202020204" charset="0"/>
                </a:rPr>
                <a:t>Feltétel: legalább</a:t>
              </a:r>
              <a:br>
                <a:rPr lang="hu-HU" sz="1200">
                  <a:latin typeface="Poppins Regular" panose="020B0604020202020204" charset="0"/>
                  <a:cs typeface="Poppins Regular" panose="020B0604020202020204" charset="0"/>
                </a:rPr>
              </a:br>
              <a:r>
                <a:rPr lang="hu-HU" sz="1200">
                  <a:latin typeface="Poppins Regular" panose="020B0604020202020204" charset="0"/>
                  <a:cs typeface="Poppins Regular" panose="020B0604020202020204" charset="0"/>
                </a:rPr>
                <a:t>5 kitöltés ezen a héten</a:t>
              </a:r>
              <a:r>
                <a:rPr lang="de-DE" sz="1200">
                  <a:latin typeface="Poppins Regular" panose="020B0604020202020204" charset="0"/>
                  <a:cs typeface="Poppins Regular" panose="020B0604020202020204" charset="0"/>
                </a:rPr>
                <a:t>!</a:t>
              </a:r>
              <a:endParaRPr lang="hu-HU" sz="1200">
                <a:latin typeface="Poppins Regular" panose="020B0604020202020204" charset="0"/>
                <a:cs typeface="Poppins Regular" panose="020B0604020202020204" charset="0"/>
              </a:endParaRPr>
            </a:p>
          </p:txBody>
        </p:sp>
        <p:sp>
          <p:nvSpPr>
            <p:cNvPr id="21" name="Szövegdoboz 20">
              <a:extLst>
                <a:ext uri="{FF2B5EF4-FFF2-40B4-BE49-F238E27FC236}">
                  <a16:creationId xmlns:a16="http://schemas.microsoft.com/office/drawing/2014/main" id="{E1572E9F-5C2B-C759-DA6E-D2BF12A8ABFD}"/>
                </a:ext>
              </a:extLst>
            </p:cNvPr>
            <p:cNvSpPr txBox="1"/>
            <p:nvPr/>
          </p:nvSpPr>
          <p:spPr>
            <a:xfrm>
              <a:off x="8886210" y="3436235"/>
              <a:ext cx="3148474" cy="523220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pPr algn="ctr"/>
              <a:r>
                <a:rPr lang="hu-HU" sz="1400">
                  <a:solidFill>
                    <a:srgbClr val="000000"/>
                  </a:solidFill>
                  <a:latin typeface="Poppins Bold" panose="020B0604020202020204" charset="0"/>
                  <a:cs typeface="Poppins Bold" panose="020B0604020202020204" charset="0"/>
                </a:rPr>
                <a:t>5 DARAB</a:t>
              </a:r>
              <a:endParaRPr lang="hu-HU" sz="1400">
                <a:latin typeface="Poppins Bold" panose="020B0604020202020204" charset="0"/>
                <a:cs typeface="Poppins Bold" panose="020B0604020202020204" charset="0"/>
              </a:endParaRPr>
            </a:p>
            <a:p>
              <a:pPr algn="ctr"/>
              <a:r>
                <a:rPr lang="hu-HU" sz="1400">
                  <a:solidFill>
                    <a:srgbClr val="FF3131"/>
                  </a:solidFill>
                  <a:latin typeface="Poppins Bold" panose="020B0604020202020204" charset="0"/>
                  <a:cs typeface="Poppins Bold" panose="020B0604020202020204" charset="0"/>
                </a:rPr>
                <a:t>PTE ÁOK BIKA</a:t>
              </a:r>
              <a:endParaRPr lang="hu-HU" sz="1400">
                <a:latin typeface="Poppins Bold" panose="020B0604020202020204" charset="0"/>
                <a:cs typeface="Poppins Bold" panose="020B0604020202020204" charset="0"/>
              </a:endParaRPr>
            </a:p>
          </p:txBody>
        </p:sp>
        <p:sp>
          <p:nvSpPr>
            <p:cNvPr id="27" name="Szövegdoboz 26">
              <a:extLst>
                <a:ext uri="{FF2B5EF4-FFF2-40B4-BE49-F238E27FC236}">
                  <a16:creationId xmlns:a16="http://schemas.microsoft.com/office/drawing/2014/main" id="{65F2CF49-FF35-E5DC-5B4B-2D796BDCF3C1}"/>
                </a:ext>
              </a:extLst>
            </p:cNvPr>
            <p:cNvSpPr txBox="1"/>
            <p:nvPr/>
          </p:nvSpPr>
          <p:spPr>
            <a:xfrm>
              <a:off x="8886209" y="6350230"/>
              <a:ext cx="3148474" cy="261610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pPr algn="ctr"/>
              <a:r>
                <a:rPr lang="hu-HU" sz="1100">
                  <a:latin typeface="Poppins Regular" panose="020B0604020202020204" charset="0"/>
                  <a:cs typeface="Poppins Regular" panose="020B0604020202020204" charset="0"/>
                </a:rPr>
                <a:t>Támogató: </a:t>
              </a:r>
              <a:r>
                <a:rPr lang="hu-HU" sz="1100" i="1">
                  <a:latin typeface="Poppins Regular" panose="020B0604020202020204" charset="0"/>
                  <a:cs typeface="Poppins Regular" panose="020B0604020202020204" charset="0"/>
                </a:rPr>
                <a:t>PTE ÁOK</a:t>
              </a:r>
            </a:p>
          </p:txBody>
        </p:sp>
        <p:sp>
          <p:nvSpPr>
            <p:cNvPr id="33" name="Szövegdoboz 32">
              <a:extLst>
                <a:ext uri="{FF2B5EF4-FFF2-40B4-BE49-F238E27FC236}">
                  <a16:creationId xmlns:a16="http://schemas.microsoft.com/office/drawing/2014/main" id="{28C39948-12B9-8792-86A7-880E0D41F0CA}"/>
                </a:ext>
              </a:extLst>
            </p:cNvPr>
            <p:cNvSpPr txBox="1"/>
            <p:nvPr/>
          </p:nvSpPr>
          <p:spPr>
            <a:xfrm>
              <a:off x="8886211" y="2551765"/>
              <a:ext cx="3148474" cy="324256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pPr algn="ctr"/>
              <a:r>
                <a:rPr lang="hu-HU">
                  <a:latin typeface="Poppins Bold" panose="020B0604020202020204" charset="0"/>
                  <a:cs typeface="Poppins Bold" panose="020B0604020202020204" charset="0"/>
                </a:rPr>
                <a:t>POTEcho </a:t>
              </a:r>
              <a:r>
                <a:rPr lang="hu-HU" u="sng">
                  <a:latin typeface="Poppins Bold" panose="020B0604020202020204" charset="0"/>
                  <a:cs typeface="Poppins Bold" panose="020B0604020202020204" charset="0"/>
                </a:rPr>
                <a:t>Sorsolás</a:t>
              </a:r>
            </a:p>
          </p:txBody>
        </p:sp>
      </p:grpSp>
      <p:pic>
        <p:nvPicPr>
          <p:cNvPr id="19" name="Kép 18">
            <a:extLst>
              <a:ext uri="{FF2B5EF4-FFF2-40B4-BE49-F238E27FC236}">
                <a16:creationId xmlns:a16="http://schemas.microsoft.com/office/drawing/2014/main" id="{087065BF-B426-AAE6-C286-0DD9987FA10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1" t="12941" r="2338"/>
          <a:stretch>
            <a:fillRect/>
          </a:stretch>
        </p:blipFill>
        <p:spPr>
          <a:xfrm>
            <a:off x="573550" y="3572105"/>
            <a:ext cx="7482940" cy="302207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3" name="Szövegdoboz 42">
            <a:extLst>
              <a:ext uri="{FF2B5EF4-FFF2-40B4-BE49-F238E27FC236}">
                <a16:creationId xmlns:a16="http://schemas.microsoft.com/office/drawing/2014/main" id="{266A5998-1F66-153E-0805-C431D3F31B25}"/>
              </a:ext>
            </a:extLst>
          </p:cNvPr>
          <p:cNvSpPr txBox="1"/>
          <p:nvPr/>
        </p:nvSpPr>
        <p:spPr>
          <a:xfrm>
            <a:off x="5256763" y="2488266"/>
            <a:ext cx="3063635" cy="307777"/>
          </a:xfrm>
          <a:prstGeom prst="rect">
            <a:avLst/>
          </a:prstGeom>
          <a:noFill/>
          <a:ln w="19050">
            <a:noFill/>
          </a:ln>
          <a:effectLst/>
        </p:spPr>
        <p:txBody>
          <a:bodyPr wrap="square" rtlCol="0">
            <a:spAutoFit/>
          </a:bodyPr>
          <a:lstStyle/>
          <a:p>
            <a:pPr algn="ctr"/>
            <a:r>
              <a:rPr lang="hu-HU" sz="1400">
                <a:solidFill>
                  <a:srgbClr val="121D46"/>
                </a:solidFill>
                <a:latin typeface="Poppins Regular" panose="020B0604020202020204" charset="0"/>
                <a:cs typeface="Poppins Regular" panose="020B0604020202020204" charset="0"/>
              </a:rPr>
              <a:t>Anonimitás biztosított</a:t>
            </a:r>
            <a:endParaRPr lang="hu-HU" sz="1400" dirty="0">
              <a:solidFill>
                <a:srgbClr val="121D46"/>
              </a:solidFill>
              <a:latin typeface="Poppins Regular" panose="020B0604020202020204" charset="0"/>
              <a:cs typeface="Poppins Regular" panose="020B0604020202020204" charset="0"/>
            </a:endParaRPr>
          </a:p>
        </p:txBody>
      </p:sp>
      <p:pic>
        <p:nvPicPr>
          <p:cNvPr id="49" name="Kép 48" descr="A képen minta, tér, Grafika, pixel látható&#10;&#10;Előfordulhat, hogy az AI által létrehozott tartalom helytelen.">
            <a:extLst>
              <a:ext uri="{FF2B5EF4-FFF2-40B4-BE49-F238E27FC236}">
                <a16:creationId xmlns:a16="http://schemas.microsoft.com/office/drawing/2014/main" id="{42FFC280-000C-1FE2-24E8-55D28C96998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28" t="10641" r="11049" b="11473"/>
          <a:stretch>
            <a:fillRect/>
          </a:stretch>
        </p:blipFill>
        <p:spPr>
          <a:xfrm>
            <a:off x="2749708" y="1369073"/>
            <a:ext cx="2050564" cy="2041729"/>
          </a:xfrm>
          <a:prstGeom prst="rect">
            <a:avLst/>
          </a:prstGeom>
        </p:spPr>
      </p:pic>
      <p:pic>
        <p:nvPicPr>
          <p:cNvPr id="50" name="Picture 4" descr="App Store Vector Art, Icons, and Graphics for Free Download">
            <a:extLst>
              <a:ext uri="{FF2B5EF4-FFF2-40B4-BE49-F238E27FC236}">
                <a16:creationId xmlns:a16="http://schemas.microsoft.com/office/drawing/2014/main" id="{0FF14320-3706-238F-4C44-8439B34B840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628" t="20671" r="7169" b="20791"/>
          <a:stretch>
            <a:fillRect/>
          </a:stretch>
        </p:blipFill>
        <p:spPr bwMode="auto">
          <a:xfrm>
            <a:off x="573550" y="1458161"/>
            <a:ext cx="1589417" cy="1157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" name="Kép 50">
            <a:extLst>
              <a:ext uri="{FF2B5EF4-FFF2-40B4-BE49-F238E27FC236}">
                <a16:creationId xmlns:a16="http://schemas.microsoft.com/office/drawing/2014/main" id="{8EE6B7F3-B8A2-7DA9-7BF4-E8E6DE500D93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73863" t="21075" r="6083" b="43410"/>
          <a:stretch>
            <a:fillRect/>
          </a:stretch>
        </p:blipFill>
        <p:spPr>
          <a:xfrm>
            <a:off x="6943430" y="164505"/>
            <a:ext cx="825511" cy="822345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5" name="Kép 4" descr="A képen szöveg, Betűtípus, embléma, Grafika látható&#10;&#10;Előfordulhat, hogy az AI által létrehozott tartalom helytelen.">
            <a:extLst>
              <a:ext uri="{FF2B5EF4-FFF2-40B4-BE49-F238E27FC236}">
                <a16:creationId xmlns:a16="http://schemas.microsoft.com/office/drawing/2014/main" id="{0933F40D-1980-09C5-A1FD-34169A79155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086666" y="1508896"/>
            <a:ext cx="3445870" cy="1012664"/>
          </a:xfrm>
          <a:prstGeom prst="rect">
            <a:avLst/>
          </a:prstGeom>
        </p:spPr>
      </p:pic>
      <p:sp>
        <p:nvSpPr>
          <p:cNvPr id="6" name="Szövegdoboz 5">
            <a:extLst>
              <a:ext uri="{FF2B5EF4-FFF2-40B4-BE49-F238E27FC236}">
                <a16:creationId xmlns:a16="http://schemas.microsoft.com/office/drawing/2014/main" id="{3E909EC8-662F-1ADA-83F3-DFFBD15AB80C}"/>
              </a:ext>
            </a:extLst>
          </p:cNvPr>
          <p:cNvSpPr txBox="1"/>
          <p:nvPr/>
        </p:nvSpPr>
        <p:spPr>
          <a:xfrm>
            <a:off x="8919566" y="344980"/>
            <a:ext cx="2764284" cy="1372291"/>
          </a:xfrm>
          <a:prstGeom prst="roundRect">
            <a:avLst/>
          </a:prstGeom>
        </p:spPr>
        <p:style>
          <a:lnRef idx="2">
            <a:schemeClr val="accent2">
              <a:shade val="15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marR="0" lvl="0" algn="ctr" defTabSz="914399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hu-HU" sz="2800" i="0" u="none" strike="noStrike" kern="1200" cap="none" spc="0" normalizeH="0" baseline="0" noProof="0">
                <a:ln>
                  <a:noFill/>
                </a:ln>
                <a:solidFill>
                  <a:srgbClr val="121D46"/>
                </a:solidFill>
                <a:effectLst/>
                <a:uLnTx/>
                <a:uFillTx/>
                <a:latin typeface="Poppins Bold" panose="020B0604020202020204" charset="-18"/>
                <a:ea typeface="+mn-ea"/>
                <a:cs typeface="Poppins Bold" panose="020B0604020202020204" charset="-18"/>
              </a:rPr>
              <a:t>5. hét</a:t>
            </a:r>
            <a:r>
              <a:rPr kumimoji="0" lang="hu-HU" sz="2800" b="1" i="0" u="none" strike="noStrike" kern="1200" cap="none" spc="0" normalizeH="0" baseline="0" noProof="0">
                <a:ln>
                  <a:noFill/>
                </a:ln>
                <a:solidFill>
                  <a:srgbClr val="121D46"/>
                </a:solidFill>
                <a:effectLst/>
                <a:uLnTx/>
                <a:uFillTx/>
                <a:latin typeface="Poppins Bold" panose="020B0604020202020204" charset="-18"/>
                <a:ea typeface="+mn-ea"/>
                <a:cs typeface="Poppins Bold" panose="020B0604020202020204" charset="-18"/>
              </a:rPr>
              <a:t> </a:t>
            </a:r>
            <a:br>
              <a:rPr kumimoji="0" lang="hu-HU" sz="2800" b="1" i="0" u="none" strike="noStrike" kern="1200" cap="none" spc="0" normalizeH="0" baseline="0" noProof="0">
                <a:ln>
                  <a:noFill/>
                </a:ln>
                <a:solidFill>
                  <a:srgbClr val="121D46"/>
                </a:solidFill>
                <a:effectLst/>
                <a:uLnTx/>
                <a:uFillTx/>
                <a:latin typeface="Poppins Bold" panose="020B0604020202020204" charset="-18"/>
                <a:ea typeface="+mn-ea"/>
                <a:cs typeface="Poppins Bold" panose="020B0604020202020204" charset="-18"/>
              </a:rPr>
            </a:br>
            <a:r>
              <a:rPr kumimoji="0" lang="hu-HU" sz="2400" i="0" u="none" strike="noStrike" kern="1200" cap="none" spc="0" normalizeH="0" baseline="0" noProof="0">
                <a:ln>
                  <a:noFill/>
                </a:ln>
                <a:solidFill>
                  <a:srgbClr val="121D46"/>
                </a:solidFill>
                <a:effectLst/>
                <a:uLnTx/>
                <a:uFillTx/>
                <a:latin typeface="Poppins Regular" panose="020B0604020202020204" charset="0"/>
                <a:cs typeface="Poppins Regular" panose="020B0604020202020204" charset="0"/>
              </a:rPr>
              <a:t>09/28-10/05</a:t>
            </a:r>
            <a:endParaRPr kumimoji="0" lang="hu-HU" sz="2400" b="0" i="0" u="none" strike="noStrike" kern="1200" cap="none" spc="0" normalizeH="0" baseline="0" noProof="0" dirty="0">
              <a:ln>
                <a:noFill/>
              </a:ln>
              <a:solidFill>
                <a:srgbClr val="121D46"/>
              </a:solidFill>
              <a:effectLst/>
              <a:uLnTx/>
              <a:uFillTx/>
              <a:latin typeface="Poppins regular" panose="00000500000000000000" pitchFamily="2" charset="-18"/>
              <a:ea typeface="+mn-ea"/>
              <a:cs typeface="Poppins regular" panose="00000500000000000000" pitchFamily="2" charset="-18"/>
            </a:endParaRPr>
          </a:p>
        </p:txBody>
      </p:sp>
      <p:pic>
        <p:nvPicPr>
          <p:cNvPr id="7" name="Kép 6">
            <a:extLst>
              <a:ext uri="{FF2B5EF4-FFF2-40B4-BE49-F238E27FC236}">
                <a16:creationId xmlns:a16="http://schemas.microsoft.com/office/drawing/2014/main" id="{8C455D55-0569-52DC-9C0B-20C0A878394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809" r="7155"/>
          <a:stretch>
            <a:fillRect/>
          </a:stretch>
        </p:blipFill>
        <p:spPr>
          <a:xfrm rot="5400000">
            <a:off x="9392263" y="3962279"/>
            <a:ext cx="1839166" cy="191482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29387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20">
        <p:fade/>
      </p:transition>
    </mc:Choice>
    <mc:Fallback xmlns="">
      <p:transition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4C26C1C-13DE-C3BC-E5B3-9DB79235EF2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Kép 6" descr="A képen szöveg, képernyőkép, Betűtípus, tervezés látható&#10;&#10;Előfordulhat, hogy az AI által létrehozott tartalom helytelen.">
            <a:extLst>
              <a:ext uri="{FF2B5EF4-FFF2-40B4-BE49-F238E27FC236}">
                <a16:creationId xmlns:a16="http://schemas.microsoft.com/office/drawing/2014/main" id="{9B93B404-3E81-6A70-435E-F56784E3D97D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4423" b="246"/>
          <a:stretch>
            <a:fillRect/>
          </a:stretch>
        </p:blipFill>
        <p:spPr>
          <a:xfrm>
            <a:off x="584060" y="3578551"/>
            <a:ext cx="1529845" cy="3022079"/>
          </a:xfrm>
          <a:prstGeom prst="rect">
            <a:avLst/>
          </a:prstGeom>
        </p:spPr>
      </p:pic>
      <p:sp>
        <p:nvSpPr>
          <p:cNvPr id="36" name="Téglalap 35">
            <a:extLst>
              <a:ext uri="{FF2B5EF4-FFF2-40B4-BE49-F238E27FC236}">
                <a16:creationId xmlns:a16="http://schemas.microsoft.com/office/drawing/2014/main" id="{E949280E-FEC4-F895-5DF8-E4B3BAAC9E53}"/>
              </a:ext>
            </a:extLst>
          </p:cNvPr>
          <p:cNvSpPr/>
          <p:nvPr/>
        </p:nvSpPr>
        <p:spPr>
          <a:xfrm>
            <a:off x="9283788" y="5911109"/>
            <a:ext cx="2731231" cy="63330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35" name="Szövegdoboz 34">
            <a:extLst>
              <a:ext uri="{FF2B5EF4-FFF2-40B4-BE49-F238E27FC236}">
                <a16:creationId xmlns:a16="http://schemas.microsoft.com/office/drawing/2014/main" id="{BC2A6B93-89CF-B0A2-F2D3-E844F88DD81C}"/>
              </a:ext>
            </a:extLst>
          </p:cNvPr>
          <p:cNvSpPr txBox="1"/>
          <p:nvPr/>
        </p:nvSpPr>
        <p:spPr>
          <a:xfrm>
            <a:off x="8950156" y="2276308"/>
            <a:ext cx="2733694" cy="4324322"/>
          </a:xfrm>
          <a:prstGeom prst="rect">
            <a:avLst/>
          </a:prstGeom>
          <a:solidFill>
            <a:schemeClr val="tx2">
              <a:lumMod val="60000"/>
              <a:lumOff val="40000"/>
              <a:alpha val="10000"/>
            </a:schemeClr>
          </a:solidFill>
          <a:ln w="19050">
            <a:solidFill>
              <a:schemeClr val="accent1">
                <a:lumMod val="75000"/>
              </a:schemeClr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endParaRPr lang="hu-HU" sz="1600" b="1" dirty="0">
              <a:solidFill>
                <a:srgbClr val="FF0000"/>
              </a:solidFill>
            </a:endParaRPr>
          </a:p>
        </p:txBody>
      </p:sp>
      <p:sp>
        <p:nvSpPr>
          <p:cNvPr id="2" name="Cím 1">
            <a:extLst>
              <a:ext uri="{FF2B5EF4-FFF2-40B4-BE49-F238E27FC236}">
                <a16:creationId xmlns:a16="http://schemas.microsoft.com/office/drawing/2014/main" id="{7EEE2C9E-27D8-3413-773B-1A6D8ECE01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5071" y="298478"/>
            <a:ext cx="10749375" cy="554400"/>
          </a:xfrm>
        </p:spPr>
        <p:txBody>
          <a:bodyPr/>
          <a:lstStyle/>
          <a:p>
            <a:r>
              <a:rPr lang="hu-HU"/>
              <a:t>Feedback through POTEcho</a:t>
            </a:r>
            <a:endParaRPr lang="hu-HU">
              <a:latin typeface="Poppins Bold" panose="020B0604020202020204" charset="0"/>
              <a:cs typeface="Poppins Bold" panose="020B0604020202020204" charset="0"/>
            </a:endParaRPr>
          </a:p>
        </p:txBody>
      </p:sp>
      <p:sp>
        <p:nvSpPr>
          <p:cNvPr id="4" name="Szöveg helye 3">
            <a:extLst>
              <a:ext uri="{FF2B5EF4-FFF2-40B4-BE49-F238E27FC236}">
                <a16:creationId xmlns:a16="http://schemas.microsoft.com/office/drawing/2014/main" id="{BD4CF594-AFB6-A40B-F57E-D6383427A82F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107440" y="921972"/>
            <a:ext cx="10160785" cy="4096037"/>
          </a:xfrm>
        </p:spPr>
        <p:txBody>
          <a:bodyPr/>
          <a:lstStyle/>
          <a:p>
            <a:pPr marL="0" indent="0">
              <a:buNone/>
            </a:pPr>
            <a:r>
              <a:rPr lang="de-DE">
                <a:latin typeface="Poppins Regular" panose="020B0604020202020204" charset="0"/>
                <a:cs typeface="Poppins Regular" panose="020B0604020202020204" charset="0"/>
              </a:rPr>
              <a:t>App </a:t>
            </a:r>
            <a:r>
              <a:rPr lang="hu-HU">
                <a:latin typeface="Poppins Regular" panose="020B0604020202020204" charset="0"/>
                <a:cs typeface="Poppins Regular" panose="020B0604020202020204" charset="0"/>
              </a:rPr>
              <a:t>	  or</a:t>
            </a:r>
            <a:r>
              <a:rPr lang="de-DE">
                <a:latin typeface="Poppins Regular" panose="020B0604020202020204" charset="0"/>
                <a:cs typeface="Poppins Regular" panose="020B0604020202020204" charset="0"/>
              </a:rPr>
              <a:t> </a:t>
            </a:r>
            <a:r>
              <a:rPr lang="hu-HU">
                <a:latin typeface="Poppins Regular" panose="020B0604020202020204" charset="0"/>
                <a:cs typeface="Poppins Regular" panose="020B0604020202020204" charset="0"/>
              </a:rPr>
              <a:t>	</a:t>
            </a:r>
            <a:r>
              <a:rPr lang="de-DE">
                <a:latin typeface="Poppins Regular" panose="020B0604020202020204" charset="0"/>
                <a:cs typeface="Poppins Regular" panose="020B0604020202020204" charset="0"/>
              </a:rPr>
              <a:t>potecho.pte.hu</a:t>
            </a:r>
            <a:endParaRPr lang="hu-HU">
              <a:latin typeface="Poppins Regular" panose="020B0604020202020204" charset="0"/>
              <a:cs typeface="Poppins Regular" panose="020B0604020202020204" charset="0"/>
            </a:endParaRPr>
          </a:p>
        </p:txBody>
      </p:sp>
      <p:grpSp>
        <p:nvGrpSpPr>
          <p:cNvPr id="34" name="Csoportba foglalás 33">
            <a:extLst>
              <a:ext uri="{FF2B5EF4-FFF2-40B4-BE49-F238E27FC236}">
                <a16:creationId xmlns:a16="http://schemas.microsoft.com/office/drawing/2014/main" id="{3EF55D70-27FC-443C-7216-A35189C85A98}"/>
              </a:ext>
            </a:extLst>
          </p:cNvPr>
          <p:cNvGrpSpPr/>
          <p:nvPr/>
        </p:nvGrpSpPr>
        <p:grpSpPr>
          <a:xfrm>
            <a:off x="8754440" y="2384140"/>
            <a:ext cx="3151315" cy="4063737"/>
            <a:chOff x="8886209" y="2551765"/>
            <a:chExt cx="3148476" cy="4060075"/>
          </a:xfrm>
          <a:noFill/>
        </p:grpSpPr>
        <p:sp>
          <p:nvSpPr>
            <p:cNvPr id="9" name="Szövegdoboz 8">
              <a:extLst>
                <a:ext uri="{FF2B5EF4-FFF2-40B4-BE49-F238E27FC236}">
                  <a16:creationId xmlns:a16="http://schemas.microsoft.com/office/drawing/2014/main" id="{C0D4E9A8-901D-971D-1D0F-D2AAE7FD0545}"/>
                </a:ext>
              </a:extLst>
            </p:cNvPr>
            <p:cNvSpPr txBox="1"/>
            <p:nvPr/>
          </p:nvSpPr>
          <p:spPr>
            <a:xfrm>
              <a:off x="8886210" y="2917056"/>
              <a:ext cx="3148474" cy="461249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pPr algn="ctr"/>
              <a:r>
                <a:rPr lang="hu-HU" sz="1200">
                  <a:latin typeface="Poppins Regular" panose="020B0604020202020204" charset="0"/>
                  <a:cs typeface="Poppins Regular" panose="020B0604020202020204" charset="0"/>
                </a:rPr>
                <a:t>Entry: at least 5 completed</a:t>
              </a:r>
              <a:br>
                <a:rPr lang="hu-HU" sz="1200">
                  <a:latin typeface="Poppins Regular" panose="020B0604020202020204" charset="0"/>
                  <a:cs typeface="Poppins Regular" panose="020B0604020202020204" charset="0"/>
                </a:rPr>
              </a:br>
              <a:r>
                <a:rPr lang="hu-HU" sz="1200">
                  <a:latin typeface="Poppins Regular" panose="020B0604020202020204" charset="0"/>
                  <a:cs typeface="Poppins Regular" panose="020B0604020202020204" charset="0"/>
                </a:rPr>
                <a:t>survey during this week</a:t>
              </a:r>
            </a:p>
          </p:txBody>
        </p:sp>
        <p:sp>
          <p:nvSpPr>
            <p:cNvPr id="21" name="Szövegdoboz 20">
              <a:extLst>
                <a:ext uri="{FF2B5EF4-FFF2-40B4-BE49-F238E27FC236}">
                  <a16:creationId xmlns:a16="http://schemas.microsoft.com/office/drawing/2014/main" id="{7992805E-3826-FAB0-8CF8-B79592BE8628}"/>
                </a:ext>
              </a:extLst>
            </p:cNvPr>
            <p:cNvSpPr txBox="1"/>
            <p:nvPr/>
          </p:nvSpPr>
          <p:spPr>
            <a:xfrm>
              <a:off x="8886210" y="3436235"/>
              <a:ext cx="3148474" cy="523220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pPr algn="ctr" rtl="0">
                <a:buNone/>
              </a:pPr>
              <a:r>
                <a:rPr lang="hu-HU" sz="1400" b="0" i="0">
                  <a:solidFill>
                    <a:srgbClr val="000000"/>
                  </a:solidFill>
                  <a:effectLst/>
                  <a:latin typeface="Poppins Bold" panose="020B0604020202020204" charset="0"/>
                  <a:cs typeface="Poppins Bold" panose="020B0604020202020204" charset="0"/>
                </a:rPr>
                <a:t>5 PIECES</a:t>
              </a:r>
              <a:endParaRPr lang="hu-HU" sz="1400">
                <a:effectLst/>
                <a:latin typeface="Poppins Bold" panose="020B0604020202020204" charset="0"/>
                <a:cs typeface="Poppins Bold" panose="020B0604020202020204" charset="0"/>
              </a:endParaRPr>
            </a:p>
            <a:p>
              <a:pPr algn="ctr" rtl="0">
                <a:buNone/>
              </a:pPr>
              <a:r>
                <a:rPr lang="hu-HU" sz="1400" b="0" i="0">
                  <a:solidFill>
                    <a:srgbClr val="FF3131"/>
                  </a:solidFill>
                  <a:effectLst/>
                  <a:latin typeface="Poppins Bold" panose="020B0604020202020204" charset="0"/>
                  <a:cs typeface="Poppins Bold" panose="020B0604020202020204" charset="0"/>
                </a:rPr>
                <a:t>UPMS BULL</a:t>
              </a:r>
              <a:endParaRPr lang="hu-HU" sz="1400">
                <a:effectLst/>
                <a:latin typeface="Poppins Bold" panose="020B0604020202020204" charset="0"/>
                <a:cs typeface="Poppins Bold" panose="020B0604020202020204" charset="0"/>
              </a:endParaRPr>
            </a:p>
          </p:txBody>
        </p:sp>
        <p:sp>
          <p:nvSpPr>
            <p:cNvPr id="27" name="Szövegdoboz 26">
              <a:extLst>
                <a:ext uri="{FF2B5EF4-FFF2-40B4-BE49-F238E27FC236}">
                  <a16:creationId xmlns:a16="http://schemas.microsoft.com/office/drawing/2014/main" id="{98967FB2-B625-DEF8-73B6-07D7372ED7F6}"/>
                </a:ext>
              </a:extLst>
            </p:cNvPr>
            <p:cNvSpPr txBox="1"/>
            <p:nvPr/>
          </p:nvSpPr>
          <p:spPr>
            <a:xfrm>
              <a:off x="8886209" y="6350230"/>
              <a:ext cx="3148474" cy="261610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pPr algn="ctr"/>
              <a:r>
                <a:rPr lang="hu-HU" sz="1100">
                  <a:latin typeface="Poppins Regular" panose="020B0604020202020204" charset="0"/>
                  <a:cs typeface="Poppins Regular" panose="020B0604020202020204" charset="0"/>
                </a:rPr>
                <a:t>Provided by </a:t>
              </a:r>
              <a:r>
                <a:rPr lang="hu-HU" sz="1100" i="1">
                  <a:latin typeface="Poppins Regular" panose="020B0604020202020204" charset="0"/>
                  <a:cs typeface="Poppins Regular" panose="020B0604020202020204" charset="0"/>
                </a:rPr>
                <a:t>UPMS</a:t>
              </a:r>
            </a:p>
          </p:txBody>
        </p:sp>
        <p:sp>
          <p:nvSpPr>
            <p:cNvPr id="33" name="Szövegdoboz 32">
              <a:extLst>
                <a:ext uri="{FF2B5EF4-FFF2-40B4-BE49-F238E27FC236}">
                  <a16:creationId xmlns:a16="http://schemas.microsoft.com/office/drawing/2014/main" id="{B20BE5EA-0F0A-AF27-AF20-74841CC9FB4A}"/>
                </a:ext>
              </a:extLst>
            </p:cNvPr>
            <p:cNvSpPr txBox="1"/>
            <p:nvPr/>
          </p:nvSpPr>
          <p:spPr>
            <a:xfrm>
              <a:off x="8886211" y="2551765"/>
              <a:ext cx="3148474" cy="324256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pPr algn="ctr"/>
              <a:r>
                <a:rPr lang="hu-HU">
                  <a:latin typeface="Poppins Bold" panose="020B0604020202020204" charset="0"/>
                  <a:cs typeface="Poppins Bold" panose="020B0604020202020204" charset="0"/>
                </a:rPr>
                <a:t>POTEcho </a:t>
              </a:r>
              <a:r>
                <a:rPr lang="hu-HU" u="sng">
                  <a:latin typeface="Poppins Bold" panose="020B0604020202020204" charset="0"/>
                  <a:cs typeface="Poppins Bold" panose="020B0604020202020204" charset="0"/>
                </a:rPr>
                <a:t>Prize Draw</a:t>
              </a:r>
            </a:p>
          </p:txBody>
        </p:sp>
      </p:grpSp>
      <p:pic>
        <p:nvPicPr>
          <p:cNvPr id="19" name="Kép 18">
            <a:extLst>
              <a:ext uri="{FF2B5EF4-FFF2-40B4-BE49-F238E27FC236}">
                <a16:creationId xmlns:a16="http://schemas.microsoft.com/office/drawing/2014/main" id="{A09281A3-5166-644F-941A-2F9B183AC27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553" t="12941" r="2338"/>
          <a:stretch>
            <a:fillRect/>
          </a:stretch>
        </p:blipFill>
        <p:spPr>
          <a:xfrm>
            <a:off x="2123392" y="3572105"/>
            <a:ext cx="5933098" cy="302207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3" name="Szövegdoboz 42">
            <a:extLst>
              <a:ext uri="{FF2B5EF4-FFF2-40B4-BE49-F238E27FC236}">
                <a16:creationId xmlns:a16="http://schemas.microsoft.com/office/drawing/2014/main" id="{28055133-6D86-69B1-06AF-E3AA5D16E40E}"/>
              </a:ext>
            </a:extLst>
          </p:cNvPr>
          <p:cNvSpPr txBox="1"/>
          <p:nvPr/>
        </p:nvSpPr>
        <p:spPr>
          <a:xfrm>
            <a:off x="5242410" y="2347352"/>
            <a:ext cx="3063635" cy="307777"/>
          </a:xfrm>
          <a:prstGeom prst="rect">
            <a:avLst/>
          </a:prstGeom>
          <a:noFill/>
          <a:ln w="19050">
            <a:noFill/>
          </a:ln>
          <a:effectLst/>
        </p:spPr>
        <p:txBody>
          <a:bodyPr wrap="square" rtlCol="0">
            <a:spAutoFit/>
          </a:bodyPr>
          <a:lstStyle/>
          <a:p>
            <a:pPr algn="ctr"/>
            <a:r>
              <a:rPr lang="de-DE" sz="1400">
                <a:solidFill>
                  <a:srgbClr val="121D46"/>
                </a:solidFill>
                <a:latin typeface="Poppins Regular" panose="020B0604020202020204" charset="0"/>
                <a:cs typeface="Poppins Regular" panose="020B0604020202020204" charset="0"/>
              </a:rPr>
              <a:t>Ano</a:t>
            </a:r>
            <a:r>
              <a:rPr lang="hu-HU" sz="1400">
                <a:solidFill>
                  <a:srgbClr val="121D46"/>
                </a:solidFill>
                <a:latin typeface="Poppins Regular" panose="020B0604020202020204" charset="0"/>
                <a:cs typeface="Poppins Regular" panose="020B0604020202020204" charset="0"/>
              </a:rPr>
              <a:t>nimity provided!</a:t>
            </a:r>
            <a:endParaRPr lang="hu-HU" sz="1400" dirty="0">
              <a:solidFill>
                <a:srgbClr val="121D46"/>
              </a:solidFill>
              <a:latin typeface="Poppins Regular" panose="020B0604020202020204" charset="0"/>
              <a:cs typeface="Poppins Regular" panose="020B0604020202020204" charset="0"/>
            </a:endParaRPr>
          </a:p>
        </p:txBody>
      </p:sp>
      <p:pic>
        <p:nvPicPr>
          <p:cNvPr id="49" name="Kép 48" descr="A képen minta, tér, Grafika, pixel látható&#10;&#10;Előfordulhat, hogy az AI által létrehozott tartalom helytelen.">
            <a:extLst>
              <a:ext uri="{FF2B5EF4-FFF2-40B4-BE49-F238E27FC236}">
                <a16:creationId xmlns:a16="http://schemas.microsoft.com/office/drawing/2014/main" id="{7BE7A8E0-C592-8D9C-D364-89B403E403E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28" t="10641" r="11049" b="11473"/>
          <a:stretch>
            <a:fillRect/>
          </a:stretch>
        </p:blipFill>
        <p:spPr>
          <a:xfrm>
            <a:off x="2749708" y="1369073"/>
            <a:ext cx="2050564" cy="2041729"/>
          </a:xfrm>
          <a:prstGeom prst="rect">
            <a:avLst/>
          </a:prstGeom>
        </p:spPr>
      </p:pic>
      <p:pic>
        <p:nvPicPr>
          <p:cNvPr id="50" name="Picture 4" descr="App Store Vector Art, Icons, and Graphics for Free Download">
            <a:extLst>
              <a:ext uri="{FF2B5EF4-FFF2-40B4-BE49-F238E27FC236}">
                <a16:creationId xmlns:a16="http://schemas.microsoft.com/office/drawing/2014/main" id="{27FC3BE5-D280-E7D0-2E10-01E34B16325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628" t="20671" r="7169" b="20791"/>
          <a:stretch>
            <a:fillRect/>
          </a:stretch>
        </p:blipFill>
        <p:spPr bwMode="auto">
          <a:xfrm>
            <a:off x="573550" y="1497977"/>
            <a:ext cx="1589417" cy="1157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" name="Kép 50">
            <a:extLst>
              <a:ext uri="{FF2B5EF4-FFF2-40B4-BE49-F238E27FC236}">
                <a16:creationId xmlns:a16="http://schemas.microsoft.com/office/drawing/2014/main" id="{5D1DC6AB-1BD5-F56C-F675-6B913023CCAD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73863" t="21075" r="6083" b="43410"/>
          <a:stretch>
            <a:fillRect/>
          </a:stretch>
        </p:blipFill>
        <p:spPr>
          <a:xfrm>
            <a:off x="5951845" y="164505"/>
            <a:ext cx="825511" cy="822345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5" name="Kép 4" descr="A képen szöveg, Betűtípus, embléma, Grafika látható&#10;&#10;Előfordulhat, hogy az AI által létrehozott tartalom helytelen.">
            <a:extLst>
              <a:ext uri="{FF2B5EF4-FFF2-40B4-BE49-F238E27FC236}">
                <a16:creationId xmlns:a16="http://schemas.microsoft.com/office/drawing/2014/main" id="{34B07B0E-F04F-0E03-1B00-91C4DD869E7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560925" y="1563364"/>
            <a:ext cx="2429734" cy="798504"/>
          </a:xfrm>
          <a:prstGeom prst="rect">
            <a:avLst/>
          </a:prstGeom>
        </p:spPr>
      </p:pic>
      <p:sp>
        <p:nvSpPr>
          <p:cNvPr id="8" name="Szövegdoboz 7">
            <a:extLst>
              <a:ext uri="{FF2B5EF4-FFF2-40B4-BE49-F238E27FC236}">
                <a16:creationId xmlns:a16="http://schemas.microsoft.com/office/drawing/2014/main" id="{DA2E3235-CC50-E8D0-E526-658BABACF362}"/>
              </a:ext>
            </a:extLst>
          </p:cNvPr>
          <p:cNvSpPr txBox="1"/>
          <p:nvPr/>
        </p:nvSpPr>
        <p:spPr>
          <a:xfrm>
            <a:off x="8919566" y="344980"/>
            <a:ext cx="2733694" cy="1372291"/>
          </a:xfrm>
          <a:prstGeom prst="roundRect">
            <a:avLst/>
          </a:prstGeom>
        </p:spPr>
        <p:style>
          <a:lnRef idx="2">
            <a:schemeClr val="accent2">
              <a:shade val="15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lvl="0" algn="ctr" defTabSz="914399">
              <a:lnSpc>
                <a:spcPct val="150000"/>
              </a:lnSpc>
              <a:defRPr/>
            </a:pPr>
            <a:r>
              <a:rPr lang="hu-HU" sz="2800" b="1">
                <a:solidFill>
                  <a:srgbClr val="121D46"/>
                </a:solidFill>
                <a:latin typeface="Poppins Bold" panose="020B0604020202020204" charset="-18"/>
                <a:cs typeface="Poppins Bold" panose="020B0604020202020204" charset="-18"/>
              </a:rPr>
              <a:t>Week 5</a:t>
            </a:r>
            <a:br>
              <a:rPr kumimoji="0" lang="hu-HU" sz="2800" b="1" i="0" u="none" strike="noStrike" kern="1200" cap="none" spc="0" normalizeH="0" baseline="0" noProof="0">
                <a:ln>
                  <a:noFill/>
                </a:ln>
                <a:solidFill>
                  <a:srgbClr val="121D46"/>
                </a:solidFill>
                <a:effectLst/>
                <a:uLnTx/>
                <a:uFillTx/>
                <a:latin typeface="Poppins Bold" panose="020B0604020202020204" charset="-18"/>
                <a:ea typeface="+mn-ea"/>
                <a:cs typeface="Poppins Bold" panose="020B0604020202020204" charset="-18"/>
              </a:rPr>
            </a:br>
            <a:r>
              <a:rPr lang="hu-HU" sz="2400">
                <a:solidFill>
                  <a:srgbClr val="121D46"/>
                </a:solidFill>
                <a:latin typeface="Poppins Regular" panose="020B0604020202020204" charset="0"/>
                <a:cs typeface="Poppins Regular" panose="020B0604020202020204" charset="0"/>
              </a:rPr>
              <a:t>09/28-10/05</a:t>
            </a:r>
            <a:endParaRPr kumimoji="0" lang="hu-HU" sz="2400" b="0" i="0" u="none" strike="noStrike" kern="1200" cap="none" spc="0" normalizeH="0" baseline="0" noProof="0" dirty="0">
              <a:ln>
                <a:noFill/>
              </a:ln>
              <a:solidFill>
                <a:srgbClr val="121D46"/>
              </a:solidFill>
              <a:effectLst/>
              <a:uLnTx/>
              <a:uFillTx/>
              <a:latin typeface="Poppins regular" panose="00000500000000000000" pitchFamily="2" charset="-18"/>
              <a:ea typeface="+mn-ea"/>
              <a:cs typeface="Poppins regular" panose="00000500000000000000" pitchFamily="2" charset="-18"/>
            </a:endParaRPr>
          </a:p>
        </p:txBody>
      </p:sp>
      <p:pic>
        <p:nvPicPr>
          <p:cNvPr id="6" name="Kép 5">
            <a:extLst>
              <a:ext uri="{FF2B5EF4-FFF2-40B4-BE49-F238E27FC236}">
                <a16:creationId xmlns:a16="http://schemas.microsoft.com/office/drawing/2014/main" id="{AA0FB918-2581-A309-661E-7EB59E10A86A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809" r="7155"/>
          <a:stretch>
            <a:fillRect/>
          </a:stretch>
        </p:blipFill>
        <p:spPr>
          <a:xfrm rot="5400000">
            <a:off x="9392263" y="3962279"/>
            <a:ext cx="1839166" cy="191482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236469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20">
        <p:fade/>
      </p:transition>
    </mc:Choice>
    <mc:Fallback xmlns="">
      <p:transition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C26E8E1-A8F0-05A7-EE3B-96786F28383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Téglalap 35">
            <a:extLst>
              <a:ext uri="{FF2B5EF4-FFF2-40B4-BE49-F238E27FC236}">
                <a16:creationId xmlns:a16="http://schemas.microsoft.com/office/drawing/2014/main" id="{3A21549E-6CCC-CC9E-4A18-BB421F3334E6}"/>
              </a:ext>
            </a:extLst>
          </p:cNvPr>
          <p:cNvSpPr/>
          <p:nvPr/>
        </p:nvSpPr>
        <p:spPr>
          <a:xfrm>
            <a:off x="9283788" y="5911109"/>
            <a:ext cx="2731231" cy="63330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35" name="Szövegdoboz 34">
            <a:extLst>
              <a:ext uri="{FF2B5EF4-FFF2-40B4-BE49-F238E27FC236}">
                <a16:creationId xmlns:a16="http://schemas.microsoft.com/office/drawing/2014/main" id="{40B43490-77BF-E682-CD77-259A21011487}"/>
              </a:ext>
            </a:extLst>
          </p:cNvPr>
          <p:cNvSpPr txBox="1"/>
          <p:nvPr/>
        </p:nvSpPr>
        <p:spPr>
          <a:xfrm>
            <a:off x="8950156" y="2276308"/>
            <a:ext cx="2733694" cy="4324322"/>
          </a:xfrm>
          <a:prstGeom prst="rect">
            <a:avLst/>
          </a:prstGeom>
          <a:solidFill>
            <a:schemeClr val="tx2">
              <a:lumMod val="60000"/>
              <a:lumOff val="40000"/>
              <a:alpha val="10000"/>
            </a:schemeClr>
          </a:solidFill>
          <a:ln w="19050">
            <a:solidFill>
              <a:schemeClr val="accent1">
                <a:lumMod val="75000"/>
              </a:schemeClr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endParaRPr lang="hu-HU" sz="1600" b="1" dirty="0">
              <a:solidFill>
                <a:srgbClr val="FF0000"/>
              </a:solidFill>
            </a:endParaRPr>
          </a:p>
        </p:txBody>
      </p:sp>
      <p:sp>
        <p:nvSpPr>
          <p:cNvPr id="2" name="Cím 1">
            <a:extLst>
              <a:ext uri="{FF2B5EF4-FFF2-40B4-BE49-F238E27FC236}">
                <a16:creationId xmlns:a16="http://schemas.microsoft.com/office/drawing/2014/main" id="{9C45C842-8D8E-65A4-702F-8AC5B213B3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5071" y="298478"/>
            <a:ext cx="10749375" cy="554400"/>
          </a:xfrm>
        </p:spPr>
        <p:txBody>
          <a:bodyPr/>
          <a:lstStyle/>
          <a:p>
            <a:r>
              <a:rPr lang="hu-HU"/>
              <a:t>Bitte um Feedback über POTEcho</a:t>
            </a:r>
            <a:endParaRPr lang="hu-HU">
              <a:latin typeface="Poppins Bold" panose="020B0604020202020204" charset="0"/>
              <a:cs typeface="Poppins Bold" panose="020B0604020202020204" charset="0"/>
            </a:endParaRPr>
          </a:p>
        </p:txBody>
      </p:sp>
      <p:sp>
        <p:nvSpPr>
          <p:cNvPr id="4" name="Szöveg helye 3">
            <a:extLst>
              <a:ext uri="{FF2B5EF4-FFF2-40B4-BE49-F238E27FC236}">
                <a16:creationId xmlns:a16="http://schemas.microsoft.com/office/drawing/2014/main" id="{6B3C89A4-E1E8-DAD1-3AFA-8D3E2C268F46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107440" y="921972"/>
            <a:ext cx="10160785" cy="4096037"/>
          </a:xfrm>
        </p:spPr>
        <p:txBody>
          <a:bodyPr/>
          <a:lstStyle/>
          <a:p>
            <a:pPr marL="0" indent="0">
              <a:buNone/>
            </a:pPr>
            <a:r>
              <a:rPr lang="de-DE">
                <a:latin typeface="Poppins Regular" panose="020B0604020202020204" charset="0"/>
                <a:cs typeface="Poppins Regular" panose="020B0604020202020204" charset="0"/>
              </a:rPr>
              <a:t>App </a:t>
            </a:r>
            <a:r>
              <a:rPr lang="hu-HU">
                <a:latin typeface="Poppins Regular" panose="020B0604020202020204" charset="0"/>
                <a:cs typeface="Poppins Regular" panose="020B0604020202020204" charset="0"/>
              </a:rPr>
              <a:t>	</a:t>
            </a:r>
            <a:r>
              <a:rPr lang="de-DE">
                <a:latin typeface="Poppins Regular" panose="020B0604020202020204" charset="0"/>
                <a:cs typeface="Poppins Regular" panose="020B0604020202020204" charset="0"/>
              </a:rPr>
              <a:t>oder </a:t>
            </a:r>
            <a:r>
              <a:rPr lang="hu-HU">
                <a:latin typeface="Poppins Regular" panose="020B0604020202020204" charset="0"/>
                <a:cs typeface="Poppins Regular" panose="020B0604020202020204" charset="0"/>
              </a:rPr>
              <a:t>	</a:t>
            </a:r>
            <a:r>
              <a:rPr lang="de-DE">
                <a:latin typeface="Poppins Regular" panose="020B0604020202020204" charset="0"/>
                <a:cs typeface="Poppins Regular" panose="020B0604020202020204" charset="0"/>
              </a:rPr>
              <a:t>potecho.pte.hu</a:t>
            </a:r>
            <a:endParaRPr lang="hu-HU">
              <a:latin typeface="Poppins Regular" panose="020B0604020202020204" charset="0"/>
              <a:cs typeface="Poppins Regular" panose="020B0604020202020204" charset="0"/>
            </a:endParaRPr>
          </a:p>
        </p:txBody>
      </p:sp>
      <p:grpSp>
        <p:nvGrpSpPr>
          <p:cNvPr id="34" name="Csoportba foglalás 33">
            <a:extLst>
              <a:ext uri="{FF2B5EF4-FFF2-40B4-BE49-F238E27FC236}">
                <a16:creationId xmlns:a16="http://schemas.microsoft.com/office/drawing/2014/main" id="{9D3A0FE9-2D02-DA4F-9352-F275021718B9}"/>
              </a:ext>
            </a:extLst>
          </p:cNvPr>
          <p:cNvGrpSpPr/>
          <p:nvPr/>
        </p:nvGrpSpPr>
        <p:grpSpPr>
          <a:xfrm>
            <a:off x="8754440" y="2384140"/>
            <a:ext cx="3151315" cy="4063737"/>
            <a:chOff x="8886209" y="2551765"/>
            <a:chExt cx="3148476" cy="4060075"/>
          </a:xfrm>
          <a:noFill/>
        </p:grpSpPr>
        <p:sp>
          <p:nvSpPr>
            <p:cNvPr id="9" name="Szövegdoboz 8">
              <a:extLst>
                <a:ext uri="{FF2B5EF4-FFF2-40B4-BE49-F238E27FC236}">
                  <a16:creationId xmlns:a16="http://schemas.microsoft.com/office/drawing/2014/main" id="{EA404714-E12E-C129-12B9-8ED36D64F0D1}"/>
                </a:ext>
              </a:extLst>
            </p:cNvPr>
            <p:cNvSpPr txBox="1"/>
            <p:nvPr/>
          </p:nvSpPr>
          <p:spPr>
            <a:xfrm>
              <a:off x="8886210" y="2917056"/>
              <a:ext cx="3148474" cy="461665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pPr algn="ctr"/>
              <a:r>
                <a:rPr lang="de-DE" sz="1200">
                  <a:latin typeface="Poppins Regular" panose="020B0604020202020204" charset="0"/>
                  <a:cs typeface="Poppins Regular" panose="020B0604020202020204" charset="0"/>
                </a:rPr>
                <a:t>Mindestens 5 ausgefüllte</a:t>
              </a:r>
              <a:br>
                <a:rPr lang="hu-HU" sz="1200">
                  <a:latin typeface="Poppins Regular" panose="020B0604020202020204" charset="0"/>
                  <a:cs typeface="Poppins Regular" panose="020B0604020202020204" charset="0"/>
                </a:rPr>
              </a:br>
              <a:r>
                <a:rPr lang="de-DE" sz="1200">
                  <a:latin typeface="Poppins Regular" panose="020B0604020202020204" charset="0"/>
                  <a:cs typeface="Poppins Regular" panose="020B0604020202020204" charset="0"/>
                </a:rPr>
                <a:t>Feedbacks</a:t>
              </a:r>
              <a:r>
                <a:rPr lang="hu-HU" sz="1200">
                  <a:latin typeface="Poppins Regular" panose="020B0604020202020204" charset="0"/>
                  <a:cs typeface="Poppins Regular" panose="020B0604020202020204" charset="0"/>
                </a:rPr>
                <a:t> </a:t>
              </a:r>
              <a:r>
                <a:rPr lang="de-DE" sz="1200">
                  <a:latin typeface="Poppins Regular" panose="020B0604020202020204" charset="0"/>
                  <a:cs typeface="Poppins Regular" panose="020B0604020202020204" charset="0"/>
                </a:rPr>
                <a:t>in d</a:t>
              </a:r>
              <a:r>
                <a:rPr lang="hu-HU" sz="1200">
                  <a:latin typeface="Poppins Regular" panose="020B0604020202020204" charset="0"/>
                  <a:cs typeface="Poppins Regular" panose="020B0604020202020204" charset="0"/>
                </a:rPr>
                <a:t>ieser</a:t>
              </a:r>
              <a:r>
                <a:rPr lang="de-DE" sz="1200">
                  <a:latin typeface="Poppins Regular" panose="020B0604020202020204" charset="0"/>
                  <a:cs typeface="Poppins Regular" panose="020B0604020202020204" charset="0"/>
                </a:rPr>
                <a:t> Woche!</a:t>
              </a:r>
              <a:endParaRPr lang="hu-HU" sz="1200">
                <a:latin typeface="Poppins Regular" panose="020B0604020202020204" charset="0"/>
                <a:cs typeface="Poppins Regular" panose="020B0604020202020204" charset="0"/>
              </a:endParaRPr>
            </a:p>
          </p:txBody>
        </p:sp>
        <p:sp>
          <p:nvSpPr>
            <p:cNvPr id="21" name="Szövegdoboz 20">
              <a:extLst>
                <a:ext uri="{FF2B5EF4-FFF2-40B4-BE49-F238E27FC236}">
                  <a16:creationId xmlns:a16="http://schemas.microsoft.com/office/drawing/2014/main" id="{83D07B1F-34B2-B74E-4BEE-F1DEBCED0885}"/>
                </a:ext>
              </a:extLst>
            </p:cNvPr>
            <p:cNvSpPr txBox="1"/>
            <p:nvPr/>
          </p:nvSpPr>
          <p:spPr>
            <a:xfrm>
              <a:off x="8886210" y="3436235"/>
              <a:ext cx="3148474" cy="523220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pPr algn="ctr" rtl="0">
                <a:buNone/>
              </a:pPr>
              <a:r>
                <a:rPr lang="hu-HU" sz="1400" b="0" i="0">
                  <a:solidFill>
                    <a:srgbClr val="000000"/>
                  </a:solidFill>
                  <a:effectLst/>
                  <a:latin typeface="Poppins Bold" panose="020B0604020202020204" charset="0"/>
                  <a:cs typeface="Poppins Bold" panose="020B0604020202020204" charset="0"/>
                </a:rPr>
                <a:t>5 STÜCK</a:t>
              </a:r>
              <a:endParaRPr lang="hu-HU" sz="1400">
                <a:effectLst/>
                <a:latin typeface="Poppins Bold" panose="020B0604020202020204" charset="0"/>
                <a:cs typeface="Poppins Bold" panose="020B0604020202020204" charset="0"/>
              </a:endParaRPr>
            </a:p>
            <a:p>
              <a:pPr algn="ctr"/>
              <a:r>
                <a:rPr lang="hu-HU" sz="1400">
                  <a:solidFill>
                    <a:srgbClr val="FF3131"/>
                  </a:solidFill>
                  <a:latin typeface="Poppins Bold" panose="020B0604020202020204" charset="0"/>
                  <a:cs typeface="Poppins Bold" panose="020B0604020202020204" charset="0"/>
                </a:rPr>
                <a:t>UPMS BULL</a:t>
              </a:r>
              <a:endParaRPr lang="hu-HU" sz="1400">
                <a:latin typeface="Poppins Bold" panose="020B0604020202020204" charset="0"/>
                <a:cs typeface="Poppins Bold" panose="020B0604020202020204" charset="0"/>
              </a:endParaRPr>
            </a:p>
          </p:txBody>
        </p:sp>
        <p:sp>
          <p:nvSpPr>
            <p:cNvPr id="27" name="Szövegdoboz 26">
              <a:extLst>
                <a:ext uri="{FF2B5EF4-FFF2-40B4-BE49-F238E27FC236}">
                  <a16:creationId xmlns:a16="http://schemas.microsoft.com/office/drawing/2014/main" id="{C66036E4-5B6C-6D8D-A993-2D63CA902050}"/>
                </a:ext>
              </a:extLst>
            </p:cNvPr>
            <p:cNvSpPr txBox="1"/>
            <p:nvPr/>
          </p:nvSpPr>
          <p:spPr>
            <a:xfrm>
              <a:off x="8886209" y="6350230"/>
              <a:ext cx="3148474" cy="261610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pPr algn="ctr"/>
              <a:r>
                <a:rPr lang="hu-HU" sz="1100">
                  <a:latin typeface="Poppins Regular" panose="020B0604020202020204" charset="0"/>
                  <a:cs typeface="Poppins Regular" panose="020B0604020202020204" charset="0"/>
                </a:rPr>
                <a:t>Bereitgestellt von </a:t>
              </a:r>
              <a:r>
                <a:rPr lang="hu-HU" sz="1100" i="1">
                  <a:latin typeface="Poppins Regular" panose="020B0604020202020204" charset="0"/>
                  <a:cs typeface="Poppins Regular" panose="020B0604020202020204" charset="0"/>
                </a:rPr>
                <a:t>UPMS</a:t>
              </a:r>
            </a:p>
          </p:txBody>
        </p:sp>
        <p:sp>
          <p:nvSpPr>
            <p:cNvPr id="33" name="Szövegdoboz 32">
              <a:extLst>
                <a:ext uri="{FF2B5EF4-FFF2-40B4-BE49-F238E27FC236}">
                  <a16:creationId xmlns:a16="http://schemas.microsoft.com/office/drawing/2014/main" id="{8315A856-DD07-C5AD-388A-70317FB3F498}"/>
                </a:ext>
              </a:extLst>
            </p:cNvPr>
            <p:cNvSpPr txBox="1"/>
            <p:nvPr/>
          </p:nvSpPr>
          <p:spPr>
            <a:xfrm>
              <a:off x="8886211" y="2551765"/>
              <a:ext cx="3148474" cy="324256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pPr algn="ctr"/>
              <a:r>
                <a:rPr lang="hu-HU">
                  <a:latin typeface="Poppins Bold" panose="020B0604020202020204" charset="0"/>
                  <a:cs typeface="Poppins Bold" panose="020B0604020202020204" charset="0"/>
                </a:rPr>
                <a:t>POTEcho </a:t>
              </a:r>
              <a:r>
                <a:rPr lang="hu-HU" u="sng">
                  <a:latin typeface="Poppins Bold" panose="020B0604020202020204" charset="0"/>
                  <a:cs typeface="Poppins Bold" panose="020B0604020202020204" charset="0"/>
                </a:rPr>
                <a:t>Prize Draw</a:t>
              </a:r>
            </a:p>
          </p:txBody>
        </p:sp>
      </p:grpSp>
      <p:grpSp>
        <p:nvGrpSpPr>
          <p:cNvPr id="42" name="Csoportba foglalás 41">
            <a:extLst>
              <a:ext uri="{FF2B5EF4-FFF2-40B4-BE49-F238E27FC236}">
                <a16:creationId xmlns:a16="http://schemas.microsoft.com/office/drawing/2014/main" id="{04E7DDC6-2F39-3D4C-F443-53407D0FECE0}"/>
              </a:ext>
            </a:extLst>
          </p:cNvPr>
          <p:cNvGrpSpPr/>
          <p:nvPr/>
        </p:nvGrpSpPr>
        <p:grpSpPr>
          <a:xfrm>
            <a:off x="573550" y="3572102"/>
            <a:ext cx="7482940" cy="3022071"/>
            <a:chOff x="656877" y="3511216"/>
            <a:chExt cx="7458320" cy="3012133"/>
          </a:xfrm>
        </p:grpSpPr>
        <p:pic>
          <p:nvPicPr>
            <p:cNvPr id="40" name="Kép 39" descr="A képen szöveg, képernyőkép, Betűtípus, menü látható&#10;&#10;Előfordulhat, hogy az AI által létrehozott tartalom helytelen.">
              <a:extLst>
                <a:ext uri="{FF2B5EF4-FFF2-40B4-BE49-F238E27FC236}">
                  <a16:creationId xmlns:a16="http://schemas.microsoft.com/office/drawing/2014/main" id="{0AD6ECF4-EADF-FF42-096F-D6CAD76A9DD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rcRect t="23512" b="2522"/>
            <a:stretch>
              <a:fillRect/>
            </a:stretch>
          </p:blipFill>
          <p:spPr>
            <a:xfrm>
              <a:off x="656877" y="3607764"/>
              <a:ext cx="1576272" cy="2911406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pic>
          <p:nvPicPr>
            <p:cNvPr id="19" name="Kép 18">
              <a:extLst>
                <a:ext uri="{FF2B5EF4-FFF2-40B4-BE49-F238E27FC236}">
                  <a16:creationId xmlns:a16="http://schemas.microsoft.com/office/drawing/2014/main" id="{B6C4133F-8923-526D-5C27-F3E6D65E131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553" t="12941" r="2338"/>
            <a:stretch>
              <a:fillRect/>
            </a:stretch>
          </p:blipFill>
          <p:spPr>
            <a:xfrm>
              <a:off x="2201620" y="3511216"/>
              <a:ext cx="5913577" cy="3012133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41" name="Téglalap 40">
              <a:extLst>
                <a:ext uri="{FF2B5EF4-FFF2-40B4-BE49-F238E27FC236}">
                  <a16:creationId xmlns:a16="http://schemas.microsoft.com/office/drawing/2014/main" id="{F138C2A0-FC1D-80CB-9C4F-DF85B2C6E1ED}"/>
                </a:ext>
              </a:extLst>
            </p:cNvPr>
            <p:cNvSpPr/>
            <p:nvPr/>
          </p:nvSpPr>
          <p:spPr>
            <a:xfrm>
              <a:off x="656877" y="3526476"/>
              <a:ext cx="1544742" cy="87586"/>
            </a:xfrm>
            <a:prstGeom prst="rect">
              <a:avLst/>
            </a:prstGeom>
            <a:solidFill>
              <a:srgbClr val="254857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/>
            </a:p>
          </p:txBody>
        </p:sp>
      </p:grpSp>
      <p:sp>
        <p:nvSpPr>
          <p:cNvPr id="43" name="Szövegdoboz 42">
            <a:extLst>
              <a:ext uri="{FF2B5EF4-FFF2-40B4-BE49-F238E27FC236}">
                <a16:creationId xmlns:a16="http://schemas.microsoft.com/office/drawing/2014/main" id="{4B0EF11F-2F7D-3BFE-218B-C527A20EB230}"/>
              </a:ext>
            </a:extLst>
          </p:cNvPr>
          <p:cNvSpPr txBox="1"/>
          <p:nvPr/>
        </p:nvSpPr>
        <p:spPr>
          <a:xfrm>
            <a:off x="5276090" y="2363115"/>
            <a:ext cx="3063635" cy="307777"/>
          </a:xfrm>
          <a:prstGeom prst="rect">
            <a:avLst/>
          </a:prstGeom>
          <a:noFill/>
          <a:ln w="19050">
            <a:noFill/>
          </a:ln>
          <a:effectLst/>
        </p:spPr>
        <p:txBody>
          <a:bodyPr wrap="square" rtlCol="0">
            <a:spAutoFit/>
          </a:bodyPr>
          <a:lstStyle/>
          <a:p>
            <a:pPr algn="ctr"/>
            <a:r>
              <a:rPr lang="de-DE" sz="1400">
                <a:solidFill>
                  <a:srgbClr val="121D46"/>
                </a:solidFill>
                <a:latin typeface="Poppins Regular" panose="020B0604020202020204" charset="0"/>
                <a:cs typeface="Poppins Regular" panose="020B0604020202020204" charset="0"/>
              </a:rPr>
              <a:t>Anonymität gewährleistet</a:t>
            </a:r>
            <a:r>
              <a:rPr lang="hu-HU" sz="1400">
                <a:solidFill>
                  <a:srgbClr val="121D46"/>
                </a:solidFill>
                <a:latin typeface="Poppins Regular" panose="020B0604020202020204" charset="0"/>
                <a:cs typeface="Poppins Regular" panose="020B0604020202020204" charset="0"/>
              </a:rPr>
              <a:t>!</a:t>
            </a:r>
            <a:endParaRPr lang="hu-HU" sz="1400" dirty="0">
              <a:solidFill>
                <a:srgbClr val="121D46"/>
              </a:solidFill>
              <a:latin typeface="Poppins Regular" panose="020B0604020202020204" charset="0"/>
              <a:cs typeface="Poppins Regular" panose="020B0604020202020204" charset="0"/>
            </a:endParaRPr>
          </a:p>
        </p:txBody>
      </p:sp>
      <p:pic>
        <p:nvPicPr>
          <p:cNvPr id="47" name="Kép 46" descr="A képen szöveg, képernyőkép, Betűtípus, embléma látható&#10;&#10;Előfordulhat, hogy az AI által létrehozott tartalom helytelen.">
            <a:extLst>
              <a:ext uri="{FF2B5EF4-FFF2-40B4-BE49-F238E27FC236}">
                <a16:creationId xmlns:a16="http://schemas.microsoft.com/office/drawing/2014/main" id="{E4AEF243-1A58-35E0-DA97-E038FA93A447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7560" t="67742" r="16894"/>
          <a:stretch>
            <a:fillRect/>
          </a:stretch>
        </p:blipFill>
        <p:spPr>
          <a:xfrm>
            <a:off x="5166812" y="1625565"/>
            <a:ext cx="3221088" cy="822345"/>
          </a:xfrm>
          <a:prstGeom prst="rect">
            <a:avLst/>
          </a:prstGeom>
        </p:spPr>
      </p:pic>
      <p:pic>
        <p:nvPicPr>
          <p:cNvPr id="49" name="Kép 48" descr="A képen minta, tér, Grafika, pixel látható&#10;&#10;Előfordulhat, hogy az AI által létrehozott tartalom helytelen.">
            <a:extLst>
              <a:ext uri="{FF2B5EF4-FFF2-40B4-BE49-F238E27FC236}">
                <a16:creationId xmlns:a16="http://schemas.microsoft.com/office/drawing/2014/main" id="{F6D3AC24-43F2-DCFC-6FA7-EF74BB30CE5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28" t="10641" r="11049" b="11473"/>
          <a:stretch>
            <a:fillRect/>
          </a:stretch>
        </p:blipFill>
        <p:spPr>
          <a:xfrm>
            <a:off x="2749708" y="1369073"/>
            <a:ext cx="2050564" cy="2041729"/>
          </a:xfrm>
          <a:prstGeom prst="rect">
            <a:avLst/>
          </a:prstGeom>
        </p:spPr>
      </p:pic>
      <p:pic>
        <p:nvPicPr>
          <p:cNvPr id="50" name="Picture 4" descr="App Store Vector Art, Icons, and Graphics for Free Download">
            <a:extLst>
              <a:ext uri="{FF2B5EF4-FFF2-40B4-BE49-F238E27FC236}">
                <a16:creationId xmlns:a16="http://schemas.microsoft.com/office/drawing/2014/main" id="{8DFC0787-DB48-E50A-A860-A7F8818E67B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628" t="20671" r="7169" b="20791"/>
          <a:stretch>
            <a:fillRect/>
          </a:stretch>
        </p:blipFill>
        <p:spPr bwMode="auto">
          <a:xfrm>
            <a:off x="573550" y="1497977"/>
            <a:ext cx="1589417" cy="1157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" name="Kép 50">
            <a:extLst>
              <a:ext uri="{FF2B5EF4-FFF2-40B4-BE49-F238E27FC236}">
                <a16:creationId xmlns:a16="http://schemas.microsoft.com/office/drawing/2014/main" id="{810974AF-D617-AD91-9BAE-83F24EE85C1D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73863" t="21075" r="6083" b="43410"/>
          <a:stretch>
            <a:fillRect/>
          </a:stretch>
        </p:blipFill>
        <p:spPr>
          <a:xfrm>
            <a:off x="6880368" y="148567"/>
            <a:ext cx="825511" cy="822345"/>
          </a:xfrm>
          <a:prstGeom prst="rect">
            <a:avLst/>
          </a:prstGeom>
          <a:ln>
            <a:noFill/>
          </a:ln>
          <a:effectLst/>
        </p:spPr>
      </p:pic>
      <p:sp>
        <p:nvSpPr>
          <p:cNvPr id="3" name="Szövegdoboz 2">
            <a:extLst>
              <a:ext uri="{FF2B5EF4-FFF2-40B4-BE49-F238E27FC236}">
                <a16:creationId xmlns:a16="http://schemas.microsoft.com/office/drawing/2014/main" id="{9A96A51B-7A53-77D8-4FF6-8ECAE8C04EF1}"/>
              </a:ext>
            </a:extLst>
          </p:cNvPr>
          <p:cNvSpPr txBox="1"/>
          <p:nvPr/>
        </p:nvSpPr>
        <p:spPr>
          <a:xfrm>
            <a:off x="8919566" y="344980"/>
            <a:ext cx="2733694" cy="1372291"/>
          </a:xfrm>
          <a:prstGeom prst="roundRect">
            <a:avLst/>
          </a:prstGeom>
        </p:spPr>
        <p:style>
          <a:lnRef idx="2">
            <a:schemeClr val="accent2">
              <a:shade val="15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lvl="0" algn="ctr" defTabSz="914399">
              <a:lnSpc>
                <a:spcPct val="150000"/>
              </a:lnSpc>
              <a:defRPr/>
            </a:pPr>
            <a:r>
              <a:rPr kumimoji="0" lang="hu-HU" sz="2800" i="0" u="none" strike="noStrike" kern="1200" cap="none" spc="0" normalizeH="0" baseline="0" noProof="0">
                <a:ln>
                  <a:noFill/>
                </a:ln>
                <a:solidFill>
                  <a:srgbClr val="121D46"/>
                </a:solidFill>
                <a:effectLst/>
                <a:uLnTx/>
                <a:uFillTx/>
                <a:latin typeface="Poppins Bold" panose="020B0604020202020204" charset="-18"/>
                <a:ea typeface="+mn-ea"/>
                <a:cs typeface="Poppins Bold" panose="020B0604020202020204" charset="-18"/>
              </a:rPr>
              <a:t>5. Woche</a:t>
            </a:r>
            <a:r>
              <a:rPr kumimoji="0" lang="hu-HU" sz="2800" b="1" i="0" u="none" strike="noStrike" kern="1200" cap="none" spc="0" normalizeH="0" baseline="0" noProof="0">
                <a:ln>
                  <a:noFill/>
                </a:ln>
                <a:solidFill>
                  <a:srgbClr val="121D46"/>
                </a:solidFill>
                <a:effectLst/>
                <a:uLnTx/>
                <a:uFillTx/>
                <a:latin typeface="Poppins Bold" panose="020B0604020202020204" charset="-18"/>
                <a:ea typeface="+mn-ea"/>
                <a:cs typeface="Poppins Bold" panose="020B0604020202020204" charset="-18"/>
              </a:rPr>
              <a:t> </a:t>
            </a:r>
            <a:br>
              <a:rPr kumimoji="0" lang="hu-HU" sz="2800" b="1" i="0" u="none" strike="noStrike" kern="1200" cap="none" spc="0" normalizeH="0" baseline="0" noProof="0">
                <a:ln>
                  <a:noFill/>
                </a:ln>
                <a:solidFill>
                  <a:srgbClr val="121D46"/>
                </a:solidFill>
                <a:effectLst/>
                <a:uLnTx/>
                <a:uFillTx/>
                <a:latin typeface="Poppins Bold" panose="020B0604020202020204" charset="-18"/>
                <a:ea typeface="+mn-ea"/>
                <a:cs typeface="Poppins Bold" panose="020B0604020202020204" charset="-18"/>
              </a:rPr>
            </a:br>
            <a:r>
              <a:rPr lang="hu-HU" sz="2400">
                <a:solidFill>
                  <a:srgbClr val="121D46"/>
                </a:solidFill>
                <a:latin typeface="Poppins Regular" panose="020B0604020202020204" charset="0"/>
                <a:cs typeface="Poppins Regular" panose="020B0604020202020204" charset="0"/>
              </a:rPr>
              <a:t>09/28-10/05</a:t>
            </a:r>
            <a:endParaRPr kumimoji="0" lang="hu-HU" sz="2400" b="0" i="0" u="none" strike="noStrike" kern="1200" cap="none" spc="0" normalizeH="0" baseline="0" noProof="0" dirty="0">
              <a:ln>
                <a:noFill/>
              </a:ln>
              <a:solidFill>
                <a:srgbClr val="121D46"/>
              </a:solidFill>
              <a:effectLst/>
              <a:uLnTx/>
              <a:uFillTx/>
              <a:latin typeface="Poppins regular" panose="00000500000000000000" pitchFamily="2" charset="-18"/>
              <a:ea typeface="+mn-ea"/>
              <a:cs typeface="Poppins regular" panose="00000500000000000000" pitchFamily="2" charset="-18"/>
            </a:endParaRPr>
          </a:p>
        </p:txBody>
      </p:sp>
      <p:pic>
        <p:nvPicPr>
          <p:cNvPr id="6" name="Kép 5">
            <a:extLst>
              <a:ext uri="{FF2B5EF4-FFF2-40B4-BE49-F238E27FC236}">
                <a16:creationId xmlns:a16="http://schemas.microsoft.com/office/drawing/2014/main" id="{F8FD58B3-B858-63EE-34A8-329499D02AF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809" r="7155"/>
          <a:stretch>
            <a:fillRect/>
          </a:stretch>
        </p:blipFill>
        <p:spPr>
          <a:xfrm rot="5400000">
            <a:off x="9392263" y="3962279"/>
            <a:ext cx="1839166" cy="191482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868106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20">
        <p:fade/>
      </p:transition>
    </mc:Choice>
    <mc:Fallback xmlns="">
      <p:transition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B902BBC-2596-D6B9-59A3-FD11A0EF96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Téglalap 35">
            <a:extLst>
              <a:ext uri="{FF2B5EF4-FFF2-40B4-BE49-F238E27FC236}">
                <a16:creationId xmlns:a16="http://schemas.microsoft.com/office/drawing/2014/main" id="{0C88F7AE-4FC3-2C1F-681D-D1B3D425118E}"/>
              </a:ext>
            </a:extLst>
          </p:cNvPr>
          <p:cNvSpPr/>
          <p:nvPr/>
        </p:nvSpPr>
        <p:spPr>
          <a:xfrm>
            <a:off x="9283788" y="5911109"/>
            <a:ext cx="2731231" cy="63330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35" name="Szövegdoboz 34">
            <a:extLst>
              <a:ext uri="{FF2B5EF4-FFF2-40B4-BE49-F238E27FC236}">
                <a16:creationId xmlns:a16="http://schemas.microsoft.com/office/drawing/2014/main" id="{FD27CE2E-E1A3-CC58-A296-3D9EF72935C7}"/>
              </a:ext>
            </a:extLst>
          </p:cNvPr>
          <p:cNvSpPr txBox="1"/>
          <p:nvPr/>
        </p:nvSpPr>
        <p:spPr>
          <a:xfrm>
            <a:off x="8950156" y="2276308"/>
            <a:ext cx="2733694" cy="4324322"/>
          </a:xfrm>
          <a:prstGeom prst="rect">
            <a:avLst/>
          </a:prstGeom>
          <a:solidFill>
            <a:schemeClr val="tx2">
              <a:lumMod val="60000"/>
              <a:lumOff val="40000"/>
              <a:alpha val="10000"/>
            </a:schemeClr>
          </a:solidFill>
          <a:ln w="19050">
            <a:solidFill>
              <a:schemeClr val="accent1">
                <a:lumMod val="75000"/>
              </a:schemeClr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endParaRPr lang="hu-HU" sz="1600" b="1" dirty="0">
              <a:solidFill>
                <a:srgbClr val="FF0000"/>
              </a:solidFill>
            </a:endParaRPr>
          </a:p>
        </p:txBody>
      </p:sp>
      <p:sp>
        <p:nvSpPr>
          <p:cNvPr id="2" name="Cím 1">
            <a:extLst>
              <a:ext uri="{FF2B5EF4-FFF2-40B4-BE49-F238E27FC236}">
                <a16:creationId xmlns:a16="http://schemas.microsoft.com/office/drawing/2014/main" id="{2FAD69B6-D56A-18F4-6573-742AC38907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5071" y="298478"/>
            <a:ext cx="10749375" cy="554400"/>
          </a:xfrm>
        </p:spPr>
        <p:txBody>
          <a:bodyPr/>
          <a:lstStyle/>
          <a:p>
            <a:r>
              <a:rPr lang="hu-HU"/>
              <a:t>Visszajelzés POTEcho-n keresztül</a:t>
            </a:r>
            <a:endParaRPr lang="hu-HU">
              <a:latin typeface="Poppins Bold" panose="020B0604020202020204" charset="0"/>
              <a:cs typeface="Poppins Bold" panose="020B0604020202020204" charset="0"/>
            </a:endParaRPr>
          </a:p>
        </p:txBody>
      </p:sp>
      <p:sp>
        <p:nvSpPr>
          <p:cNvPr id="4" name="Szöveg helye 3">
            <a:extLst>
              <a:ext uri="{FF2B5EF4-FFF2-40B4-BE49-F238E27FC236}">
                <a16:creationId xmlns:a16="http://schemas.microsoft.com/office/drawing/2014/main" id="{B5DB111A-F9A8-134D-54C8-C949F8445D3B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784380" y="941270"/>
            <a:ext cx="10160785" cy="4096037"/>
          </a:xfrm>
        </p:spPr>
        <p:txBody>
          <a:bodyPr/>
          <a:lstStyle/>
          <a:p>
            <a:pPr marL="0" indent="0">
              <a:buNone/>
            </a:pPr>
            <a:r>
              <a:rPr lang="hu-HU">
                <a:latin typeface="Poppins Regular" panose="020B0604020202020204" charset="0"/>
                <a:cs typeface="Poppins Regular" panose="020B0604020202020204" charset="0"/>
              </a:rPr>
              <a:t>Applikáció    vagy       </a:t>
            </a:r>
            <a:r>
              <a:rPr lang="de-DE">
                <a:latin typeface="Poppins Regular" panose="020B0604020202020204" charset="0"/>
                <a:cs typeface="Poppins Regular" panose="020B0604020202020204" charset="0"/>
              </a:rPr>
              <a:t>potecho.pte.hu</a:t>
            </a:r>
            <a:endParaRPr lang="hu-HU">
              <a:latin typeface="Poppins Regular" panose="020B0604020202020204" charset="0"/>
              <a:cs typeface="Poppins Regular" panose="020B0604020202020204" charset="0"/>
            </a:endParaRPr>
          </a:p>
        </p:txBody>
      </p:sp>
      <p:grpSp>
        <p:nvGrpSpPr>
          <p:cNvPr id="34" name="Csoportba foglalás 33">
            <a:extLst>
              <a:ext uri="{FF2B5EF4-FFF2-40B4-BE49-F238E27FC236}">
                <a16:creationId xmlns:a16="http://schemas.microsoft.com/office/drawing/2014/main" id="{8C5AF8CF-81FC-B738-F272-85770A1C6A0C}"/>
              </a:ext>
            </a:extLst>
          </p:cNvPr>
          <p:cNvGrpSpPr/>
          <p:nvPr/>
        </p:nvGrpSpPr>
        <p:grpSpPr>
          <a:xfrm>
            <a:off x="8754440" y="2384140"/>
            <a:ext cx="3151315" cy="4063737"/>
            <a:chOff x="8886209" y="2551765"/>
            <a:chExt cx="3148476" cy="4060075"/>
          </a:xfrm>
          <a:noFill/>
        </p:grpSpPr>
        <p:sp>
          <p:nvSpPr>
            <p:cNvPr id="9" name="Szövegdoboz 8">
              <a:extLst>
                <a:ext uri="{FF2B5EF4-FFF2-40B4-BE49-F238E27FC236}">
                  <a16:creationId xmlns:a16="http://schemas.microsoft.com/office/drawing/2014/main" id="{D5176A0F-7B43-CB65-4BF7-72E97E22DDDE}"/>
                </a:ext>
              </a:extLst>
            </p:cNvPr>
            <p:cNvSpPr txBox="1"/>
            <p:nvPr/>
          </p:nvSpPr>
          <p:spPr>
            <a:xfrm>
              <a:off x="8886210" y="2917056"/>
              <a:ext cx="3148474" cy="461249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pPr algn="ctr"/>
              <a:r>
                <a:rPr lang="hu-HU" sz="1200">
                  <a:latin typeface="Poppins Regular" panose="020B0604020202020204" charset="0"/>
                  <a:cs typeface="Poppins Regular" panose="020B0604020202020204" charset="0"/>
                </a:rPr>
                <a:t>Feltétel: legalább</a:t>
              </a:r>
              <a:br>
                <a:rPr lang="hu-HU" sz="1200">
                  <a:latin typeface="Poppins Regular" panose="020B0604020202020204" charset="0"/>
                  <a:cs typeface="Poppins Regular" panose="020B0604020202020204" charset="0"/>
                </a:rPr>
              </a:br>
              <a:r>
                <a:rPr lang="hu-HU" sz="1200">
                  <a:latin typeface="Poppins Regular" panose="020B0604020202020204" charset="0"/>
                  <a:cs typeface="Poppins Regular" panose="020B0604020202020204" charset="0"/>
                </a:rPr>
                <a:t>5 kitöltés ezen a héten</a:t>
              </a:r>
              <a:r>
                <a:rPr lang="de-DE" sz="1200">
                  <a:latin typeface="Poppins Regular" panose="020B0604020202020204" charset="0"/>
                  <a:cs typeface="Poppins Regular" panose="020B0604020202020204" charset="0"/>
                </a:rPr>
                <a:t>!</a:t>
              </a:r>
              <a:endParaRPr lang="hu-HU" sz="1200">
                <a:latin typeface="Poppins Regular" panose="020B0604020202020204" charset="0"/>
                <a:cs typeface="Poppins Regular" panose="020B0604020202020204" charset="0"/>
              </a:endParaRPr>
            </a:p>
          </p:txBody>
        </p:sp>
        <p:sp>
          <p:nvSpPr>
            <p:cNvPr id="21" name="Szövegdoboz 20">
              <a:extLst>
                <a:ext uri="{FF2B5EF4-FFF2-40B4-BE49-F238E27FC236}">
                  <a16:creationId xmlns:a16="http://schemas.microsoft.com/office/drawing/2014/main" id="{E0C50E42-2DD8-FE0D-CC30-18001EE7F2C9}"/>
                </a:ext>
              </a:extLst>
            </p:cNvPr>
            <p:cNvSpPr txBox="1"/>
            <p:nvPr/>
          </p:nvSpPr>
          <p:spPr>
            <a:xfrm>
              <a:off x="8886210" y="3436235"/>
              <a:ext cx="3148474" cy="523220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pPr algn="ctr" rtl="0">
                <a:buNone/>
              </a:pPr>
              <a:r>
                <a:rPr lang="hu-HU" sz="1400">
                  <a:solidFill>
                    <a:srgbClr val="000000"/>
                  </a:solidFill>
                  <a:latin typeface="Poppins Bold" panose="020B0604020202020204" charset="0"/>
                  <a:cs typeface="Poppins Bold" panose="020B0604020202020204" charset="0"/>
                </a:rPr>
                <a:t>2</a:t>
              </a:r>
              <a:r>
                <a:rPr lang="hu-HU" sz="1400" b="0" i="0">
                  <a:solidFill>
                    <a:srgbClr val="000000"/>
                  </a:solidFill>
                  <a:effectLst/>
                  <a:latin typeface="Poppins Bold" panose="020B0604020202020204" charset="0"/>
                  <a:cs typeface="Poppins Bold" panose="020B0604020202020204" charset="0"/>
                </a:rPr>
                <a:t> DARAB</a:t>
              </a:r>
              <a:endParaRPr lang="hu-HU" sz="1400">
                <a:effectLst/>
                <a:latin typeface="Poppins Bold" panose="020B0604020202020204" charset="0"/>
                <a:cs typeface="Poppins Bold" panose="020B0604020202020204" charset="0"/>
              </a:endParaRPr>
            </a:p>
            <a:p>
              <a:pPr algn="ctr" rtl="0">
                <a:buNone/>
              </a:pPr>
              <a:r>
                <a:rPr lang="hu-HU" sz="1400" b="0" i="0">
                  <a:solidFill>
                    <a:srgbClr val="FF3131"/>
                  </a:solidFill>
                  <a:effectLst/>
                  <a:latin typeface="Poppins Bold" panose="020B0604020202020204" charset="0"/>
                  <a:cs typeface="Poppins Bold" panose="020B0604020202020204" charset="0"/>
                </a:rPr>
                <a:t>PTE ÁOK PULCSI</a:t>
              </a:r>
              <a:endParaRPr lang="hu-HU" sz="1400">
                <a:effectLst/>
                <a:latin typeface="Poppins Bold" panose="020B0604020202020204" charset="0"/>
                <a:cs typeface="Poppins Bold" panose="020B0604020202020204" charset="0"/>
              </a:endParaRPr>
            </a:p>
          </p:txBody>
        </p:sp>
        <p:sp>
          <p:nvSpPr>
            <p:cNvPr id="27" name="Szövegdoboz 26">
              <a:extLst>
                <a:ext uri="{FF2B5EF4-FFF2-40B4-BE49-F238E27FC236}">
                  <a16:creationId xmlns:a16="http://schemas.microsoft.com/office/drawing/2014/main" id="{2564F1FB-3439-3C48-33C4-371B56460E7E}"/>
                </a:ext>
              </a:extLst>
            </p:cNvPr>
            <p:cNvSpPr txBox="1"/>
            <p:nvPr/>
          </p:nvSpPr>
          <p:spPr>
            <a:xfrm>
              <a:off x="8886209" y="6350230"/>
              <a:ext cx="3148474" cy="261610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pPr algn="ctr"/>
              <a:r>
                <a:rPr lang="hu-HU" sz="1100">
                  <a:latin typeface="Poppins Regular" panose="020B0604020202020204" charset="0"/>
                  <a:cs typeface="Poppins Regular" panose="020B0604020202020204" charset="0"/>
                </a:rPr>
                <a:t>Támogató: </a:t>
              </a:r>
              <a:r>
                <a:rPr lang="hu-HU" sz="1100" i="1">
                  <a:latin typeface="Poppins Regular" panose="020B0604020202020204" charset="0"/>
                  <a:cs typeface="Poppins Regular" panose="020B0604020202020204" charset="0"/>
                </a:rPr>
                <a:t>PTE ÁOK</a:t>
              </a:r>
            </a:p>
          </p:txBody>
        </p:sp>
        <p:sp>
          <p:nvSpPr>
            <p:cNvPr id="33" name="Szövegdoboz 32">
              <a:extLst>
                <a:ext uri="{FF2B5EF4-FFF2-40B4-BE49-F238E27FC236}">
                  <a16:creationId xmlns:a16="http://schemas.microsoft.com/office/drawing/2014/main" id="{46AB06A7-0013-A430-7CEF-F373D37755D0}"/>
                </a:ext>
              </a:extLst>
            </p:cNvPr>
            <p:cNvSpPr txBox="1"/>
            <p:nvPr/>
          </p:nvSpPr>
          <p:spPr>
            <a:xfrm>
              <a:off x="8886211" y="2551765"/>
              <a:ext cx="3148474" cy="324256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pPr algn="ctr"/>
              <a:r>
                <a:rPr lang="hu-HU">
                  <a:latin typeface="Poppins Bold" panose="020B0604020202020204" charset="0"/>
                  <a:cs typeface="Poppins Bold" panose="020B0604020202020204" charset="0"/>
                </a:rPr>
                <a:t>POTEcho </a:t>
              </a:r>
              <a:r>
                <a:rPr lang="hu-HU" u="sng">
                  <a:latin typeface="Poppins Bold" panose="020B0604020202020204" charset="0"/>
                  <a:cs typeface="Poppins Bold" panose="020B0604020202020204" charset="0"/>
                </a:rPr>
                <a:t>Sorsolás</a:t>
              </a:r>
            </a:p>
          </p:txBody>
        </p:sp>
      </p:grpSp>
      <p:pic>
        <p:nvPicPr>
          <p:cNvPr id="19" name="Kép 18">
            <a:extLst>
              <a:ext uri="{FF2B5EF4-FFF2-40B4-BE49-F238E27FC236}">
                <a16:creationId xmlns:a16="http://schemas.microsoft.com/office/drawing/2014/main" id="{9548ADCF-28B0-BF0D-E272-64482E7382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1" t="12941" r="2338"/>
          <a:stretch>
            <a:fillRect/>
          </a:stretch>
        </p:blipFill>
        <p:spPr>
          <a:xfrm>
            <a:off x="573550" y="3572105"/>
            <a:ext cx="7482940" cy="302207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3" name="Szövegdoboz 42">
            <a:extLst>
              <a:ext uri="{FF2B5EF4-FFF2-40B4-BE49-F238E27FC236}">
                <a16:creationId xmlns:a16="http://schemas.microsoft.com/office/drawing/2014/main" id="{4D85D292-F727-9429-8BA5-09DF9CC1C7AD}"/>
              </a:ext>
            </a:extLst>
          </p:cNvPr>
          <p:cNvSpPr txBox="1"/>
          <p:nvPr/>
        </p:nvSpPr>
        <p:spPr>
          <a:xfrm>
            <a:off x="5231121" y="2475568"/>
            <a:ext cx="3063635" cy="307777"/>
          </a:xfrm>
          <a:prstGeom prst="rect">
            <a:avLst/>
          </a:prstGeom>
          <a:noFill/>
          <a:ln w="19050">
            <a:noFill/>
          </a:ln>
          <a:effectLst/>
        </p:spPr>
        <p:txBody>
          <a:bodyPr wrap="square" rtlCol="0">
            <a:spAutoFit/>
          </a:bodyPr>
          <a:lstStyle/>
          <a:p>
            <a:pPr algn="ctr"/>
            <a:r>
              <a:rPr lang="hu-HU" sz="1400">
                <a:solidFill>
                  <a:srgbClr val="121D46"/>
                </a:solidFill>
                <a:latin typeface="Poppins Regular" panose="020B0604020202020204" charset="0"/>
                <a:cs typeface="Poppins Regular" panose="020B0604020202020204" charset="0"/>
              </a:rPr>
              <a:t>Anonimitás biztosított</a:t>
            </a:r>
            <a:endParaRPr lang="hu-HU" sz="1400" dirty="0">
              <a:solidFill>
                <a:srgbClr val="121D46"/>
              </a:solidFill>
              <a:latin typeface="Poppins Regular" panose="020B0604020202020204" charset="0"/>
              <a:cs typeface="Poppins Regular" panose="020B0604020202020204" charset="0"/>
            </a:endParaRPr>
          </a:p>
        </p:txBody>
      </p:sp>
      <p:pic>
        <p:nvPicPr>
          <p:cNvPr id="49" name="Kép 48" descr="A képen minta, tér, Grafika, pixel látható&#10;&#10;Előfordulhat, hogy az AI által létrehozott tartalom helytelen.">
            <a:extLst>
              <a:ext uri="{FF2B5EF4-FFF2-40B4-BE49-F238E27FC236}">
                <a16:creationId xmlns:a16="http://schemas.microsoft.com/office/drawing/2014/main" id="{6A19B78B-0836-0B7B-D6C6-9790C3EE5C1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28" t="10641" r="11049" b="11473"/>
          <a:stretch>
            <a:fillRect/>
          </a:stretch>
        </p:blipFill>
        <p:spPr>
          <a:xfrm>
            <a:off x="2749708" y="1369073"/>
            <a:ext cx="2050564" cy="2041729"/>
          </a:xfrm>
          <a:prstGeom prst="rect">
            <a:avLst/>
          </a:prstGeom>
        </p:spPr>
      </p:pic>
      <p:pic>
        <p:nvPicPr>
          <p:cNvPr id="50" name="Picture 4" descr="App Store Vector Art, Icons, and Graphics for Free Download">
            <a:extLst>
              <a:ext uri="{FF2B5EF4-FFF2-40B4-BE49-F238E27FC236}">
                <a16:creationId xmlns:a16="http://schemas.microsoft.com/office/drawing/2014/main" id="{DD4B7C11-0BF1-15F5-5635-8A91958567B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628" t="20671" r="7169" b="20791"/>
          <a:stretch>
            <a:fillRect/>
          </a:stretch>
        </p:blipFill>
        <p:spPr bwMode="auto">
          <a:xfrm>
            <a:off x="573550" y="1458161"/>
            <a:ext cx="1589417" cy="1157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" name="Kép 50">
            <a:extLst>
              <a:ext uri="{FF2B5EF4-FFF2-40B4-BE49-F238E27FC236}">
                <a16:creationId xmlns:a16="http://schemas.microsoft.com/office/drawing/2014/main" id="{839A8865-B708-EAFC-5F1E-FAEC3056CB8C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73863" t="21075" r="6083" b="43410"/>
          <a:stretch>
            <a:fillRect/>
          </a:stretch>
        </p:blipFill>
        <p:spPr>
          <a:xfrm>
            <a:off x="6943430" y="164505"/>
            <a:ext cx="825511" cy="822345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5" name="Kép 4" descr="A képen szöveg, Betűtípus, embléma, Grafika látható&#10;&#10;Előfordulhat, hogy az AI által létrehozott tartalom helytelen.">
            <a:extLst>
              <a:ext uri="{FF2B5EF4-FFF2-40B4-BE49-F238E27FC236}">
                <a16:creationId xmlns:a16="http://schemas.microsoft.com/office/drawing/2014/main" id="{BE760E78-8452-5BC3-17A4-9C20717E35B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086666" y="1508896"/>
            <a:ext cx="3445870" cy="1012664"/>
          </a:xfrm>
          <a:prstGeom prst="rect">
            <a:avLst/>
          </a:prstGeom>
        </p:spPr>
      </p:pic>
      <p:sp>
        <p:nvSpPr>
          <p:cNvPr id="6" name="Szövegdoboz 5">
            <a:extLst>
              <a:ext uri="{FF2B5EF4-FFF2-40B4-BE49-F238E27FC236}">
                <a16:creationId xmlns:a16="http://schemas.microsoft.com/office/drawing/2014/main" id="{80749264-AD8B-32FF-011D-EA81D200A6D6}"/>
              </a:ext>
            </a:extLst>
          </p:cNvPr>
          <p:cNvSpPr txBox="1"/>
          <p:nvPr/>
        </p:nvSpPr>
        <p:spPr>
          <a:xfrm>
            <a:off x="8919566" y="344980"/>
            <a:ext cx="2733694" cy="1566954"/>
          </a:xfrm>
          <a:prstGeom prst="roundRect">
            <a:avLst/>
          </a:prstGeom>
        </p:spPr>
        <p:style>
          <a:lnRef idx="2">
            <a:schemeClr val="accent2">
              <a:shade val="15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lvl="0" algn="ctr" defTabSz="914399">
              <a:lnSpc>
                <a:spcPct val="150000"/>
              </a:lnSpc>
              <a:defRPr/>
            </a:pPr>
            <a:r>
              <a:rPr lang="hu-HU" sz="3200">
                <a:solidFill>
                  <a:srgbClr val="121D46"/>
                </a:solidFill>
                <a:latin typeface="Poppins Bold" panose="020B0604020202020204" charset="-18"/>
                <a:cs typeface="Poppins Bold" panose="020B0604020202020204" charset="-18"/>
              </a:rPr>
              <a:t>6. hét</a:t>
            </a:r>
            <a:r>
              <a:rPr lang="hu-HU" sz="3200" b="1">
                <a:solidFill>
                  <a:srgbClr val="121D46"/>
                </a:solidFill>
                <a:latin typeface="Poppins Bold" panose="020B0604020202020204" charset="-18"/>
                <a:cs typeface="Poppins Bold" panose="020B0604020202020204" charset="-18"/>
              </a:rPr>
              <a:t> </a:t>
            </a:r>
            <a:br>
              <a:rPr lang="hu-HU" sz="3200" b="1">
                <a:solidFill>
                  <a:srgbClr val="121D46"/>
                </a:solidFill>
                <a:latin typeface="Poppins Bold" panose="020B0604020202020204" charset="-18"/>
                <a:cs typeface="Poppins Bold" panose="020B0604020202020204" charset="-18"/>
              </a:rPr>
            </a:br>
            <a:r>
              <a:rPr lang="hu-HU" sz="2800">
                <a:solidFill>
                  <a:srgbClr val="121D46"/>
                </a:solidFill>
                <a:latin typeface="Poppins Regular" panose="020B0604020202020204" charset="0"/>
                <a:cs typeface="Poppins Regular" panose="020B0604020202020204" charset="0"/>
              </a:rPr>
              <a:t>10/05-10/09</a:t>
            </a:r>
            <a:endParaRPr lang="hu-HU" sz="2800" dirty="0">
              <a:solidFill>
                <a:srgbClr val="121D46"/>
              </a:solidFill>
              <a:latin typeface="Poppins regular" panose="00000500000000000000" pitchFamily="2" charset="-18"/>
              <a:cs typeface="Poppins regular" panose="00000500000000000000" pitchFamily="2" charset="-18"/>
            </a:endParaRPr>
          </a:p>
        </p:txBody>
      </p:sp>
      <p:pic>
        <p:nvPicPr>
          <p:cNvPr id="20482" name="Picture 2" descr="YOURTURN OVERSIZE BASIC HOODIE UNISEX - Hoodie - true black/black -  Zalando.ie">
            <a:extLst>
              <a:ext uri="{FF2B5EF4-FFF2-40B4-BE49-F238E27FC236}">
                <a16:creationId xmlns:a16="http://schemas.microsoft.com/office/drawing/2014/main" id="{959B68FF-35DB-B064-3AF9-1DDE6C91320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20519" b="78268" l="10000" r="90000">
                        <a14:foregroundMark x1="40875" y1="21645" x2="44000" y2="2051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4199" b="14565"/>
          <a:stretch>
            <a:fillRect/>
          </a:stretch>
        </p:blipFill>
        <p:spPr bwMode="auto">
          <a:xfrm>
            <a:off x="9248754" y="3892003"/>
            <a:ext cx="2136497" cy="219748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50384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20">
        <p:fade/>
      </p:transition>
    </mc:Choice>
    <mc:Fallback xmlns="">
      <p:transition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B67EB15-B763-B240-DFE2-988C9B0310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Kép 6" descr="A képen szöveg, képernyőkép, Betűtípus, tervezés látható&#10;&#10;Előfordulhat, hogy az AI által létrehozott tartalom helytelen.">
            <a:extLst>
              <a:ext uri="{FF2B5EF4-FFF2-40B4-BE49-F238E27FC236}">
                <a16:creationId xmlns:a16="http://schemas.microsoft.com/office/drawing/2014/main" id="{7DC333E4-A2C6-948E-E458-2EEC0D9AF43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4423" b="246"/>
          <a:stretch>
            <a:fillRect/>
          </a:stretch>
        </p:blipFill>
        <p:spPr>
          <a:xfrm>
            <a:off x="584060" y="3578551"/>
            <a:ext cx="1529845" cy="3022079"/>
          </a:xfrm>
          <a:prstGeom prst="rect">
            <a:avLst/>
          </a:prstGeom>
        </p:spPr>
      </p:pic>
      <p:sp>
        <p:nvSpPr>
          <p:cNvPr id="36" name="Téglalap 35">
            <a:extLst>
              <a:ext uri="{FF2B5EF4-FFF2-40B4-BE49-F238E27FC236}">
                <a16:creationId xmlns:a16="http://schemas.microsoft.com/office/drawing/2014/main" id="{E7CABFEE-39B5-BF5D-A039-BA7624CAAAB9}"/>
              </a:ext>
            </a:extLst>
          </p:cNvPr>
          <p:cNvSpPr/>
          <p:nvPr/>
        </p:nvSpPr>
        <p:spPr>
          <a:xfrm>
            <a:off x="9283788" y="5911109"/>
            <a:ext cx="2731231" cy="63330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35" name="Szövegdoboz 34">
            <a:extLst>
              <a:ext uri="{FF2B5EF4-FFF2-40B4-BE49-F238E27FC236}">
                <a16:creationId xmlns:a16="http://schemas.microsoft.com/office/drawing/2014/main" id="{4EB65DA2-17A1-C9B7-3593-A3377707B661}"/>
              </a:ext>
            </a:extLst>
          </p:cNvPr>
          <p:cNvSpPr txBox="1"/>
          <p:nvPr/>
        </p:nvSpPr>
        <p:spPr>
          <a:xfrm>
            <a:off x="8950156" y="2276308"/>
            <a:ext cx="2733694" cy="4324322"/>
          </a:xfrm>
          <a:prstGeom prst="rect">
            <a:avLst/>
          </a:prstGeom>
          <a:solidFill>
            <a:schemeClr val="tx2">
              <a:lumMod val="60000"/>
              <a:lumOff val="40000"/>
              <a:alpha val="10000"/>
            </a:schemeClr>
          </a:solidFill>
          <a:ln w="19050">
            <a:solidFill>
              <a:schemeClr val="accent1">
                <a:lumMod val="75000"/>
              </a:schemeClr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endParaRPr lang="hu-HU" sz="1600" b="1" dirty="0">
              <a:solidFill>
                <a:srgbClr val="FF0000"/>
              </a:solidFill>
            </a:endParaRPr>
          </a:p>
        </p:txBody>
      </p:sp>
      <p:sp>
        <p:nvSpPr>
          <p:cNvPr id="2" name="Cím 1">
            <a:extLst>
              <a:ext uri="{FF2B5EF4-FFF2-40B4-BE49-F238E27FC236}">
                <a16:creationId xmlns:a16="http://schemas.microsoft.com/office/drawing/2014/main" id="{A1D5D3BE-2AA9-368C-8008-928AC385C7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5071" y="298478"/>
            <a:ext cx="10749375" cy="554400"/>
          </a:xfrm>
        </p:spPr>
        <p:txBody>
          <a:bodyPr/>
          <a:lstStyle/>
          <a:p>
            <a:r>
              <a:rPr lang="hu-HU"/>
              <a:t>Feedback through POTEcho</a:t>
            </a:r>
            <a:endParaRPr lang="hu-HU">
              <a:latin typeface="Poppins Bold" panose="020B0604020202020204" charset="0"/>
              <a:cs typeface="Poppins Bold" panose="020B0604020202020204" charset="0"/>
            </a:endParaRPr>
          </a:p>
        </p:txBody>
      </p:sp>
      <p:sp>
        <p:nvSpPr>
          <p:cNvPr id="4" name="Szöveg helye 3">
            <a:extLst>
              <a:ext uri="{FF2B5EF4-FFF2-40B4-BE49-F238E27FC236}">
                <a16:creationId xmlns:a16="http://schemas.microsoft.com/office/drawing/2014/main" id="{329F4BA3-D766-5DD7-B2AF-D58115125CD7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107440" y="921972"/>
            <a:ext cx="10160785" cy="4096037"/>
          </a:xfrm>
        </p:spPr>
        <p:txBody>
          <a:bodyPr/>
          <a:lstStyle/>
          <a:p>
            <a:pPr marL="0" indent="0">
              <a:buNone/>
            </a:pPr>
            <a:r>
              <a:rPr lang="de-DE">
                <a:latin typeface="Poppins Regular" panose="020B0604020202020204" charset="0"/>
                <a:cs typeface="Poppins Regular" panose="020B0604020202020204" charset="0"/>
              </a:rPr>
              <a:t>App </a:t>
            </a:r>
            <a:r>
              <a:rPr lang="hu-HU">
                <a:latin typeface="Poppins Regular" panose="020B0604020202020204" charset="0"/>
                <a:cs typeface="Poppins Regular" panose="020B0604020202020204" charset="0"/>
              </a:rPr>
              <a:t>	  or</a:t>
            </a:r>
            <a:r>
              <a:rPr lang="de-DE">
                <a:latin typeface="Poppins Regular" panose="020B0604020202020204" charset="0"/>
                <a:cs typeface="Poppins Regular" panose="020B0604020202020204" charset="0"/>
              </a:rPr>
              <a:t> </a:t>
            </a:r>
            <a:r>
              <a:rPr lang="hu-HU">
                <a:latin typeface="Poppins Regular" panose="020B0604020202020204" charset="0"/>
                <a:cs typeface="Poppins Regular" panose="020B0604020202020204" charset="0"/>
              </a:rPr>
              <a:t>	</a:t>
            </a:r>
            <a:r>
              <a:rPr lang="de-DE">
                <a:latin typeface="Poppins Regular" panose="020B0604020202020204" charset="0"/>
                <a:cs typeface="Poppins Regular" panose="020B0604020202020204" charset="0"/>
              </a:rPr>
              <a:t>potecho.pte.hu</a:t>
            </a:r>
            <a:endParaRPr lang="hu-HU">
              <a:latin typeface="Poppins Regular" panose="020B0604020202020204" charset="0"/>
              <a:cs typeface="Poppins Regular" panose="020B0604020202020204" charset="0"/>
            </a:endParaRPr>
          </a:p>
        </p:txBody>
      </p:sp>
      <p:grpSp>
        <p:nvGrpSpPr>
          <p:cNvPr id="34" name="Csoportba foglalás 33">
            <a:extLst>
              <a:ext uri="{FF2B5EF4-FFF2-40B4-BE49-F238E27FC236}">
                <a16:creationId xmlns:a16="http://schemas.microsoft.com/office/drawing/2014/main" id="{77E39C30-5E3E-D46E-4690-784BA2DA1922}"/>
              </a:ext>
            </a:extLst>
          </p:cNvPr>
          <p:cNvGrpSpPr/>
          <p:nvPr/>
        </p:nvGrpSpPr>
        <p:grpSpPr>
          <a:xfrm>
            <a:off x="8754440" y="2384140"/>
            <a:ext cx="3151315" cy="4063737"/>
            <a:chOff x="8886209" y="2551765"/>
            <a:chExt cx="3148476" cy="4060075"/>
          </a:xfrm>
          <a:noFill/>
        </p:grpSpPr>
        <p:sp>
          <p:nvSpPr>
            <p:cNvPr id="9" name="Szövegdoboz 8">
              <a:extLst>
                <a:ext uri="{FF2B5EF4-FFF2-40B4-BE49-F238E27FC236}">
                  <a16:creationId xmlns:a16="http://schemas.microsoft.com/office/drawing/2014/main" id="{9266596E-6BEF-B090-188F-4CAFD1A31F11}"/>
                </a:ext>
              </a:extLst>
            </p:cNvPr>
            <p:cNvSpPr txBox="1"/>
            <p:nvPr/>
          </p:nvSpPr>
          <p:spPr>
            <a:xfrm>
              <a:off x="8886210" y="2917056"/>
              <a:ext cx="3148474" cy="461249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pPr algn="ctr"/>
              <a:r>
                <a:rPr lang="hu-HU" sz="1200">
                  <a:latin typeface="Poppins Regular" panose="020B0604020202020204" charset="0"/>
                  <a:cs typeface="Poppins Regular" panose="020B0604020202020204" charset="0"/>
                </a:rPr>
                <a:t>Entry: at least 5 completed</a:t>
              </a:r>
              <a:br>
                <a:rPr lang="hu-HU" sz="1200">
                  <a:latin typeface="Poppins Regular" panose="020B0604020202020204" charset="0"/>
                  <a:cs typeface="Poppins Regular" panose="020B0604020202020204" charset="0"/>
                </a:rPr>
              </a:br>
              <a:r>
                <a:rPr lang="hu-HU" sz="1200">
                  <a:latin typeface="Poppins Regular" panose="020B0604020202020204" charset="0"/>
                  <a:cs typeface="Poppins Regular" panose="020B0604020202020204" charset="0"/>
                </a:rPr>
                <a:t>survey during this week</a:t>
              </a:r>
            </a:p>
          </p:txBody>
        </p:sp>
        <p:sp>
          <p:nvSpPr>
            <p:cNvPr id="21" name="Szövegdoboz 20">
              <a:extLst>
                <a:ext uri="{FF2B5EF4-FFF2-40B4-BE49-F238E27FC236}">
                  <a16:creationId xmlns:a16="http://schemas.microsoft.com/office/drawing/2014/main" id="{5A1F975E-1ADB-7B56-32B1-6EE81FC2C249}"/>
                </a:ext>
              </a:extLst>
            </p:cNvPr>
            <p:cNvSpPr txBox="1"/>
            <p:nvPr/>
          </p:nvSpPr>
          <p:spPr>
            <a:xfrm>
              <a:off x="8886210" y="3436235"/>
              <a:ext cx="3148474" cy="523220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pPr algn="ctr" rtl="0">
                <a:buNone/>
              </a:pPr>
              <a:r>
                <a:rPr lang="hu-HU" sz="1400">
                  <a:solidFill>
                    <a:srgbClr val="000000"/>
                  </a:solidFill>
                  <a:latin typeface="Poppins Bold" panose="020B0604020202020204" charset="0"/>
                  <a:cs typeface="Poppins Bold" panose="020B0604020202020204" charset="0"/>
                </a:rPr>
                <a:t>2</a:t>
              </a:r>
              <a:r>
                <a:rPr lang="hu-HU" sz="1400" b="0" i="0">
                  <a:solidFill>
                    <a:srgbClr val="000000"/>
                  </a:solidFill>
                  <a:effectLst/>
                  <a:latin typeface="Poppins Bold" panose="020B0604020202020204" charset="0"/>
                  <a:cs typeface="Poppins Bold" panose="020B0604020202020204" charset="0"/>
                </a:rPr>
                <a:t> PIECES</a:t>
              </a:r>
              <a:endParaRPr lang="hu-HU" sz="1400">
                <a:effectLst/>
                <a:latin typeface="Poppins Bold" panose="020B0604020202020204" charset="0"/>
                <a:cs typeface="Poppins Bold" panose="020B0604020202020204" charset="0"/>
              </a:endParaRPr>
            </a:p>
            <a:p>
              <a:pPr algn="ctr" rtl="0">
                <a:buNone/>
              </a:pPr>
              <a:r>
                <a:rPr lang="hu-HU" sz="1400" b="0" i="0">
                  <a:solidFill>
                    <a:srgbClr val="FF3131"/>
                  </a:solidFill>
                  <a:effectLst/>
                  <a:latin typeface="Poppins Bold" panose="020B0604020202020204" charset="0"/>
                  <a:cs typeface="Poppins Bold" panose="020B0604020202020204" charset="0"/>
                </a:rPr>
                <a:t>UPMS HOODIE</a:t>
              </a:r>
              <a:endParaRPr lang="hu-HU" sz="1400">
                <a:effectLst/>
                <a:latin typeface="Poppins Bold" panose="020B0604020202020204" charset="0"/>
                <a:cs typeface="Poppins Bold" panose="020B0604020202020204" charset="0"/>
              </a:endParaRPr>
            </a:p>
          </p:txBody>
        </p:sp>
        <p:sp>
          <p:nvSpPr>
            <p:cNvPr id="27" name="Szövegdoboz 26">
              <a:extLst>
                <a:ext uri="{FF2B5EF4-FFF2-40B4-BE49-F238E27FC236}">
                  <a16:creationId xmlns:a16="http://schemas.microsoft.com/office/drawing/2014/main" id="{1543CE30-8DD6-0EA8-1431-8D8975ADDA2F}"/>
                </a:ext>
              </a:extLst>
            </p:cNvPr>
            <p:cNvSpPr txBox="1"/>
            <p:nvPr/>
          </p:nvSpPr>
          <p:spPr>
            <a:xfrm>
              <a:off x="8886209" y="6350230"/>
              <a:ext cx="3148474" cy="261610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pPr algn="ctr"/>
              <a:r>
                <a:rPr lang="hu-HU" sz="1100">
                  <a:latin typeface="Poppins Regular" panose="020B0604020202020204" charset="0"/>
                  <a:cs typeface="Poppins Regular" panose="020B0604020202020204" charset="0"/>
                </a:rPr>
                <a:t>Provided by </a:t>
              </a:r>
              <a:r>
                <a:rPr lang="hu-HU" sz="1100" i="1">
                  <a:latin typeface="Poppins Regular" panose="020B0604020202020204" charset="0"/>
                  <a:cs typeface="Poppins Regular" panose="020B0604020202020204" charset="0"/>
                </a:rPr>
                <a:t>UPMS</a:t>
              </a:r>
            </a:p>
          </p:txBody>
        </p:sp>
        <p:sp>
          <p:nvSpPr>
            <p:cNvPr id="33" name="Szövegdoboz 32">
              <a:extLst>
                <a:ext uri="{FF2B5EF4-FFF2-40B4-BE49-F238E27FC236}">
                  <a16:creationId xmlns:a16="http://schemas.microsoft.com/office/drawing/2014/main" id="{FA96AA90-5221-3D65-2E30-22E4A26F7683}"/>
                </a:ext>
              </a:extLst>
            </p:cNvPr>
            <p:cNvSpPr txBox="1"/>
            <p:nvPr/>
          </p:nvSpPr>
          <p:spPr>
            <a:xfrm>
              <a:off x="8886211" y="2551765"/>
              <a:ext cx="3148474" cy="324256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pPr algn="ctr"/>
              <a:r>
                <a:rPr lang="hu-HU">
                  <a:latin typeface="Poppins Bold" panose="020B0604020202020204" charset="0"/>
                  <a:cs typeface="Poppins Bold" panose="020B0604020202020204" charset="0"/>
                </a:rPr>
                <a:t>POTEcho </a:t>
              </a:r>
              <a:r>
                <a:rPr lang="hu-HU" u="sng">
                  <a:latin typeface="Poppins Bold" panose="020B0604020202020204" charset="0"/>
                  <a:cs typeface="Poppins Bold" panose="020B0604020202020204" charset="0"/>
                </a:rPr>
                <a:t>Prize Draw</a:t>
              </a:r>
            </a:p>
          </p:txBody>
        </p:sp>
      </p:grpSp>
      <p:pic>
        <p:nvPicPr>
          <p:cNvPr id="19" name="Kép 18">
            <a:extLst>
              <a:ext uri="{FF2B5EF4-FFF2-40B4-BE49-F238E27FC236}">
                <a16:creationId xmlns:a16="http://schemas.microsoft.com/office/drawing/2014/main" id="{F37CA68F-BE95-FA2F-BB98-082C8B11DC5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553" t="12941" r="2338"/>
          <a:stretch>
            <a:fillRect/>
          </a:stretch>
        </p:blipFill>
        <p:spPr>
          <a:xfrm>
            <a:off x="2123392" y="3572105"/>
            <a:ext cx="5933098" cy="302207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3" name="Szövegdoboz 42">
            <a:extLst>
              <a:ext uri="{FF2B5EF4-FFF2-40B4-BE49-F238E27FC236}">
                <a16:creationId xmlns:a16="http://schemas.microsoft.com/office/drawing/2014/main" id="{2F44D7FE-8E00-B558-FBE7-95E9E3702D96}"/>
              </a:ext>
            </a:extLst>
          </p:cNvPr>
          <p:cNvSpPr txBox="1"/>
          <p:nvPr/>
        </p:nvSpPr>
        <p:spPr>
          <a:xfrm>
            <a:off x="5242410" y="2347352"/>
            <a:ext cx="3063635" cy="307777"/>
          </a:xfrm>
          <a:prstGeom prst="rect">
            <a:avLst/>
          </a:prstGeom>
          <a:noFill/>
          <a:ln w="19050">
            <a:noFill/>
          </a:ln>
          <a:effectLst/>
        </p:spPr>
        <p:txBody>
          <a:bodyPr wrap="square" rtlCol="0">
            <a:spAutoFit/>
          </a:bodyPr>
          <a:lstStyle/>
          <a:p>
            <a:pPr algn="ctr"/>
            <a:r>
              <a:rPr lang="de-DE" sz="1400">
                <a:solidFill>
                  <a:srgbClr val="121D46"/>
                </a:solidFill>
                <a:latin typeface="Poppins Regular" panose="020B0604020202020204" charset="0"/>
                <a:cs typeface="Poppins Regular" panose="020B0604020202020204" charset="0"/>
              </a:rPr>
              <a:t>Ano</a:t>
            </a:r>
            <a:r>
              <a:rPr lang="hu-HU" sz="1400">
                <a:solidFill>
                  <a:srgbClr val="121D46"/>
                </a:solidFill>
                <a:latin typeface="Poppins Regular" panose="020B0604020202020204" charset="0"/>
                <a:cs typeface="Poppins Regular" panose="020B0604020202020204" charset="0"/>
              </a:rPr>
              <a:t>nimity provided!</a:t>
            </a:r>
            <a:endParaRPr lang="hu-HU" sz="1400" dirty="0">
              <a:solidFill>
                <a:srgbClr val="121D46"/>
              </a:solidFill>
              <a:latin typeface="Poppins Regular" panose="020B0604020202020204" charset="0"/>
              <a:cs typeface="Poppins Regular" panose="020B0604020202020204" charset="0"/>
            </a:endParaRPr>
          </a:p>
        </p:txBody>
      </p:sp>
      <p:pic>
        <p:nvPicPr>
          <p:cNvPr id="49" name="Kép 48" descr="A képen minta, tér, Grafika, pixel látható&#10;&#10;Előfordulhat, hogy az AI által létrehozott tartalom helytelen.">
            <a:extLst>
              <a:ext uri="{FF2B5EF4-FFF2-40B4-BE49-F238E27FC236}">
                <a16:creationId xmlns:a16="http://schemas.microsoft.com/office/drawing/2014/main" id="{AF723433-6FA9-9278-0957-95065E6A546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28" t="10641" r="11049" b="11473"/>
          <a:stretch>
            <a:fillRect/>
          </a:stretch>
        </p:blipFill>
        <p:spPr>
          <a:xfrm>
            <a:off x="2749708" y="1369073"/>
            <a:ext cx="2050564" cy="2041729"/>
          </a:xfrm>
          <a:prstGeom prst="rect">
            <a:avLst/>
          </a:prstGeom>
        </p:spPr>
      </p:pic>
      <p:pic>
        <p:nvPicPr>
          <p:cNvPr id="50" name="Picture 4" descr="App Store Vector Art, Icons, and Graphics for Free Download">
            <a:extLst>
              <a:ext uri="{FF2B5EF4-FFF2-40B4-BE49-F238E27FC236}">
                <a16:creationId xmlns:a16="http://schemas.microsoft.com/office/drawing/2014/main" id="{A2AA0061-AEC5-38D9-8D9D-1AF4CCE18ED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628" t="20671" r="7169" b="20791"/>
          <a:stretch>
            <a:fillRect/>
          </a:stretch>
        </p:blipFill>
        <p:spPr bwMode="auto">
          <a:xfrm>
            <a:off x="573550" y="1497977"/>
            <a:ext cx="1589417" cy="1157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" name="Kép 50">
            <a:extLst>
              <a:ext uri="{FF2B5EF4-FFF2-40B4-BE49-F238E27FC236}">
                <a16:creationId xmlns:a16="http://schemas.microsoft.com/office/drawing/2014/main" id="{3F9E0B3E-FD20-0017-F334-3A0C0B3A171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73863" t="21075" r="6083" b="43410"/>
          <a:stretch>
            <a:fillRect/>
          </a:stretch>
        </p:blipFill>
        <p:spPr>
          <a:xfrm>
            <a:off x="5951845" y="164505"/>
            <a:ext cx="825511" cy="822345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5" name="Kép 4" descr="A képen szöveg, Betűtípus, embléma, Grafika látható&#10;&#10;Előfordulhat, hogy az AI által létrehozott tartalom helytelen.">
            <a:extLst>
              <a:ext uri="{FF2B5EF4-FFF2-40B4-BE49-F238E27FC236}">
                <a16:creationId xmlns:a16="http://schemas.microsoft.com/office/drawing/2014/main" id="{BBAE9BA6-E40D-1E49-4937-19205FFD474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560925" y="1563364"/>
            <a:ext cx="2429734" cy="798504"/>
          </a:xfrm>
          <a:prstGeom prst="rect">
            <a:avLst/>
          </a:prstGeom>
        </p:spPr>
      </p:pic>
      <p:sp>
        <p:nvSpPr>
          <p:cNvPr id="8" name="Szövegdoboz 7">
            <a:extLst>
              <a:ext uri="{FF2B5EF4-FFF2-40B4-BE49-F238E27FC236}">
                <a16:creationId xmlns:a16="http://schemas.microsoft.com/office/drawing/2014/main" id="{FAA081EC-50C1-EB7E-918C-540EF99695C6}"/>
              </a:ext>
            </a:extLst>
          </p:cNvPr>
          <p:cNvSpPr txBox="1"/>
          <p:nvPr/>
        </p:nvSpPr>
        <p:spPr>
          <a:xfrm>
            <a:off x="8919566" y="344980"/>
            <a:ext cx="2733694" cy="1566954"/>
          </a:xfrm>
          <a:prstGeom prst="roundRect">
            <a:avLst/>
          </a:prstGeom>
        </p:spPr>
        <p:style>
          <a:lnRef idx="2">
            <a:schemeClr val="accent2">
              <a:shade val="15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lvl="0" algn="ctr" defTabSz="914399">
              <a:lnSpc>
                <a:spcPct val="150000"/>
              </a:lnSpc>
              <a:defRPr/>
            </a:pPr>
            <a:r>
              <a:rPr lang="hu-HU" sz="3200" b="1">
                <a:solidFill>
                  <a:srgbClr val="121D46"/>
                </a:solidFill>
                <a:latin typeface="Poppins Bold" panose="020B0604020202020204" charset="-18"/>
                <a:cs typeface="Poppins Bold" panose="020B0604020202020204" charset="-18"/>
              </a:rPr>
              <a:t>Week 6</a:t>
            </a:r>
            <a:br>
              <a:rPr lang="hu-HU" sz="3200" b="1">
                <a:solidFill>
                  <a:srgbClr val="121D46"/>
                </a:solidFill>
                <a:latin typeface="Poppins Bold" panose="020B0604020202020204" charset="-18"/>
                <a:cs typeface="Poppins Bold" panose="020B0604020202020204" charset="-18"/>
              </a:rPr>
            </a:br>
            <a:r>
              <a:rPr lang="hu-HU" sz="2800">
                <a:solidFill>
                  <a:srgbClr val="121D46"/>
                </a:solidFill>
                <a:latin typeface="Poppins Regular" panose="020B0604020202020204" charset="0"/>
                <a:cs typeface="Poppins Regular" panose="020B0604020202020204" charset="0"/>
              </a:rPr>
              <a:t>10/05-10/09</a:t>
            </a:r>
            <a:endParaRPr lang="hu-HU" sz="2800" dirty="0">
              <a:solidFill>
                <a:srgbClr val="121D46"/>
              </a:solidFill>
              <a:latin typeface="Poppins regular" panose="00000500000000000000" pitchFamily="2" charset="-18"/>
              <a:cs typeface="Poppins regular" panose="00000500000000000000" pitchFamily="2" charset="-18"/>
            </a:endParaRPr>
          </a:p>
        </p:txBody>
      </p:sp>
      <p:pic>
        <p:nvPicPr>
          <p:cNvPr id="6" name="Picture 2" descr="YOURTURN OVERSIZE BASIC HOODIE UNISEX - Hoodie - true black/black -  Zalando.ie">
            <a:extLst>
              <a:ext uri="{FF2B5EF4-FFF2-40B4-BE49-F238E27FC236}">
                <a16:creationId xmlns:a16="http://schemas.microsoft.com/office/drawing/2014/main" id="{E7AC0873-9EAD-3922-900A-AF591ABB749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20519" b="78268" l="10000" r="90000">
                        <a14:foregroundMark x1="40875" y1="21645" x2="44000" y2="2051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4199" b="14565"/>
          <a:stretch>
            <a:fillRect/>
          </a:stretch>
        </p:blipFill>
        <p:spPr bwMode="auto">
          <a:xfrm>
            <a:off x="9248754" y="3892003"/>
            <a:ext cx="2136497" cy="219748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43880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20">
        <p:fade/>
      </p:transition>
    </mc:Choice>
    <mc:Fallback xmlns="">
      <p:transition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5A4D783-4196-D4E4-76C7-943493CCBA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Téglalap 35">
            <a:extLst>
              <a:ext uri="{FF2B5EF4-FFF2-40B4-BE49-F238E27FC236}">
                <a16:creationId xmlns:a16="http://schemas.microsoft.com/office/drawing/2014/main" id="{792F1888-DC76-8CF9-CE39-CD7452E582D3}"/>
              </a:ext>
            </a:extLst>
          </p:cNvPr>
          <p:cNvSpPr/>
          <p:nvPr/>
        </p:nvSpPr>
        <p:spPr>
          <a:xfrm>
            <a:off x="9283788" y="5911109"/>
            <a:ext cx="2731231" cy="63330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35" name="Szövegdoboz 34">
            <a:extLst>
              <a:ext uri="{FF2B5EF4-FFF2-40B4-BE49-F238E27FC236}">
                <a16:creationId xmlns:a16="http://schemas.microsoft.com/office/drawing/2014/main" id="{9BD2DECA-6982-77B6-87A6-426F3FA21CFD}"/>
              </a:ext>
            </a:extLst>
          </p:cNvPr>
          <p:cNvSpPr txBox="1"/>
          <p:nvPr/>
        </p:nvSpPr>
        <p:spPr>
          <a:xfrm>
            <a:off x="8950156" y="2276308"/>
            <a:ext cx="2733694" cy="4324322"/>
          </a:xfrm>
          <a:prstGeom prst="rect">
            <a:avLst/>
          </a:prstGeom>
          <a:solidFill>
            <a:schemeClr val="tx2">
              <a:lumMod val="60000"/>
              <a:lumOff val="40000"/>
              <a:alpha val="10000"/>
            </a:schemeClr>
          </a:solidFill>
          <a:ln w="19050">
            <a:solidFill>
              <a:schemeClr val="accent1">
                <a:lumMod val="75000"/>
              </a:schemeClr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endParaRPr lang="hu-HU" sz="1600" b="1" dirty="0">
              <a:solidFill>
                <a:srgbClr val="FF0000"/>
              </a:solidFill>
            </a:endParaRPr>
          </a:p>
        </p:txBody>
      </p:sp>
      <p:sp>
        <p:nvSpPr>
          <p:cNvPr id="2" name="Cím 1">
            <a:extLst>
              <a:ext uri="{FF2B5EF4-FFF2-40B4-BE49-F238E27FC236}">
                <a16:creationId xmlns:a16="http://schemas.microsoft.com/office/drawing/2014/main" id="{02CA40F3-3529-4387-A756-AF6C38A5D0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5071" y="298478"/>
            <a:ext cx="10749375" cy="554400"/>
          </a:xfrm>
        </p:spPr>
        <p:txBody>
          <a:bodyPr/>
          <a:lstStyle/>
          <a:p>
            <a:r>
              <a:rPr lang="hu-HU"/>
              <a:t>Bitte um Feedback über POTEcho</a:t>
            </a:r>
            <a:endParaRPr lang="hu-HU">
              <a:latin typeface="Poppins Bold" panose="020B0604020202020204" charset="0"/>
              <a:cs typeface="Poppins Bold" panose="020B0604020202020204" charset="0"/>
            </a:endParaRPr>
          </a:p>
        </p:txBody>
      </p:sp>
      <p:sp>
        <p:nvSpPr>
          <p:cNvPr id="4" name="Szöveg helye 3">
            <a:extLst>
              <a:ext uri="{FF2B5EF4-FFF2-40B4-BE49-F238E27FC236}">
                <a16:creationId xmlns:a16="http://schemas.microsoft.com/office/drawing/2014/main" id="{B19BE87A-52DD-97A8-0D08-536B2FA06938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107440" y="921972"/>
            <a:ext cx="10160785" cy="4096037"/>
          </a:xfrm>
        </p:spPr>
        <p:txBody>
          <a:bodyPr/>
          <a:lstStyle/>
          <a:p>
            <a:pPr marL="0" indent="0">
              <a:buNone/>
            </a:pPr>
            <a:r>
              <a:rPr lang="de-DE">
                <a:latin typeface="Poppins Regular" panose="020B0604020202020204" charset="0"/>
                <a:cs typeface="Poppins Regular" panose="020B0604020202020204" charset="0"/>
              </a:rPr>
              <a:t>App </a:t>
            </a:r>
            <a:r>
              <a:rPr lang="hu-HU">
                <a:latin typeface="Poppins Regular" panose="020B0604020202020204" charset="0"/>
                <a:cs typeface="Poppins Regular" panose="020B0604020202020204" charset="0"/>
              </a:rPr>
              <a:t>	</a:t>
            </a:r>
            <a:r>
              <a:rPr lang="de-DE">
                <a:latin typeface="Poppins Regular" panose="020B0604020202020204" charset="0"/>
                <a:cs typeface="Poppins Regular" panose="020B0604020202020204" charset="0"/>
              </a:rPr>
              <a:t>oder </a:t>
            </a:r>
            <a:r>
              <a:rPr lang="hu-HU">
                <a:latin typeface="Poppins Regular" panose="020B0604020202020204" charset="0"/>
                <a:cs typeface="Poppins Regular" panose="020B0604020202020204" charset="0"/>
              </a:rPr>
              <a:t>	</a:t>
            </a:r>
            <a:r>
              <a:rPr lang="de-DE">
                <a:latin typeface="Poppins Regular" panose="020B0604020202020204" charset="0"/>
                <a:cs typeface="Poppins Regular" panose="020B0604020202020204" charset="0"/>
              </a:rPr>
              <a:t>potecho.pte.hu</a:t>
            </a:r>
            <a:endParaRPr lang="hu-HU">
              <a:latin typeface="Poppins Regular" panose="020B0604020202020204" charset="0"/>
              <a:cs typeface="Poppins Regular" panose="020B0604020202020204" charset="0"/>
            </a:endParaRPr>
          </a:p>
        </p:txBody>
      </p:sp>
      <p:grpSp>
        <p:nvGrpSpPr>
          <p:cNvPr id="34" name="Csoportba foglalás 33">
            <a:extLst>
              <a:ext uri="{FF2B5EF4-FFF2-40B4-BE49-F238E27FC236}">
                <a16:creationId xmlns:a16="http://schemas.microsoft.com/office/drawing/2014/main" id="{311E8228-60D7-A9D7-18EC-BDE09A5AD2DF}"/>
              </a:ext>
            </a:extLst>
          </p:cNvPr>
          <p:cNvGrpSpPr/>
          <p:nvPr/>
        </p:nvGrpSpPr>
        <p:grpSpPr>
          <a:xfrm>
            <a:off x="8754440" y="2384140"/>
            <a:ext cx="3151315" cy="4063737"/>
            <a:chOff x="8886209" y="2551765"/>
            <a:chExt cx="3148476" cy="4060075"/>
          </a:xfrm>
          <a:noFill/>
        </p:grpSpPr>
        <p:sp>
          <p:nvSpPr>
            <p:cNvPr id="9" name="Szövegdoboz 8">
              <a:extLst>
                <a:ext uri="{FF2B5EF4-FFF2-40B4-BE49-F238E27FC236}">
                  <a16:creationId xmlns:a16="http://schemas.microsoft.com/office/drawing/2014/main" id="{FE478595-4274-70BC-AFBA-935162810754}"/>
                </a:ext>
              </a:extLst>
            </p:cNvPr>
            <p:cNvSpPr txBox="1"/>
            <p:nvPr/>
          </p:nvSpPr>
          <p:spPr>
            <a:xfrm>
              <a:off x="8886210" y="2917056"/>
              <a:ext cx="3148474" cy="461665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pPr algn="ctr"/>
              <a:r>
                <a:rPr lang="de-DE" sz="1200">
                  <a:latin typeface="Poppins Regular" panose="020B0604020202020204" charset="0"/>
                  <a:cs typeface="Poppins Regular" panose="020B0604020202020204" charset="0"/>
                </a:rPr>
                <a:t>Mindestens 5 ausgefüllte</a:t>
              </a:r>
              <a:br>
                <a:rPr lang="hu-HU" sz="1200">
                  <a:latin typeface="Poppins Regular" panose="020B0604020202020204" charset="0"/>
                  <a:cs typeface="Poppins Regular" panose="020B0604020202020204" charset="0"/>
                </a:rPr>
              </a:br>
              <a:r>
                <a:rPr lang="de-DE" sz="1200">
                  <a:latin typeface="Poppins Regular" panose="020B0604020202020204" charset="0"/>
                  <a:cs typeface="Poppins Regular" panose="020B0604020202020204" charset="0"/>
                </a:rPr>
                <a:t>Feedbacks</a:t>
              </a:r>
              <a:r>
                <a:rPr lang="hu-HU" sz="1200">
                  <a:latin typeface="Poppins Regular" panose="020B0604020202020204" charset="0"/>
                  <a:cs typeface="Poppins Regular" panose="020B0604020202020204" charset="0"/>
                </a:rPr>
                <a:t> </a:t>
              </a:r>
              <a:r>
                <a:rPr lang="de-DE" sz="1200">
                  <a:latin typeface="Poppins Regular" panose="020B0604020202020204" charset="0"/>
                  <a:cs typeface="Poppins Regular" panose="020B0604020202020204" charset="0"/>
                </a:rPr>
                <a:t>in d</a:t>
              </a:r>
              <a:r>
                <a:rPr lang="hu-HU" sz="1200">
                  <a:latin typeface="Poppins Regular" panose="020B0604020202020204" charset="0"/>
                  <a:cs typeface="Poppins Regular" panose="020B0604020202020204" charset="0"/>
                </a:rPr>
                <a:t>ieser</a:t>
              </a:r>
              <a:r>
                <a:rPr lang="de-DE" sz="1200">
                  <a:latin typeface="Poppins Regular" panose="020B0604020202020204" charset="0"/>
                  <a:cs typeface="Poppins Regular" panose="020B0604020202020204" charset="0"/>
                </a:rPr>
                <a:t> Woche!</a:t>
              </a:r>
              <a:endParaRPr lang="hu-HU" sz="1200">
                <a:latin typeface="Poppins Regular" panose="020B0604020202020204" charset="0"/>
                <a:cs typeface="Poppins Regular" panose="020B0604020202020204" charset="0"/>
              </a:endParaRPr>
            </a:p>
          </p:txBody>
        </p:sp>
        <p:sp>
          <p:nvSpPr>
            <p:cNvPr id="21" name="Szövegdoboz 20">
              <a:extLst>
                <a:ext uri="{FF2B5EF4-FFF2-40B4-BE49-F238E27FC236}">
                  <a16:creationId xmlns:a16="http://schemas.microsoft.com/office/drawing/2014/main" id="{221EEDAB-9395-DA9D-76EA-3C260CB21EFB}"/>
                </a:ext>
              </a:extLst>
            </p:cNvPr>
            <p:cNvSpPr txBox="1"/>
            <p:nvPr/>
          </p:nvSpPr>
          <p:spPr>
            <a:xfrm>
              <a:off x="8886210" y="3436235"/>
              <a:ext cx="3148474" cy="523220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pPr algn="ctr" rtl="0">
                <a:buNone/>
              </a:pPr>
              <a:r>
                <a:rPr lang="hu-HU" sz="1400">
                  <a:solidFill>
                    <a:srgbClr val="000000"/>
                  </a:solidFill>
                  <a:latin typeface="Poppins Bold" panose="020B0604020202020204" charset="0"/>
                  <a:cs typeface="Poppins Bold" panose="020B0604020202020204" charset="0"/>
                </a:rPr>
                <a:t>2 </a:t>
              </a:r>
              <a:r>
                <a:rPr lang="hu-HU" sz="1400" b="0" i="0">
                  <a:solidFill>
                    <a:srgbClr val="000000"/>
                  </a:solidFill>
                  <a:effectLst/>
                  <a:latin typeface="Poppins Bold" panose="020B0604020202020204" charset="0"/>
                  <a:cs typeface="Poppins Bold" panose="020B0604020202020204" charset="0"/>
                </a:rPr>
                <a:t>STÜCK</a:t>
              </a:r>
              <a:endParaRPr lang="hu-HU" sz="1400">
                <a:effectLst/>
                <a:latin typeface="Poppins Bold" panose="020B0604020202020204" charset="0"/>
                <a:cs typeface="Poppins Bold" panose="020B0604020202020204" charset="0"/>
              </a:endParaRPr>
            </a:p>
            <a:p>
              <a:pPr algn="ctr"/>
              <a:r>
                <a:rPr lang="hu-HU" sz="1400">
                  <a:solidFill>
                    <a:srgbClr val="FF3131"/>
                  </a:solidFill>
                  <a:latin typeface="Poppins Bold" panose="020B0604020202020204" charset="0"/>
                  <a:cs typeface="Poppins Bold" panose="020B0604020202020204" charset="0"/>
                </a:rPr>
                <a:t>UPMS HOODIE</a:t>
              </a:r>
              <a:endParaRPr lang="hu-HU" sz="1400">
                <a:latin typeface="Poppins Bold" panose="020B0604020202020204" charset="0"/>
                <a:cs typeface="Poppins Bold" panose="020B0604020202020204" charset="0"/>
              </a:endParaRPr>
            </a:p>
          </p:txBody>
        </p:sp>
        <p:sp>
          <p:nvSpPr>
            <p:cNvPr id="27" name="Szövegdoboz 26">
              <a:extLst>
                <a:ext uri="{FF2B5EF4-FFF2-40B4-BE49-F238E27FC236}">
                  <a16:creationId xmlns:a16="http://schemas.microsoft.com/office/drawing/2014/main" id="{423A298F-F8AC-F1B6-2C99-83B3A715E3CE}"/>
                </a:ext>
              </a:extLst>
            </p:cNvPr>
            <p:cNvSpPr txBox="1"/>
            <p:nvPr/>
          </p:nvSpPr>
          <p:spPr>
            <a:xfrm>
              <a:off x="8886209" y="6350230"/>
              <a:ext cx="3148474" cy="261610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pPr algn="ctr"/>
              <a:r>
                <a:rPr lang="hu-HU" sz="1100">
                  <a:latin typeface="Poppins Regular" panose="020B0604020202020204" charset="0"/>
                  <a:cs typeface="Poppins Regular" panose="020B0604020202020204" charset="0"/>
                </a:rPr>
                <a:t>Bereitgestellt von </a:t>
              </a:r>
              <a:r>
                <a:rPr lang="hu-HU" sz="1100" i="1">
                  <a:latin typeface="Poppins Regular" panose="020B0604020202020204" charset="0"/>
                  <a:cs typeface="Poppins Regular" panose="020B0604020202020204" charset="0"/>
                </a:rPr>
                <a:t>UPMS</a:t>
              </a:r>
            </a:p>
          </p:txBody>
        </p:sp>
        <p:sp>
          <p:nvSpPr>
            <p:cNvPr id="33" name="Szövegdoboz 32">
              <a:extLst>
                <a:ext uri="{FF2B5EF4-FFF2-40B4-BE49-F238E27FC236}">
                  <a16:creationId xmlns:a16="http://schemas.microsoft.com/office/drawing/2014/main" id="{BCDD6DA9-ADC4-C1D0-1007-77891CD9BEE8}"/>
                </a:ext>
              </a:extLst>
            </p:cNvPr>
            <p:cNvSpPr txBox="1"/>
            <p:nvPr/>
          </p:nvSpPr>
          <p:spPr>
            <a:xfrm>
              <a:off x="8886211" y="2551765"/>
              <a:ext cx="3148474" cy="324256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pPr algn="ctr"/>
              <a:r>
                <a:rPr lang="hu-HU">
                  <a:latin typeface="Poppins Bold" panose="020B0604020202020204" charset="0"/>
                  <a:cs typeface="Poppins Bold" panose="020B0604020202020204" charset="0"/>
                </a:rPr>
                <a:t>POTEcho </a:t>
              </a:r>
              <a:r>
                <a:rPr lang="hu-HU" u="sng">
                  <a:latin typeface="Poppins Bold" panose="020B0604020202020204" charset="0"/>
                  <a:cs typeface="Poppins Bold" panose="020B0604020202020204" charset="0"/>
                </a:rPr>
                <a:t>Prize Draw</a:t>
              </a:r>
            </a:p>
          </p:txBody>
        </p:sp>
      </p:grpSp>
      <p:grpSp>
        <p:nvGrpSpPr>
          <p:cNvPr id="42" name="Csoportba foglalás 41">
            <a:extLst>
              <a:ext uri="{FF2B5EF4-FFF2-40B4-BE49-F238E27FC236}">
                <a16:creationId xmlns:a16="http://schemas.microsoft.com/office/drawing/2014/main" id="{7DD75B8E-4803-55C4-8E4A-4AABA7313EAD}"/>
              </a:ext>
            </a:extLst>
          </p:cNvPr>
          <p:cNvGrpSpPr/>
          <p:nvPr/>
        </p:nvGrpSpPr>
        <p:grpSpPr>
          <a:xfrm>
            <a:off x="573550" y="3572102"/>
            <a:ext cx="7482940" cy="3022071"/>
            <a:chOff x="656877" y="3511216"/>
            <a:chExt cx="7458320" cy="3012133"/>
          </a:xfrm>
        </p:grpSpPr>
        <p:pic>
          <p:nvPicPr>
            <p:cNvPr id="40" name="Kép 39" descr="A képen szöveg, képernyőkép, Betűtípus, menü látható&#10;&#10;Előfordulhat, hogy az AI által létrehozott tartalom helytelen.">
              <a:extLst>
                <a:ext uri="{FF2B5EF4-FFF2-40B4-BE49-F238E27FC236}">
                  <a16:creationId xmlns:a16="http://schemas.microsoft.com/office/drawing/2014/main" id="{AD1D09EF-BE41-AD3F-CEE6-6E9F80C7DEBC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rcRect t="23512" b="2522"/>
            <a:stretch>
              <a:fillRect/>
            </a:stretch>
          </p:blipFill>
          <p:spPr>
            <a:xfrm>
              <a:off x="656877" y="3607764"/>
              <a:ext cx="1576272" cy="2911406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pic>
          <p:nvPicPr>
            <p:cNvPr id="19" name="Kép 18">
              <a:extLst>
                <a:ext uri="{FF2B5EF4-FFF2-40B4-BE49-F238E27FC236}">
                  <a16:creationId xmlns:a16="http://schemas.microsoft.com/office/drawing/2014/main" id="{AD45AA96-F65A-33DF-6177-08EB50EDAC8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553" t="12941" r="2338"/>
            <a:stretch>
              <a:fillRect/>
            </a:stretch>
          </p:blipFill>
          <p:spPr>
            <a:xfrm>
              <a:off x="2201620" y="3511216"/>
              <a:ext cx="5913577" cy="3012133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41" name="Téglalap 40">
              <a:extLst>
                <a:ext uri="{FF2B5EF4-FFF2-40B4-BE49-F238E27FC236}">
                  <a16:creationId xmlns:a16="http://schemas.microsoft.com/office/drawing/2014/main" id="{8A936869-9557-AA27-B5CA-C16C94BD822C}"/>
                </a:ext>
              </a:extLst>
            </p:cNvPr>
            <p:cNvSpPr/>
            <p:nvPr/>
          </p:nvSpPr>
          <p:spPr>
            <a:xfrm>
              <a:off x="656877" y="3526476"/>
              <a:ext cx="1544742" cy="87586"/>
            </a:xfrm>
            <a:prstGeom prst="rect">
              <a:avLst/>
            </a:prstGeom>
            <a:solidFill>
              <a:srgbClr val="254857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/>
            </a:p>
          </p:txBody>
        </p:sp>
      </p:grpSp>
      <p:sp>
        <p:nvSpPr>
          <p:cNvPr id="43" name="Szövegdoboz 42">
            <a:extLst>
              <a:ext uri="{FF2B5EF4-FFF2-40B4-BE49-F238E27FC236}">
                <a16:creationId xmlns:a16="http://schemas.microsoft.com/office/drawing/2014/main" id="{D15FB9B7-D093-778A-A610-DFC80E668B63}"/>
              </a:ext>
            </a:extLst>
          </p:cNvPr>
          <p:cNvSpPr txBox="1"/>
          <p:nvPr/>
        </p:nvSpPr>
        <p:spPr>
          <a:xfrm>
            <a:off x="5276090" y="2363115"/>
            <a:ext cx="3063635" cy="307777"/>
          </a:xfrm>
          <a:prstGeom prst="rect">
            <a:avLst/>
          </a:prstGeom>
          <a:noFill/>
          <a:ln w="19050">
            <a:noFill/>
          </a:ln>
          <a:effectLst/>
        </p:spPr>
        <p:txBody>
          <a:bodyPr wrap="square" rtlCol="0">
            <a:spAutoFit/>
          </a:bodyPr>
          <a:lstStyle/>
          <a:p>
            <a:pPr algn="ctr"/>
            <a:r>
              <a:rPr lang="de-DE" sz="1400">
                <a:solidFill>
                  <a:srgbClr val="121D46"/>
                </a:solidFill>
                <a:latin typeface="Poppins Regular" panose="020B0604020202020204" charset="0"/>
                <a:cs typeface="Poppins Regular" panose="020B0604020202020204" charset="0"/>
              </a:rPr>
              <a:t>Anonymität gewährleistet</a:t>
            </a:r>
            <a:r>
              <a:rPr lang="hu-HU" sz="1400">
                <a:solidFill>
                  <a:srgbClr val="121D46"/>
                </a:solidFill>
                <a:latin typeface="Poppins Regular" panose="020B0604020202020204" charset="0"/>
                <a:cs typeface="Poppins Regular" panose="020B0604020202020204" charset="0"/>
              </a:rPr>
              <a:t>!</a:t>
            </a:r>
            <a:endParaRPr lang="hu-HU" sz="1400" dirty="0">
              <a:solidFill>
                <a:srgbClr val="121D46"/>
              </a:solidFill>
              <a:latin typeface="Poppins Regular" panose="020B0604020202020204" charset="0"/>
              <a:cs typeface="Poppins Regular" panose="020B0604020202020204" charset="0"/>
            </a:endParaRPr>
          </a:p>
        </p:txBody>
      </p:sp>
      <p:pic>
        <p:nvPicPr>
          <p:cNvPr id="47" name="Kép 46" descr="A képen szöveg, képernyőkép, Betűtípus, embléma látható&#10;&#10;Előfordulhat, hogy az AI által létrehozott tartalom helytelen.">
            <a:extLst>
              <a:ext uri="{FF2B5EF4-FFF2-40B4-BE49-F238E27FC236}">
                <a16:creationId xmlns:a16="http://schemas.microsoft.com/office/drawing/2014/main" id="{9762C7D9-E781-8F1A-A3C4-D03D864801F7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7560" t="67742" r="16894"/>
          <a:stretch>
            <a:fillRect/>
          </a:stretch>
        </p:blipFill>
        <p:spPr>
          <a:xfrm>
            <a:off x="5166812" y="1625565"/>
            <a:ext cx="3221088" cy="822345"/>
          </a:xfrm>
          <a:prstGeom prst="rect">
            <a:avLst/>
          </a:prstGeom>
        </p:spPr>
      </p:pic>
      <p:pic>
        <p:nvPicPr>
          <p:cNvPr id="49" name="Kép 48" descr="A képen minta, tér, Grafika, pixel látható&#10;&#10;Előfordulhat, hogy az AI által létrehozott tartalom helytelen.">
            <a:extLst>
              <a:ext uri="{FF2B5EF4-FFF2-40B4-BE49-F238E27FC236}">
                <a16:creationId xmlns:a16="http://schemas.microsoft.com/office/drawing/2014/main" id="{2DF24415-8721-1FE4-4159-8BA8887FFCC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28" t="10641" r="11049" b="11473"/>
          <a:stretch>
            <a:fillRect/>
          </a:stretch>
        </p:blipFill>
        <p:spPr>
          <a:xfrm>
            <a:off x="2749708" y="1369073"/>
            <a:ext cx="2050564" cy="2041729"/>
          </a:xfrm>
          <a:prstGeom prst="rect">
            <a:avLst/>
          </a:prstGeom>
        </p:spPr>
      </p:pic>
      <p:pic>
        <p:nvPicPr>
          <p:cNvPr id="50" name="Picture 4" descr="App Store Vector Art, Icons, and Graphics for Free Download">
            <a:extLst>
              <a:ext uri="{FF2B5EF4-FFF2-40B4-BE49-F238E27FC236}">
                <a16:creationId xmlns:a16="http://schemas.microsoft.com/office/drawing/2014/main" id="{9DE4D796-5BDD-E3B7-4A76-D91CD54B320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628" t="20671" r="7169" b="20791"/>
          <a:stretch>
            <a:fillRect/>
          </a:stretch>
        </p:blipFill>
        <p:spPr bwMode="auto">
          <a:xfrm>
            <a:off x="573550" y="1497977"/>
            <a:ext cx="1589417" cy="1157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" name="Kép 50">
            <a:extLst>
              <a:ext uri="{FF2B5EF4-FFF2-40B4-BE49-F238E27FC236}">
                <a16:creationId xmlns:a16="http://schemas.microsoft.com/office/drawing/2014/main" id="{ACFDA20E-649C-9BC0-7097-C5428F1862CB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73863" t="21075" r="6083" b="43410"/>
          <a:stretch>
            <a:fillRect/>
          </a:stretch>
        </p:blipFill>
        <p:spPr>
          <a:xfrm>
            <a:off x="6880368" y="148567"/>
            <a:ext cx="825511" cy="822345"/>
          </a:xfrm>
          <a:prstGeom prst="rect">
            <a:avLst/>
          </a:prstGeom>
          <a:ln>
            <a:noFill/>
          </a:ln>
          <a:effectLst/>
        </p:spPr>
      </p:pic>
      <p:sp>
        <p:nvSpPr>
          <p:cNvPr id="3" name="Szövegdoboz 2">
            <a:extLst>
              <a:ext uri="{FF2B5EF4-FFF2-40B4-BE49-F238E27FC236}">
                <a16:creationId xmlns:a16="http://schemas.microsoft.com/office/drawing/2014/main" id="{45B43ADB-200B-8EE3-3BBA-7AAF207CF795}"/>
              </a:ext>
            </a:extLst>
          </p:cNvPr>
          <p:cNvSpPr txBox="1"/>
          <p:nvPr/>
        </p:nvSpPr>
        <p:spPr>
          <a:xfrm>
            <a:off x="8919566" y="344980"/>
            <a:ext cx="2733694" cy="1566954"/>
          </a:xfrm>
          <a:prstGeom prst="roundRect">
            <a:avLst/>
          </a:prstGeom>
        </p:spPr>
        <p:style>
          <a:lnRef idx="2">
            <a:schemeClr val="accent2">
              <a:shade val="15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lvl="0" algn="ctr" defTabSz="914399">
              <a:lnSpc>
                <a:spcPct val="150000"/>
              </a:lnSpc>
              <a:defRPr/>
            </a:pPr>
            <a:r>
              <a:rPr lang="hu-HU" sz="3200">
                <a:solidFill>
                  <a:srgbClr val="121D46"/>
                </a:solidFill>
                <a:latin typeface="Poppins Bold" panose="020B0604020202020204" charset="-18"/>
                <a:cs typeface="Poppins Bold" panose="020B0604020202020204" charset="-18"/>
              </a:rPr>
              <a:t>6. Woche</a:t>
            </a:r>
            <a:r>
              <a:rPr lang="hu-HU" sz="3200" b="1">
                <a:solidFill>
                  <a:srgbClr val="121D46"/>
                </a:solidFill>
                <a:latin typeface="Poppins Bold" panose="020B0604020202020204" charset="-18"/>
                <a:cs typeface="Poppins Bold" panose="020B0604020202020204" charset="-18"/>
              </a:rPr>
              <a:t> </a:t>
            </a:r>
            <a:br>
              <a:rPr lang="hu-HU" sz="3200" b="1">
                <a:solidFill>
                  <a:srgbClr val="121D46"/>
                </a:solidFill>
                <a:latin typeface="Poppins Bold" panose="020B0604020202020204" charset="-18"/>
                <a:cs typeface="Poppins Bold" panose="020B0604020202020204" charset="-18"/>
              </a:rPr>
            </a:br>
            <a:r>
              <a:rPr lang="hu-HU" sz="2800">
                <a:solidFill>
                  <a:srgbClr val="121D46"/>
                </a:solidFill>
                <a:latin typeface="Poppins Regular" panose="020B0604020202020204" charset="0"/>
                <a:cs typeface="Poppins Regular" panose="020B0604020202020204" charset="0"/>
              </a:rPr>
              <a:t>10/05-10/09</a:t>
            </a:r>
            <a:endParaRPr lang="hu-HU" sz="2800" dirty="0">
              <a:solidFill>
                <a:srgbClr val="121D46"/>
              </a:solidFill>
              <a:latin typeface="Poppins regular" panose="00000500000000000000" pitchFamily="2" charset="-18"/>
              <a:cs typeface="Poppins regular" panose="00000500000000000000" pitchFamily="2" charset="-18"/>
            </a:endParaRPr>
          </a:p>
        </p:txBody>
      </p:sp>
      <p:pic>
        <p:nvPicPr>
          <p:cNvPr id="6" name="Picture 2" descr="YOURTURN OVERSIZE BASIC HOODIE UNISEX - Hoodie - true black/black -  Zalando.ie">
            <a:extLst>
              <a:ext uri="{FF2B5EF4-FFF2-40B4-BE49-F238E27FC236}">
                <a16:creationId xmlns:a16="http://schemas.microsoft.com/office/drawing/2014/main" id="{6DEDEFA4-A6EF-B248-48D9-9A17F831030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20519" b="78268" l="10000" r="90000">
                        <a14:foregroundMark x1="40875" y1="21645" x2="44000" y2="2051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4199" b="14565"/>
          <a:stretch>
            <a:fillRect/>
          </a:stretch>
        </p:blipFill>
        <p:spPr bwMode="auto">
          <a:xfrm>
            <a:off x="9248754" y="3892003"/>
            <a:ext cx="2136497" cy="219748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95742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20">
        <p:fade/>
      </p:transition>
    </mc:Choice>
    <mc:Fallback xmlns="">
      <p:transition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C59A494-1298-CD5C-AC31-17EC8488389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Téglalap 35">
            <a:extLst>
              <a:ext uri="{FF2B5EF4-FFF2-40B4-BE49-F238E27FC236}">
                <a16:creationId xmlns:a16="http://schemas.microsoft.com/office/drawing/2014/main" id="{E1D3CA01-7396-B1D4-E5A3-6A19EFDA0B96}"/>
              </a:ext>
            </a:extLst>
          </p:cNvPr>
          <p:cNvSpPr/>
          <p:nvPr/>
        </p:nvSpPr>
        <p:spPr>
          <a:xfrm>
            <a:off x="9283788" y="5911109"/>
            <a:ext cx="2731231" cy="63330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35" name="Szövegdoboz 34">
            <a:extLst>
              <a:ext uri="{FF2B5EF4-FFF2-40B4-BE49-F238E27FC236}">
                <a16:creationId xmlns:a16="http://schemas.microsoft.com/office/drawing/2014/main" id="{43ED3252-F349-BD2A-AC88-D2E9BF9A4D1B}"/>
              </a:ext>
            </a:extLst>
          </p:cNvPr>
          <p:cNvSpPr txBox="1"/>
          <p:nvPr/>
        </p:nvSpPr>
        <p:spPr>
          <a:xfrm>
            <a:off x="8950156" y="2276308"/>
            <a:ext cx="2733694" cy="4324322"/>
          </a:xfrm>
          <a:prstGeom prst="rect">
            <a:avLst/>
          </a:prstGeom>
          <a:solidFill>
            <a:schemeClr val="tx2">
              <a:lumMod val="60000"/>
              <a:lumOff val="40000"/>
              <a:alpha val="10000"/>
            </a:schemeClr>
          </a:solidFill>
          <a:ln w="19050">
            <a:solidFill>
              <a:schemeClr val="accent1">
                <a:lumMod val="75000"/>
              </a:schemeClr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endParaRPr lang="hu-HU" sz="1600" b="1" dirty="0">
              <a:solidFill>
                <a:srgbClr val="FF0000"/>
              </a:solidFill>
            </a:endParaRPr>
          </a:p>
        </p:txBody>
      </p:sp>
      <p:sp>
        <p:nvSpPr>
          <p:cNvPr id="2" name="Cím 1">
            <a:extLst>
              <a:ext uri="{FF2B5EF4-FFF2-40B4-BE49-F238E27FC236}">
                <a16:creationId xmlns:a16="http://schemas.microsoft.com/office/drawing/2014/main" id="{7AFA1411-B8FA-8925-D6FC-3803ACC23E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5071" y="298478"/>
            <a:ext cx="10749375" cy="554400"/>
          </a:xfrm>
        </p:spPr>
        <p:txBody>
          <a:bodyPr/>
          <a:lstStyle/>
          <a:p>
            <a:r>
              <a:rPr lang="hu-HU"/>
              <a:t>Visszajelzés POTEcho-n keresztül</a:t>
            </a:r>
            <a:endParaRPr lang="hu-HU">
              <a:latin typeface="Poppins Bold" panose="020B0604020202020204" charset="0"/>
              <a:cs typeface="Poppins Bold" panose="020B0604020202020204" charset="0"/>
            </a:endParaRPr>
          </a:p>
        </p:txBody>
      </p:sp>
      <p:sp>
        <p:nvSpPr>
          <p:cNvPr id="4" name="Szöveg helye 3">
            <a:extLst>
              <a:ext uri="{FF2B5EF4-FFF2-40B4-BE49-F238E27FC236}">
                <a16:creationId xmlns:a16="http://schemas.microsoft.com/office/drawing/2014/main" id="{9E59AB82-8FF7-ECB3-EAC6-684A41E3DBD8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784380" y="941270"/>
            <a:ext cx="10160785" cy="4096037"/>
          </a:xfrm>
        </p:spPr>
        <p:txBody>
          <a:bodyPr/>
          <a:lstStyle/>
          <a:p>
            <a:pPr marL="0" indent="0">
              <a:buNone/>
            </a:pPr>
            <a:r>
              <a:rPr lang="hu-HU">
                <a:latin typeface="Poppins Regular" panose="020B0604020202020204" charset="0"/>
                <a:cs typeface="Poppins Regular" panose="020B0604020202020204" charset="0"/>
              </a:rPr>
              <a:t>Applikáció    vagy       </a:t>
            </a:r>
            <a:r>
              <a:rPr lang="de-DE">
                <a:latin typeface="Poppins Regular" panose="020B0604020202020204" charset="0"/>
                <a:cs typeface="Poppins Regular" panose="020B0604020202020204" charset="0"/>
              </a:rPr>
              <a:t>potecho.pte.hu</a:t>
            </a:r>
            <a:endParaRPr lang="hu-HU">
              <a:latin typeface="Poppins Regular" panose="020B0604020202020204" charset="0"/>
              <a:cs typeface="Poppins Regular" panose="020B0604020202020204" charset="0"/>
            </a:endParaRPr>
          </a:p>
        </p:txBody>
      </p:sp>
      <p:grpSp>
        <p:nvGrpSpPr>
          <p:cNvPr id="34" name="Csoportba foglalás 33">
            <a:extLst>
              <a:ext uri="{FF2B5EF4-FFF2-40B4-BE49-F238E27FC236}">
                <a16:creationId xmlns:a16="http://schemas.microsoft.com/office/drawing/2014/main" id="{798EF579-C5E8-F368-03D4-3934A5001DFA}"/>
              </a:ext>
            </a:extLst>
          </p:cNvPr>
          <p:cNvGrpSpPr/>
          <p:nvPr/>
        </p:nvGrpSpPr>
        <p:grpSpPr>
          <a:xfrm>
            <a:off x="8754440" y="2384140"/>
            <a:ext cx="3151315" cy="4063737"/>
            <a:chOff x="8886209" y="2551765"/>
            <a:chExt cx="3148476" cy="4060075"/>
          </a:xfrm>
          <a:noFill/>
        </p:grpSpPr>
        <p:sp>
          <p:nvSpPr>
            <p:cNvPr id="9" name="Szövegdoboz 8">
              <a:extLst>
                <a:ext uri="{FF2B5EF4-FFF2-40B4-BE49-F238E27FC236}">
                  <a16:creationId xmlns:a16="http://schemas.microsoft.com/office/drawing/2014/main" id="{CD053B6B-55A3-63E8-3D54-494BD86AA5E4}"/>
                </a:ext>
              </a:extLst>
            </p:cNvPr>
            <p:cNvSpPr txBox="1"/>
            <p:nvPr/>
          </p:nvSpPr>
          <p:spPr>
            <a:xfrm>
              <a:off x="8886210" y="2917056"/>
              <a:ext cx="3148474" cy="461249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pPr algn="ctr"/>
              <a:r>
                <a:rPr lang="hu-HU" sz="1200">
                  <a:latin typeface="Poppins Regular" panose="020B0604020202020204" charset="0"/>
                  <a:cs typeface="Poppins Regular" panose="020B0604020202020204" charset="0"/>
                </a:rPr>
                <a:t>Feltétel: legalább</a:t>
              </a:r>
              <a:br>
                <a:rPr lang="hu-HU" sz="1200">
                  <a:latin typeface="Poppins Regular" panose="020B0604020202020204" charset="0"/>
                  <a:cs typeface="Poppins Regular" panose="020B0604020202020204" charset="0"/>
                </a:rPr>
              </a:br>
              <a:r>
                <a:rPr lang="hu-HU" sz="1200">
                  <a:latin typeface="Poppins Regular" panose="020B0604020202020204" charset="0"/>
                  <a:cs typeface="Poppins Regular" panose="020B0604020202020204" charset="0"/>
                </a:rPr>
                <a:t>5 kitöltés ezen a héten</a:t>
              </a:r>
              <a:r>
                <a:rPr lang="de-DE" sz="1200">
                  <a:latin typeface="Poppins Regular" panose="020B0604020202020204" charset="0"/>
                  <a:cs typeface="Poppins Regular" panose="020B0604020202020204" charset="0"/>
                </a:rPr>
                <a:t>!</a:t>
              </a:r>
              <a:endParaRPr lang="hu-HU" sz="1200">
                <a:latin typeface="Poppins Regular" panose="020B0604020202020204" charset="0"/>
                <a:cs typeface="Poppins Regular" panose="020B0604020202020204" charset="0"/>
              </a:endParaRPr>
            </a:p>
          </p:txBody>
        </p:sp>
        <p:sp>
          <p:nvSpPr>
            <p:cNvPr id="21" name="Szövegdoboz 20">
              <a:extLst>
                <a:ext uri="{FF2B5EF4-FFF2-40B4-BE49-F238E27FC236}">
                  <a16:creationId xmlns:a16="http://schemas.microsoft.com/office/drawing/2014/main" id="{6F6776E8-1991-5145-B551-BFF45386A8B3}"/>
                </a:ext>
              </a:extLst>
            </p:cNvPr>
            <p:cNvSpPr txBox="1"/>
            <p:nvPr/>
          </p:nvSpPr>
          <p:spPr>
            <a:xfrm>
              <a:off x="8886210" y="3436235"/>
              <a:ext cx="3148474" cy="522749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pPr algn="ctr"/>
              <a:r>
                <a:rPr lang="hu-HU" sz="1400">
                  <a:solidFill>
                    <a:srgbClr val="000000"/>
                  </a:solidFill>
                  <a:latin typeface="Poppins Bold" panose="020B0604020202020204" charset="0"/>
                  <a:cs typeface="Poppins Bold" panose="020B0604020202020204" charset="0"/>
                </a:rPr>
                <a:t>5 DARAB</a:t>
              </a:r>
              <a:endParaRPr lang="hu-HU" sz="1400">
                <a:latin typeface="Poppins Bold" panose="020B0604020202020204" charset="0"/>
                <a:cs typeface="Poppins Bold" panose="020B0604020202020204" charset="0"/>
              </a:endParaRPr>
            </a:p>
            <a:p>
              <a:pPr algn="ctr"/>
              <a:r>
                <a:rPr lang="hu-HU" sz="1400">
                  <a:solidFill>
                    <a:srgbClr val="FF3131"/>
                  </a:solidFill>
                  <a:latin typeface="Poppins Bold" panose="020B0604020202020204" charset="0"/>
                  <a:cs typeface="Poppins Bold" panose="020B0604020202020204" charset="0"/>
                </a:rPr>
                <a:t>PTE ÁOK KULACS</a:t>
              </a:r>
              <a:endParaRPr lang="hu-HU" sz="1400">
                <a:latin typeface="Poppins Bold" panose="020B0604020202020204" charset="0"/>
                <a:cs typeface="Poppins Bold" panose="020B0604020202020204" charset="0"/>
              </a:endParaRPr>
            </a:p>
          </p:txBody>
        </p:sp>
        <p:sp>
          <p:nvSpPr>
            <p:cNvPr id="27" name="Szövegdoboz 26">
              <a:extLst>
                <a:ext uri="{FF2B5EF4-FFF2-40B4-BE49-F238E27FC236}">
                  <a16:creationId xmlns:a16="http://schemas.microsoft.com/office/drawing/2014/main" id="{FA761F30-28D0-9483-7F95-F074F8FCB465}"/>
                </a:ext>
              </a:extLst>
            </p:cNvPr>
            <p:cNvSpPr txBox="1"/>
            <p:nvPr/>
          </p:nvSpPr>
          <p:spPr>
            <a:xfrm>
              <a:off x="8886209" y="6350230"/>
              <a:ext cx="3148474" cy="261610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pPr algn="ctr"/>
              <a:r>
                <a:rPr lang="hu-HU" sz="1100">
                  <a:latin typeface="Poppins Regular" panose="020B0604020202020204" charset="0"/>
                  <a:cs typeface="Poppins Regular" panose="020B0604020202020204" charset="0"/>
                </a:rPr>
                <a:t>Támogató: </a:t>
              </a:r>
              <a:r>
                <a:rPr lang="hu-HU" sz="1100" i="1">
                  <a:latin typeface="Poppins Regular" panose="020B0604020202020204" charset="0"/>
                  <a:cs typeface="Poppins Regular" panose="020B0604020202020204" charset="0"/>
                </a:rPr>
                <a:t>PTE ÁOK</a:t>
              </a:r>
            </a:p>
          </p:txBody>
        </p:sp>
        <p:sp>
          <p:nvSpPr>
            <p:cNvPr id="33" name="Szövegdoboz 32">
              <a:extLst>
                <a:ext uri="{FF2B5EF4-FFF2-40B4-BE49-F238E27FC236}">
                  <a16:creationId xmlns:a16="http://schemas.microsoft.com/office/drawing/2014/main" id="{B849C4EA-84B5-B364-281E-4D17CA5CD1EE}"/>
                </a:ext>
              </a:extLst>
            </p:cNvPr>
            <p:cNvSpPr txBox="1"/>
            <p:nvPr/>
          </p:nvSpPr>
          <p:spPr>
            <a:xfrm>
              <a:off x="8886211" y="2551765"/>
              <a:ext cx="3148474" cy="324256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pPr algn="ctr"/>
              <a:r>
                <a:rPr lang="hu-HU">
                  <a:latin typeface="Poppins Bold" panose="020B0604020202020204" charset="0"/>
                  <a:cs typeface="Poppins Bold" panose="020B0604020202020204" charset="0"/>
                </a:rPr>
                <a:t>POTEcho </a:t>
              </a:r>
              <a:r>
                <a:rPr lang="hu-HU" u="sng">
                  <a:latin typeface="Poppins Bold" panose="020B0604020202020204" charset="0"/>
                  <a:cs typeface="Poppins Bold" panose="020B0604020202020204" charset="0"/>
                </a:rPr>
                <a:t>Sorsolás</a:t>
              </a:r>
            </a:p>
          </p:txBody>
        </p:sp>
      </p:grpSp>
      <p:pic>
        <p:nvPicPr>
          <p:cNvPr id="19" name="Kép 18">
            <a:extLst>
              <a:ext uri="{FF2B5EF4-FFF2-40B4-BE49-F238E27FC236}">
                <a16:creationId xmlns:a16="http://schemas.microsoft.com/office/drawing/2014/main" id="{37F98D3C-928F-C331-A80E-1856CD4E8CD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1" t="12941" r="2338"/>
          <a:stretch>
            <a:fillRect/>
          </a:stretch>
        </p:blipFill>
        <p:spPr>
          <a:xfrm>
            <a:off x="573550" y="3572105"/>
            <a:ext cx="7482940" cy="302207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3" name="Szövegdoboz 42">
            <a:extLst>
              <a:ext uri="{FF2B5EF4-FFF2-40B4-BE49-F238E27FC236}">
                <a16:creationId xmlns:a16="http://schemas.microsoft.com/office/drawing/2014/main" id="{7F7D960A-8AB3-F1EB-68B0-D218D8D910D6}"/>
              </a:ext>
            </a:extLst>
          </p:cNvPr>
          <p:cNvSpPr txBox="1"/>
          <p:nvPr/>
        </p:nvSpPr>
        <p:spPr>
          <a:xfrm>
            <a:off x="5217892" y="2456063"/>
            <a:ext cx="3063635" cy="307777"/>
          </a:xfrm>
          <a:prstGeom prst="rect">
            <a:avLst/>
          </a:prstGeom>
          <a:noFill/>
          <a:ln w="19050">
            <a:noFill/>
          </a:ln>
          <a:effectLst/>
        </p:spPr>
        <p:txBody>
          <a:bodyPr wrap="square" rtlCol="0">
            <a:spAutoFit/>
          </a:bodyPr>
          <a:lstStyle/>
          <a:p>
            <a:pPr algn="ctr"/>
            <a:r>
              <a:rPr lang="hu-HU" sz="1400">
                <a:solidFill>
                  <a:srgbClr val="121D46"/>
                </a:solidFill>
                <a:latin typeface="Poppins Regular" panose="020B0604020202020204" charset="0"/>
                <a:cs typeface="Poppins Regular" panose="020B0604020202020204" charset="0"/>
              </a:rPr>
              <a:t>Anonimitás biztosított</a:t>
            </a:r>
            <a:endParaRPr lang="hu-HU" sz="1400" dirty="0">
              <a:solidFill>
                <a:srgbClr val="121D46"/>
              </a:solidFill>
              <a:latin typeface="Poppins Regular" panose="020B0604020202020204" charset="0"/>
              <a:cs typeface="Poppins Regular" panose="020B0604020202020204" charset="0"/>
            </a:endParaRPr>
          </a:p>
        </p:txBody>
      </p:sp>
      <p:pic>
        <p:nvPicPr>
          <p:cNvPr id="49" name="Kép 48" descr="A képen minta, tér, Grafika, pixel látható&#10;&#10;Előfordulhat, hogy az AI által létrehozott tartalom helytelen.">
            <a:extLst>
              <a:ext uri="{FF2B5EF4-FFF2-40B4-BE49-F238E27FC236}">
                <a16:creationId xmlns:a16="http://schemas.microsoft.com/office/drawing/2014/main" id="{56F70B38-22E0-641F-2E31-78E5F3E4AC8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28" t="10641" r="11049" b="11473"/>
          <a:stretch>
            <a:fillRect/>
          </a:stretch>
        </p:blipFill>
        <p:spPr>
          <a:xfrm>
            <a:off x="2749708" y="1369073"/>
            <a:ext cx="2050564" cy="2041729"/>
          </a:xfrm>
          <a:prstGeom prst="rect">
            <a:avLst/>
          </a:prstGeom>
        </p:spPr>
      </p:pic>
      <p:pic>
        <p:nvPicPr>
          <p:cNvPr id="50" name="Picture 4" descr="App Store Vector Art, Icons, and Graphics for Free Download">
            <a:extLst>
              <a:ext uri="{FF2B5EF4-FFF2-40B4-BE49-F238E27FC236}">
                <a16:creationId xmlns:a16="http://schemas.microsoft.com/office/drawing/2014/main" id="{E537BB92-1B67-1095-FFC8-6F74650AD6B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628" t="20671" r="7169" b="20791"/>
          <a:stretch>
            <a:fillRect/>
          </a:stretch>
        </p:blipFill>
        <p:spPr bwMode="auto">
          <a:xfrm>
            <a:off x="573550" y="1458161"/>
            <a:ext cx="1589417" cy="1157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" name="Kép 50">
            <a:extLst>
              <a:ext uri="{FF2B5EF4-FFF2-40B4-BE49-F238E27FC236}">
                <a16:creationId xmlns:a16="http://schemas.microsoft.com/office/drawing/2014/main" id="{AC0A800F-7BF2-E747-F509-9A44ED6A236F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73863" t="21075" r="6083" b="43410"/>
          <a:stretch>
            <a:fillRect/>
          </a:stretch>
        </p:blipFill>
        <p:spPr>
          <a:xfrm>
            <a:off x="6943430" y="164505"/>
            <a:ext cx="825511" cy="822345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5" name="Kép 4" descr="A képen szöveg, Betűtípus, embléma, Grafika látható&#10;&#10;Előfordulhat, hogy az AI által létrehozott tartalom helytelen.">
            <a:extLst>
              <a:ext uri="{FF2B5EF4-FFF2-40B4-BE49-F238E27FC236}">
                <a16:creationId xmlns:a16="http://schemas.microsoft.com/office/drawing/2014/main" id="{22EFF4A1-90ED-34F6-ACFA-F64588AA992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086666" y="1508896"/>
            <a:ext cx="3445870" cy="1012664"/>
          </a:xfrm>
          <a:prstGeom prst="rect">
            <a:avLst/>
          </a:prstGeom>
        </p:spPr>
      </p:pic>
      <p:sp>
        <p:nvSpPr>
          <p:cNvPr id="6" name="Szövegdoboz 5">
            <a:extLst>
              <a:ext uri="{FF2B5EF4-FFF2-40B4-BE49-F238E27FC236}">
                <a16:creationId xmlns:a16="http://schemas.microsoft.com/office/drawing/2014/main" id="{15B8CCA2-4DFA-FCD4-D020-6B6F34BB3697}"/>
              </a:ext>
            </a:extLst>
          </p:cNvPr>
          <p:cNvSpPr txBox="1"/>
          <p:nvPr/>
        </p:nvSpPr>
        <p:spPr>
          <a:xfrm>
            <a:off x="8919566" y="344980"/>
            <a:ext cx="2733694" cy="1372291"/>
          </a:xfrm>
          <a:prstGeom prst="roundRect">
            <a:avLst/>
          </a:prstGeom>
        </p:spPr>
        <p:style>
          <a:lnRef idx="2">
            <a:schemeClr val="accent2">
              <a:shade val="15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 defTabSz="914399">
              <a:lnSpc>
                <a:spcPct val="150000"/>
              </a:lnSpc>
              <a:defRPr/>
            </a:pPr>
            <a:r>
              <a:rPr lang="hu-HU" sz="2800">
                <a:solidFill>
                  <a:srgbClr val="121D46"/>
                </a:solidFill>
                <a:latin typeface="Poppins Bold" panose="020B0604020202020204" charset="-18"/>
                <a:cs typeface="Poppins Bold" panose="020B0604020202020204" charset="-18"/>
              </a:rPr>
              <a:t>7. hét</a:t>
            </a:r>
            <a:r>
              <a:rPr lang="hu-HU" sz="2800" b="1">
                <a:solidFill>
                  <a:srgbClr val="121D46"/>
                </a:solidFill>
                <a:latin typeface="Poppins Bold" panose="020B0604020202020204" charset="-18"/>
                <a:cs typeface="Poppins Bold" panose="020B0604020202020204" charset="-18"/>
              </a:rPr>
              <a:t> </a:t>
            </a:r>
            <a:br>
              <a:rPr lang="hu-HU" sz="2800" b="1">
                <a:solidFill>
                  <a:srgbClr val="121D46"/>
                </a:solidFill>
                <a:latin typeface="Poppins Bold" panose="020B0604020202020204" charset="-18"/>
                <a:cs typeface="Poppins Bold" panose="020B0604020202020204" charset="-18"/>
              </a:rPr>
            </a:br>
            <a:r>
              <a:rPr lang="hu-HU" sz="2400">
                <a:solidFill>
                  <a:srgbClr val="121D46"/>
                </a:solidFill>
                <a:latin typeface="Poppins Regular" panose="020B0604020202020204" charset="0"/>
                <a:cs typeface="Poppins Regular" panose="020B0604020202020204" charset="0"/>
              </a:rPr>
              <a:t>10/12-10/16</a:t>
            </a:r>
            <a:endParaRPr lang="hu-HU" sz="2400">
              <a:solidFill>
                <a:srgbClr val="121D46"/>
              </a:solidFill>
              <a:latin typeface="Poppins regular" panose="00000500000000000000" pitchFamily="2" charset="-18"/>
              <a:cs typeface="Poppins regular" panose="00000500000000000000" pitchFamily="2" charset="-18"/>
            </a:endParaRPr>
          </a:p>
        </p:txBody>
      </p:sp>
      <p:grpSp>
        <p:nvGrpSpPr>
          <p:cNvPr id="11" name="Csoportba foglalás 10">
            <a:extLst>
              <a:ext uri="{FF2B5EF4-FFF2-40B4-BE49-F238E27FC236}">
                <a16:creationId xmlns:a16="http://schemas.microsoft.com/office/drawing/2014/main" id="{9B3EA64E-DAA1-0435-D066-7DCB5E5F24A3}"/>
              </a:ext>
            </a:extLst>
          </p:cNvPr>
          <p:cNvGrpSpPr/>
          <p:nvPr/>
        </p:nvGrpSpPr>
        <p:grpSpPr>
          <a:xfrm>
            <a:off x="9514847" y="3924256"/>
            <a:ext cx="1626032" cy="2165234"/>
            <a:chOff x="9514847" y="3924256"/>
            <a:chExt cx="1626032" cy="2165234"/>
          </a:xfrm>
        </p:grpSpPr>
        <p:pic>
          <p:nvPicPr>
            <p:cNvPr id="7" name="Kép 6">
              <a:extLst>
                <a:ext uri="{FF2B5EF4-FFF2-40B4-BE49-F238E27FC236}">
                  <a16:creationId xmlns:a16="http://schemas.microsoft.com/office/drawing/2014/main" id="{34807C0F-3B42-12CE-49E2-9757780965DD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backgroundRemoval t="3891" b="95720" l="9845" r="88601">
                          <a14:foregroundMark x1="39378" y1="4669" x2="60104" y2="4669"/>
                          <a14:foregroundMark x1="31606" y1="90272" x2="66839" y2="96109"/>
                          <a14:foregroundMark x1="66839" y1="96109" x2="33161" y2="91829"/>
                          <a14:foregroundMark x1="33161" y1="91829" x2="63212" y2="92996"/>
                          <a14:foregroundMark x1="63212" y1="92996" x2="34715" y2="92996"/>
                          <a14:foregroundMark x1="34715" y1="95331" x2="67358" y2="95720"/>
                          <a14:foregroundMark x1="67358" y1="95720" x2="31088" y2="95331"/>
                          <a14:foregroundMark x1="38342" y1="8171" x2="40933" y2="8171"/>
                          <a14:foregroundMark x1="61140" y1="6615" x2="38342" y2="5837"/>
                        </a14:backgroundRemoval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9514847" y="3924256"/>
              <a:ext cx="1626032" cy="2165234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pic>
          <p:nvPicPr>
            <p:cNvPr id="8" name="Kép 7">
              <a:extLst>
                <a:ext uri="{FF2B5EF4-FFF2-40B4-BE49-F238E27FC236}">
                  <a16:creationId xmlns:a16="http://schemas.microsoft.com/office/drawing/2014/main" id="{7A4CF8B7-D631-B771-14C4-9C20E6F37CB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backgroundRemoval t="3891" b="95720" l="9845" r="88601">
                          <a14:foregroundMark x1="39378" y1="4669" x2="60104" y2="4669"/>
                          <a14:foregroundMark x1="31606" y1="90272" x2="66839" y2="96109"/>
                          <a14:foregroundMark x1="66839" y1="96109" x2="33161" y2="91829"/>
                          <a14:foregroundMark x1="33161" y1="91829" x2="63212" y2="92996"/>
                          <a14:foregroundMark x1="63212" y1="92996" x2="34715" y2="92996"/>
                          <a14:foregroundMark x1="34715" y1="95331" x2="67358" y2="95720"/>
                          <a14:foregroundMark x1="67358" y1="95720" x2="31088" y2="95331"/>
                          <a14:foregroundMark x1="38342" y1="8171" x2="40933" y2="8171"/>
                          <a14:foregroundMark x1="61140" y1="6615" x2="38342" y2="5837"/>
                        </a14:backgroundRemoval>
                      </a14:imgEffect>
                    </a14:imgLayer>
                  </a14:imgProps>
                </a:ext>
              </a:extLst>
            </a:blip>
            <a:srcRect t="54083" b="31457"/>
            <a:stretch>
              <a:fillRect/>
            </a:stretch>
          </p:blipFill>
          <p:spPr>
            <a:xfrm>
              <a:off x="9514847" y="5439902"/>
              <a:ext cx="1626032" cy="502737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</p:grpSp>
    </p:spTree>
    <p:extLst>
      <p:ext uri="{BB962C8B-B14F-4D97-AF65-F5344CB8AC3E}">
        <p14:creationId xmlns:p14="http://schemas.microsoft.com/office/powerpoint/2010/main" val="2117636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20">
        <p:fade/>
      </p:transition>
    </mc:Choice>
    <mc:Fallback xmlns="">
      <p:transition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78A8C7F-70FF-4C16-D144-289AFC81736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Kép 6" descr="A képen szöveg, képernyőkép, Betűtípus, tervezés látható&#10;&#10;Előfordulhat, hogy az AI által létrehozott tartalom helytelen.">
            <a:extLst>
              <a:ext uri="{FF2B5EF4-FFF2-40B4-BE49-F238E27FC236}">
                <a16:creationId xmlns:a16="http://schemas.microsoft.com/office/drawing/2014/main" id="{4E9A015F-7084-378F-56CD-E498104C8DA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4423" b="246"/>
          <a:stretch>
            <a:fillRect/>
          </a:stretch>
        </p:blipFill>
        <p:spPr>
          <a:xfrm>
            <a:off x="584060" y="3578551"/>
            <a:ext cx="1529845" cy="3022079"/>
          </a:xfrm>
          <a:prstGeom prst="rect">
            <a:avLst/>
          </a:prstGeom>
        </p:spPr>
      </p:pic>
      <p:sp>
        <p:nvSpPr>
          <p:cNvPr id="36" name="Téglalap 35">
            <a:extLst>
              <a:ext uri="{FF2B5EF4-FFF2-40B4-BE49-F238E27FC236}">
                <a16:creationId xmlns:a16="http://schemas.microsoft.com/office/drawing/2014/main" id="{7E08FB5D-E5AD-220F-BCF3-4FAAE5780AF3}"/>
              </a:ext>
            </a:extLst>
          </p:cNvPr>
          <p:cNvSpPr/>
          <p:nvPr/>
        </p:nvSpPr>
        <p:spPr>
          <a:xfrm>
            <a:off x="9283788" y="5911109"/>
            <a:ext cx="2731231" cy="63330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35" name="Szövegdoboz 34">
            <a:extLst>
              <a:ext uri="{FF2B5EF4-FFF2-40B4-BE49-F238E27FC236}">
                <a16:creationId xmlns:a16="http://schemas.microsoft.com/office/drawing/2014/main" id="{AA33B331-BB2D-13CC-275C-FA6DEC85EA56}"/>
              </a:ext>
            </a:extLst>
          </p:cNvPr>
          <p:cNvSpPr txBox="1"/>
          <p:nvPr/>
        </p:nvSpPr>
        <p:spPr>
          <a:xfrm>
            <a:off x="8950156" y="2276308"/>
            <a:ext cx="2733694" cy="4324322"/>
          </a:xfrm>
          <a:prstGeom prst="rect">
            <a:avLst/>
          </a:prstGeom>
          <a:solidFill>
            <a:schemeClr val="tx2">
              <a:lumMod val="60000"/>
              <a:lumOff val="40000"/>
              <a:alpha val="10000"/>
            </a:schemeClr>
          </a:solidFill>
          <a:ln w="19050">
            <a:solidFill>
              <a:schemeClr val="accent1">
                <a:lumMod val="75000"/>
              </a:schemeClr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endParaRPr lang="hu-HU" sz="1600" b="1" dirty="0">
              <a:solidFill>
                <a:srgbClr val="FF0000"/>
              </a:solidFill>
            </a:endParaRPr>
          </a:p>
        </p:txBody>
      </p:sp>
      <p:sp>
        <p:nvSpPr>
          <p:cNvPr id="2" name="Cím 1">
            <a:extLst>
              <a:ext uri="{FF2B5EF4-FFF2-40B4-BE49-F238E27FC236}">
                <a16:creationId xmlns:a16="http://schemas.microsoft.com/office/drawing/2014/main" id="{047BFE15-48A8-BD87-BA23-566747CFCA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5071" y="298478"/>
            <a:ext cx="10749375" cy="554400"/>
          </a:xfrm>
        </p:spPr>
        <p:txBody>
          <a:bodyPr/>
          <a:lstStyle/>
          <a:p>
            <a:r>
              <a:rPr lang="hu-HU"/>
              <a:t>Feedback through POTEcho</a:t>
            </a:r>
            <a:endParaRPr lang="hu-HU">
              <a:latin typeface="Poppins Bold" panose="020B0604020202020204" charset="0"/>
              <a:cs typeface="Poppins Bold" panose="020B0604020202020204" charset="0"/>
            </a:endParaRPr>
          </a:p>
        </p:txBody>
      </p:sp>
      <p:sp>
        <p:nvSpPr>
          <p:cNvPr id="4" name="Szöveg helye 3">
            <a:extLst>
              <a:ext uri="{FF2B5EF4-FFF2-40B4-BE49-F238E27FC236}">
                <a16:creationId xmlns:a16="http://schemas.microsoft.com/office/drawing/2014/main" id="{983F22AF-B785-FBCF-EC5E-C61C4E4E4575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107440" y="921972"/>
            <a:ext cx="10160785" cy="4096037"/>
          </a:xfrm>
        </p:spPr>
        <p:txBody>
          <a:bodyPr/>
          <a:lstStyle/>
          <a:p>
            <a:pPr marL="0" indent="0">
              <a:buNone/>
            </a:pPr>
            <a:r>
              <a:rPr lang="de-DE">
                <a:latin typeface="Poppins Regular" panose="020B0604020202020204" charset="0"/>
                <a:cs typeface="Poppins Regular" panose="020B0604020202020204" charset="0"/>
              </a:rPr>
              <a:t>App </a:t>
            </a:r>
            <a:r>
              <a:rPr lang="hu-HU">
                <a:latin typeface="Poppins Regular" panose="020B0604020202020204" charset="0"/>
                <a:cs typeface="Poppins Regular" panose="020B0604020202020204" charset="0"/>
              </a:rPr>
              <a:t>	  or</a:t>
            </a:r>
            <a:r>
              <a:rPr lang="de-DE">
                <a:latin typeface="Poppins Regular" panose="020B0604020202020204" charset="0"/>
                <a:cs typeface="Poppins Regular" panose="020B0604020202020204" charset="0"/>
              </a:rPr>
              <a:t> </a:t>
            </a:r>
            <a:r>
              <a:rPr lang="hu-HU">
                <a:latin typeface="Poppins Regular" panose="020B0604020202020204" charset="0"/>
                <a:cs typeface="Poppins Regular" panose="020B0604020202020204" charset="0"/>
              </a:rPr>
              <a:t>	</a:t>
            </a:r>
            <a:r>
              <a:rPr lang="de-DE">
                <a:latin typeface="Poppins Regular" panose="020B0604020202020204" charset="0"/>
                <a:cs typeface="Poppins Regular" panose="020B0604020202020204" charset="0"/>
              </a:rPr>
              <a:t>potecho.pte.hu</a:t>
            </a:r>
            <a:endParaRPr lang="hu-HU">
              <a:latin typeface="Poppins Regular" panose="020B0604020202020204" charset="0"/>
              <a:cs typeface="Poppins Regular" panose="020B0604020202020204" charset="0"/>
            </a:endParaRPr>
          </a:p>
        </p:txBody>
      </p:sp>
      <p:grpSp>
        <p:nvGrpSpPr>
          <p:cNvPr id="34" name="Csoportba foglalás 33">
            <a:extLst>
              <a:ext uri="{FF2B5EF4-FFF2-40B4-BE49-F238E27FC236}">
                <a16:creationId xmlns:a16="http://schemas.microsoft.com/office/drawing/2014/main" id="{97EDC85E-AED5-C673-648F-F78E2510C6F6}"/>
              </a:ext>
            </a:extLst>
          </p:cNvPr>
          <p:cNvGrpSpPr/>
          <p:nvPr/>
        </p:nvGrpSpPr>
        <p:grpSpPr>
          <a:xfrm>
            <a:off x="8754440" y="2384140"/>
            <a:ext cx="3151315" cy="4063737"/>
            <a:chOff x="8886209" y="2551765"/>
            <a:chExt cx="3148476" cy="4060075"/>
          </a:xfrm>
          <a:noFill/>
        </p:grpSpPr>
        <p:sp>
          <p:nvSpPr>
            <p:cNvPr id="9" name="Szövegdoboz 8">
              <a:extLst>
                <a:ext uri="{FF2B5EF4-FFF2-40B4-BE49-F238E27FC236}">
                  <a16:creationId xmlns:a16="http://schemas.microsoft.com/office/drawing/2014/main" id="{BBD9A73D-FEC5-1CD5-9C57-ECFC15F92F97}"/>
                </a:ext>
              </a:extLst>
            </p:cNvPr>
            <p:cNvSpPr txBox="1"/>
            <p:nvPr/>
          </p:nvSpPr>
          <p:spPr>
            <a:xfrm>
              <a:off x="8886210" y="2917056"/>
              <a:ext cx="3148474" cy="461249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pPr algn="ctr"/>
              <a:r>
                <a:rPr lang="hu-HU" sz="1200">
                  <a:latin typeface="Poppins Regular" panose="020B0604020202020204" charset="0"/>
                  <a:cs typeface="Poppins Regular" panose="020B0604020202020204" charset="0"/>
                </a:rPr>
                <a:t>Entry: at least 5 completed</a:t>
              </a:r>
              <a:br>
                <a:rPr lang="hu-HU" sz="1200">
                  <a:latin typeface="Poppins Regular" panose="020B0604020202020204" charset="0"/>
                  <a:cs typeface="Poppins Regular" panose="020B0604020202020204" charset="0"/>
                </a:rPr>
              </a:br>
              <a:r>
                <a:rPr lang="hu-HU" sz="1200">
                  <a:latin typeface="Poppins Regular" panose="020B0604020202020204" charset="0"/>
                  <a:cs typeface="Poppins Regular" panose="020B0604020202020204" charset="0"/>
                </a:rPr>
                <a:t>survey during this week</a:t>
              </a:r>
            </a:p>
          </p:txBody>
        </p:sp>
        <p:sp>
          <p:nvSpPr>
            <p:cNvPr id="21" name="Szövegdoboz 20">
              <a:extLst>
                <a:ext uri="{FF2B5EF4-FFF2-40B4-BE49-F238E27FC236}">
                  <a16:creationId xmlns:a16="http://schemas.microsoft.com/office/drawing/2014/main" id="{087E2A74-0668-88D8-7968-B7DAB81132D6}"/>
                </a:ext>
              </a:extLst>
            </p:cNvPr>
            <p:cNvSpPr txBox="1"/>
            <p:nvPr/>
          </p:nvSpPr>
          <p:spPr>
            <a:xfrm>
              <a:off x="8886210" y="3436235"/>
              <a:ext cx="3148474" cy="523220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pPr algn="ctr" rtl="0">
                <a:buNone/>
              </a:pPr>
              <a:r>
                <a:rPr lang="hu-HU" sz="1400" b="0" i="0">
                  <a:solidFill>
                    <a:srgbClr val="000000"/>
                  </a:solidFill>
                  <a:effectLst/>
                  <a:latin typeface="Poppins Bold" panose="020B0604020202020204" charset="0"/>
                  <a:cs typeface="Poppins Bold" panose="020B0604020202020204" charset="0"/>
                </a:rPr>
                <a:t>5 PIECES</a:t>
              </a:r>
              <a:endParaRPr lang="hu-HU" sz="1400">
                <a:effectLst/>
                <a:latin typeface="Poppins Bold" panose="020B0604020202020204" charset="0"/>
                <a:cs typeface="Poppins Bold" panose="020B0604020202020204" charset="0"/>
              </a:endParaRPr>
            </a:p>
            <a:p>
              <a:pPr algn="ctr" rtl="0">
                <a:buNone/>
              </a:pPr>
              <a:r>
                <a:rPr lang="hu-HU" sz="1400" b="0" i="0">
                  <a:solidFill>
                    <a:srgbClr val="FF3131"/>
                  </a:solidFill>
                  <a:effectLst/>
                  <a:latin typeface="Poppins Bold" panose="020B0604020202020204" charset="0"/>
                  <a:cs typeface="Poppins Bold" panose="020B0604020202020204" charset="0"/>
                </a:rPr>
                <a:t>UPMS FLASK</a:t>
              </a:r>
              <a:endParaRPr lang="hu-HU" sz="1400">
                <a:effectLst/>
                <a:latin typeface="Poppins Bold" panose="020B0604020202020204" charset="0"/>
                <a:cs typeface="Poppins Bold" panose="020B0604020202020204" charset="0"/>
              </a:endParaRPr>
            </a:p>
          </p:txBody>
        </p:sp>
        <p:sp>
          <p:nvSpPr>
            <p:cNvPr id="27" name="Szövegdoboz 26">
              <a:extLst>
                <a:ext uri="{FF2B5EF4-FFF2-40B4-BE49-F238E27FC236}">
                  <a16:creationId xmlns:a16="http://schemas.microsoft.com/office/drawing/2014/main" id="{CAC46404-44FB-CD21-3CF2-435CF9FAB9B3}"/>
                </a:ext>
              </a:extLst>
            </p:cNvPr>
            <p:cNvSpPr txBox="1"/>
            <p:nvPr/>
          </p:nvSpPr>
          <p:spPr>
            <a:xfrm>
              <a:off x="8886209" y="6350230"/>
              <a:ext cx="3148474" cy="261610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pPr algn="ctr"/>
              <a:r>
                <a:rPr lang="hu-HU" sz="1100">
                  <a:latin typeface="Poppins Regular" panose="020B0604020202020204" charset="0"/>
                  <a:cs typeface="Poppins Regular" panose="020B0604020202020204" charset="0"/>
                </a:rPr>
                <a:t>Provided by </a:t>
              </a:r>
              <a:r>
                <a:rPr lang="hu-HU" sz="1100" i="1">
                  <a:latin typeface="Poppins Regular" panose="020B0604020202020204" charset="0"/>
                  <a:cs typeface="Poppins Regular" panose="020B0604020202020204" charset="0"/>
                </a:rPr>
                <a:t>UPMS</a:t>
              </a:r>
            </a:p>
          </p:txBody>
        </p:sp>
        <p:sp>
          <p:nvSpPr>
            <p:cNvPr id="33" name="Szövegdoboz 32">
              <a:extLst>
                <a:ext uri="{FF2B5EF4-FFF2-40B4-BE49-F238E27FC236}">
                  <a16:creationId xmlns:a16="http://schemas.microsoft.com/office/drawing/2014/main" id="{DA9BE371-8E4D-6D3B-82E9-F5E109AF8545}"/>
                </a:ext>
              </a:extLst>
            </p:cNvPr>
            <p:cNvSpPr txBox="1"/>
            <p:nvPr/>
          </p:nvSpPr>
          <p:spPr>
            <a:xfrm>
              <a:off x="8886211" y="2551765"/>
              <a:ext cx="3148474" cy="324256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pPr algn="ctr"/>
              <a:r>
                <a:rPr lang="hu-HU">
                  <a:latin typeface="Poppins Bold" panose="020B0604020202020204" charset="0"/>
                  <a:cs typeface="Poppins Bold" panose="020B0604020202020204" charset="0"/>
                </a:rPr>
                <a:t>POTEcho </a:t>
              </a:r>
              <a:r>
                <a:rPr lang="hu-HU" u="sng">
                  <a:latin typeface="Poppins Bold" panose="020B0604020202020204" charset="0"/>
                  <a:cs typeface="Poppins Bold" panose="020B0604020202020204" charset="0"/>
                </a:rPr>
                <a:t>Prize Draw</a:t>
              </a:r>
            </a:p>
          </p:txBody>
        </p:sp>
      </p:grpSp>
      <p:pic>
        <p:nvPicPr>
          <p:cNvPr id="19" name="Kép 18">
            <a:extLst>
              <a:ext uri="{FF2B5EF4-FFF2-40B4-BE49-F238E27FC236}">
                <a16:creationId xmlns:a16="http://schemas.microsoft.com/office/drawing/2014/main" id="{19D7BFB8-66F2-D783-CFC7-3A2EDCF4C5F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553" t="12941" r="2338"/>
          <a:stretch>
            <a:fillRect/>
          </a:stretch>
        </p:blipFill>
        <p:spPr>
          <a:xfrm>
            <a:off x="2123392" y="3572105"/>
            <a:ext cx="5933098" cy="302207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3" name="Szövegdoboz 42">
            <a:extLst>
              <a:ext uri="{FF2B5EF4-FFF2-40B4-BE49-F238E27FC236}">
                <a16:creationId xmlns:a16="http://schemas.microsoft.com/office/drawing/2014/main" id="{331DDF3D-1E33-14E5-B3B6-9A204B76CC51}"/>
              </a:ext>
            </a:extLst>
          </p:cNvPr>
          <p:cNvSpPr txBox="1"/>
          <p:nvPr/>
        </p:nvSpPr>
        <p:spPr>
          <a:xfrm>
            <a:off x="5242410" y="2347352"/>
            <a:ext cx="3063635" cy="307777"/>
          </a:xfrm>
          <a:prstGeom prst="rect">
            <a:avLst/>
          </a:prstGeom>
          <a:noFill/>
          <a:ln w="19050">
            <a:noFill/>
          </a:ln>
          <a:effectLst/>
        </p:spPr>
        <p:txBody>
          <a:bodyPr wrap="square" rtlCol="0">
            <a:spAutoFit/>
          </a:bodyPr>
          <a:lstStyle/>
          <a:p>
            <a:pPr algn="ctr"/>
            <a:r>
              <a:rPr lang="de-DE" sz="1400">
                <a:solidFill>
                  <a:srgbClr val="121D46"/>
                </a:solidFill>
                <a:latin typeface="Poppins Regular" panose="020B0604020202020204" charset="0"/>
                <a:cs typeface="Poppins Regular" panose="020B0604020202020204" charset="0"/>
              </a:rPr>
              <a:t>Ano</a:t>
            </a:r>
            <a:r>
              <a:rPr lang="hu-HU" sz="1400">
                <a:solidFill>
                  <a:srgbClr val="121D46"/>
                </a:solidFill>
                <a:latin typeface="Poppins Regular" panose="020B0604020202020204" charset="0"/>
                <a:cs typeface="Poppins Regular" panose="020B0604020202020204" charset="0"/>
              </a:rPr>
              <a:t>nimity provided!</a:t>
            </a:r>
            <a:endParaRPr lang="hu-HU" sz="1400" dirty="0">
              <a:solidFill>
                <a:srgbClr val="121D46"/>
              </a:solidFill>
              <a:latin typeface="Poppins Regular" panose="020B0604020202020204" charset="0"/>
              <a:cs typeface="Poppins Regular" panose="020B0604020202020204" charset="0"/>
            </a:endParaRPr>
          </a:p>
        </p:txBody>
      </p:sp>
      <p:pic>
        <p:nvPicPr>
          <p:cNvPr id="49" name="Kép 48" descr="A képen minta, tér, Grafika, pixel látható&#10;&#10;Előfordulhat, hogy az AI által létrehozott tartalom helytelen.">
            <a:extLst>
              <a:ext uri="{FF2B5EF4-FFF2-40B4-BE49-F238E27FC236}">
                <a16:creationId xmlns:a16="http://schemas.microsoft.com/office/drawing/2014/main" id="{E3BF0BD0-3FAB-CE89-42F9-75543BA3646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28" t="10641" r="11049" b="11473"/>
          <a:stretch>
            <a:fillRect/>
          </a:stretch>
        </p:blipFill>
        <p:spPr>
          <a:xfrm>
            <a:off x="2749708" y="1369073"/>
            <a:ext cx="2050564" cy="2041729"/>
          </a:xfrm>
          <a:prstGeom prst="rect">
            <a:avLst/>
          </a:prstGeom>
        </p:spPr>
      </p:pic>
      <p:pic>
        <p:nvPicPr>
          <p:cNvPr id="50" name="Picture 4" descr="App Store Vector Art, Icons, and Graphics for Free Download">
            <a:extLst>
              <a:ext uri="{FF2B5EF4-FFF2-40B4-BE49-F238E27FC236}">
                <a16:creationId xmlns:a16="http://schemas.microsoft.com/office/drawing/2014/main" id="{A40A2872-6CC0-9F93-5ADE-EAF73B24206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628" t="20671" r="7169" b="20791"/>
          <a:stretch>
            <a:fillRect/>
          </a:stretch>
        </p:blipFill>
        <p:spPr bwMode="auto">
          <a:xfrm>
            <a:off x="573550" y="1497977"/>
            <a:ext cx="1589417" cy="1157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" name="Kép 50">
            <a:extLst>
              <a:ext uri="{FF2B5EF4-FFF2-40B4-BE49-F238E27FC236}">
                <a16:creationId xmlns:a16="http://schemas.microsoft.com/office/drawing/2014/main" id="{6ADAD259-28B1-D7BF-CA29-2F9D1D4629EE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73863" t="21075" r="6083" b="43410"/>
          <a:stretch>
            <a:fillRect/>
          </a:stretch>
        </p:blipFill>
        <p:spPr>
          <a:xfrm>
            <a:off x="5951845" y="164505"/>
            <a:ext cx="825511" cy="822345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5" name="Kép 4" descr="A képen szöveg, Betűtípus, embléma, Grafika látható&#10;&#10;Előfordulhat, hogy az AI által létrehozott tartalom helytelen.">
            <a:extLst>
              <a:ext uri="{FF2B5EF4-FFF2-40B4-BE49-F238E27FC236}">
                <a16:creationId xmlns:a16="http://schemas.microsoft.com/office/drawing/2014/main" id="{2741874A-71BB-7017-0D22-6C9A9651AAB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560925" y="1563364"/>
            <a:ext cx="2429734" cy="798504"/>
          </a:xfrm>
          <a:prstGeom prst="rect">
            <a:avLst/>
          </a:prstGeom>
        </p:spPr>
      </p:pic>
      <p:sp>
        <p:nvSpPr>
          <p:cNvPr id="8" name="Szövegdoboz 7">
            <a:extLst>
              <a:ext uri="{FF2B5EF4-FFF2-40B4-BE49-F238E27FC236}">
                <a16:creationId xmlns:a16="http://schemas.microsoft.com/office/drawing/2014/main" id="{F5D37E51-F0D4-6F0C-E55A-267939E907AE}"/>
              </a:ext>
            </a:extLst>
          </p:cNvPr>
          <p:cNvSpPr txBox="1"/>
          <p:nvPr/>
        </p:nvSpPr>
        <p:spPr>
          <a:xfrm>
            <a:off x="8919566" y="344980"/>
            <a:ext cx="2733694" cy="1566954"/>
          </a:xfrm>
          <a:prstGeom prst="roundRect">
            <a:avLst/>
          </a:prstGeom>
        </p:spPr>
        <p:style>
          <a:lnRef idx="2">
            <a:schemeClr val="accent2">
              <a:shade val="15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lvl="0" algn="ctr" defTabSz="914399">
              <a:lnSpc>
                <a:spcPct val="150000"/>
              </a:lnSpc>
              <a:defRPr/>
            </a:pPr>
            <a:r>
              <a:rPr lang="hu-HU" sz="3200">
                <a:solidFill>
                  <a:srgbClr val="121D46"/>
                </a:solidFill>
                <a:latin typeface="Poppins Bold" panose="020B0604020202020204" charset="-18"/>
                <a:cs typeface="Poppins Bold" panose="020B0604020202020204" charset="-18"/>
              </a:rPr>
              <a:t>Week 7</a:t>
            </a:r>
            <a:br>
              <a:rPr lang="hu-HU" sz="3200" b="1">
                <a:solidFill>
                  <a:srgbClr val="121D46"/>
                </a:solidFill>
                <a:latin typeface="Poppins Bold" panose="020B0604020202020204" charset="-18"/>
                <a:cs typeface="Poppins Bold" panose="020B0604020202020204" charset="-18"/>
              </a:rPr>
            </a:br>
            <a:r>
              <a:rPr lang="hu-HU" sz="2800">
                <a:solidFill>
                  <a:srgbClr val="121D46"/>
                </a:solidFill>
                <a:latin typeface="Poppins Regular" panose="020B0604020202020204" charset="0"/>
                <a:cs typeface="Poppins Regular" panose="020B0604020202020204" charset="0"/>
              </a:rPr>
              <a:t>10/12-10/16</a:t>
            </a:r>
            <a:endParaRPr lang="hu-HU" sz="2800" dirty="0">
              <a:solidFill>
                <a:srgbClr val="121D46"/>
              </a:solidFill>
              <a:latin typeface="Poppins regular" panose="00000500000000000000" pitchFamily="2" charset="-18"/>
              <a:cs typeface="Poppins regular" panose="00000500000000000000" pitchFamily="2" charset="-18"/>
            </a:endParaRPr>
          </a:p>
        </p:txBody>
      </p:sp>
      <p:grpSp>
        <p:nvGrpSpPr>
          <p:cNvPr id="3" name="Csoportba foglalás 2">
            <a:extLst>
              <a:ext uri="{FF2B5EF4-FFF2-40B4-BE49-F238E27FC236}">
                <a16:creationId xmlns:a16="http://schemas.microsoft.com/office/drawing/2014/main" id="{BE9564B3-C7E6-832E-BA83-4BA14FA2F7D1}"/>
              </a:ext>
            </a:extLst>
          </p:cNvPr>
          <p:cNvGrpSpPr/>
          <p:nvPr/>
        </p:nvGrpSpPr>
        <p:grpSpPr>
          <a:xfrm>
            <a:off x="9514847" y="3924256"/>
            <a:ext cx="1626032" cy="2165234"/>
            <a:chOff x="9514847" y="3924256"/>
            <a:chExt cx="1626032" cy="2165234"/>
          </a:xfrm>
        </p:grpSpPr>
        <p:pic>
          <p:nvPicPr>
            <p:cNvPr id="6" name="Kép 5">
              <a:extLst>
                <a:ext uri="{FF2B5EF4-FFF2-40B4-BE49-F238E27FC236}">
                  <a16:creationId xmlns:a16="http://schemas.microsoft.com/office/drawing/2014/main" id="{0F064814-B212-D47F-3A8D-4F2A4135F3CD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backgroundRemoval t="3891" b="95720" l="9845" r="88601">
                          <a14:foregroundMark x1="39378" y1="4669" x2="60104" y2="4669"/>
                          <a14:foregroundMark x1="31606" y1="90272" x2="66839" y2="96109"/>
                          <a14:foregroundMark x1="66839" y1="96109" x2="33161" y2="91829"/>
                          <a14:foregroundMark x1="33161" y1="91829" x2="63212" y2="92996"/>
                          <a14:foregroundMark x1="63212" y1="92996" x2="34715" y2="92996"/>
                          <a14:foregroundMark x1="34715" y1="95331" x2="67358" y2="95720"/>
                          <a14:foregroundMark x1="67358" y1="95720" x2="31088" y2="95331"/>
                          <a14:foregroundMark x1="38342" y1="8171" x2="40933" y2="8171"/>
                          <a14:foregroundMark x1="61140" y1="6615" x2="38342" y2="5837"/>
                        </a14:backgroundRemoval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9514847" y="3924256"/>
              <a:ext cx="1626032" cy="2165234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pic>
          <p:nvPicPr>
            <p:cNvPr id="10" name="Kép 9">
              <a:extLst>
                <a:ext uri="{FF2B5EF4-FFF2-40B4-BE49-F238E27FC236}">
                  <a16:creationId xmlns:a16="http://schemas.microsoft.com/office/drawing/2014/main" id="{55A0BADD-CF4B-1C49-9A23-D59572A18CD8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backgroundRemoval t="3891" b="95720" l="9845" r="88601">
                          <a14:foregroundMark x1="39378" y1="4669" x2="60104" y2="4669"/>
                          <a14:foregroundMark x1="31606" y1="90272" x2="66839" y2="96109"/>
                          <a14:foregroundMark x1="66839" y1="96109" x2="33161" y2="91829"/>
                          <a14:foregroundMark x1="33161" y1="91829" x2="63212" y2="92996"/>
                          <a14:foregroundMark x1="63212" y1="92996" x2="34715" y2="92996"/>
                          <a14:foregroundMark x1="34715" y1="95331" x2="67358" y2="95720"/>
                          <a14:foregroundMark x1="67358" y1="95720" x2="31088" y2="95331"/>
                          <a14:foregroundMark x1="38342" y1="8171" x2="40933" y2="8171"/>
                          <a14:foregroundMark x1="61140" y1="6615" x2="38342" y2="5837"/>
                        </a14:backgroundRemoval>
                      </a14:imgEffect>
                    </a14:imgLayer>
                  </a14:imgProps>
                </a:ext>
              </a:extLst>
            </a:blip>
            <a:srcRect t="54083" b="31457"/>
            <a:stretch>
              <a:fillRect/>
            </a:stretch>
          </p:blipFill>
          <p:spPr>
            <a:xfrm>
              <a:off x="9514847" y="5439902"/>
              <a:ext cx="1626032" cy="502737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</p:grpSp>
    </p:spTree>
    <p:extLst>
      <p:ext uri="{BB962C8B-B14F-4D97-AF65-F5344CB8AC3E}">
        <p14:creationId xmlns:p14="http://schemas.microsoft.com/office/powerpoint/2010/main" val="3809909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20">
        <p:fade/>
      </p:transition>
    </mc:Choice>
    <mc:Fallback xmlns="">
      <p:transition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D6C9293-C437-ACBB-BF96-0F4506A234C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Téglalap 35">
            <a:extLst>
              <a:ext uri="{FF2B5EF4-FFF2-40B4-BE49-F238E27FC236}">
                <a16:creationId xmlns:a16="http://schemas.microsoft.com/office/drawing/2014/main" id="{9EDF2624-640C-359A-A13F-749F62F474A5}"/>
              </a:ext>
            </a:extLst>
          </p:cNvPr>
          <p:cNvSpPr/>
          <p:nvPr/>
        </p:nvSpPr>
        <p:spPr>
          <a:xfrm>
            <a:off x="9283788" y="5911109"/>
            <a:ext cx="2731231" cy="63330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35" name="Szövegdoboz 34">
            <a:extLst>
              <a:ext uri="{FF2B5EF4-FFF2-40B4-BE49-F238E27FC236}">
                <a16:creationId xmlns:a16="http://schemas.microsoft.com/office/drawing/2014/main" id="{5210C934-F6C7-56B7-0907-DBFB15E4E12F}"/>
              </a:ext>
            </a:extLst>
          </p:cNvPr>
          <p:cNvSpPr txBox="1"/>
          <p:nvPr/>
        </p:nvSpPr>
        <p:spPr>
          <a:xfrm>
            <a:off x="8950156" y="2276308"/>
            <a:ext cx="2733694" cy="4324322"/>
          </a:xfrm>
          <a:prstGeom prst="rect">
            <a:avLst/>
          </a:prstGeom>
          <a:solidFill>
            <a:schemeClr val="tx2">
              <a:lumMod val="60000"/>
              <a:lumOff val="40000"/>
              <a:alpha val="10000"/>
            </a:schemeClr>
          </a:solidFill>
          <a:ln w="19050">
            <a:solidFill>
              <a:schemeClr val="accent1">
                <a:lumMod val="75000"/>
              </a:schemeClr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endParaRPr lang="hu-HU" sz="1600" b="1" dirty="0">
              <a:solidFill>
                <a:srgbClr val="FF0000"/>
              </a:solidFill>
            </a:endParaRPr>
          </a:p>
        </p:txBody>
      </p:sp>
      <p:sp>
        <p:nvSpPr>
          <p:cNvPr id="2" name="Cím 1">
            <a:extLst>
              <a:ext uri="{FF2B5EF4-FFF2-40B4-BE49-F238E27FC236}">
                <a16:creationId xmlns:a16="http://schemas.microsoft.com/office/drawing/2014/main" id="{7FEC5B6A-661E-39B3-44B5-705EF6C22A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5071" y="298478"/>
            <a:ext cx="10749375" cy="554400"/>
          </a:xfrm>
        </p:spPr>
        <p:txBody>
          <a:bodyPr/>
          <a:lstStyle/>
          <a:p>
            <a:r>
              <a:rPr lang="hu-HU"/>
              <a:t>Bitte um Feedback über POTEcho</a:t>
            </a:r>
            <a:endParaRPr lang="hu-HU">
              <a:latin typeface="Poppins Bold" panose="020B0604020202020204" charset="0"/>
              <a:cs typeface="Poppins Bold" panose="020B0604020202020204" charset="0"/>
            </a:endParaRPr>
          </a:p>
        </p:txBody>
      </p:sp>
      <p:sp>
        <p:nvSpPr>
          <p:cNvPr id="4" name="Szöveg helye 3">
            <a:extLst>
              <a:ext uri="{FF2B5EF4-FFF2-40B4-BE49-F238E27FC236}">
                <a16:creationId xmlns:a16="http://schemas.microsoft.com/office/drawing/2014/main" id="{83EBAA2F-B7E0-4783-8C08-E8C19AA320C2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107440" y="921972"/>
            <a:ext cx="10160785" cy="4096037"/>
          </a:xfrm>
        </p:spPr>
        <p:txBody>
          <a:bodyPr/>
          <a:lstStyle/>
          <a:p>
            <a:pPr marL="0" indent="0">
              <a:buNone/>
            </a:pPr>
            <a:r>
              <a:rPr lang="de-DE">
                <a:latin typeface="Poppins Regular" panose="020B0604020202020204" charset="0"/>
                <a:cs typeface="Poppins Regular" panose="020B0604020202020204" charset="0"/>
              </a:rPr>
              <a:t>App </a:t>
            </a:r>
            <a:r>
              <a:rPr lang="hu-HU">
                <a:latin typeface="Poppins Regular" panose="020B0604020202020204" charset="0"/>
                <a:cs typeface="Poppins Regular" panose="020B0604020202020204" charset="0"/>
              </a:rPr>
              <a:t>	</a:t>
            </a:r>
            <a:r>
              <a:rPr lang="de-DE">
                <a:latin typeface="Poppins Regular" panose="020B0604020202020204" charset="0"/>
                <a:cs typeface="Poppins Regular" panose="020B0604020202020204" charset="0"/>
              </a:rPr>
              <a:t>oder </a:t>
            </a:r>
            <a:r>
              <a:rPr lang="hu-HU">
                <a:latin typeface="Poppins Regular" panose="020B0604020202020204" charset="0"/>
                <a:cs typeface="Poppins Regular" panose="020B0604020202020204" charset="0"/>
              </a:rPr>
              <a:t>	</a:t>
            </a:r>
            <a:r>
              <a:rPr lang="de-DE">
                <a:latin typeface="Poppins Regular" panose="020B0604020202020204" charset="0"/>
                <a:cs typeface="Poppins Regular" panose="020B0604020202020204" charset="0"/>
              </a:rPr>
              <a:t>potecho.pte.hu</a:t>
            </a:r>
            <a:endParaRPr lang="hu-HU">
              <a:latin typeface="Poppins Regular" panose="020B0604020202020204" charset="0"/>
              <a:cs typeface="Poppins Regular" panose="020B0604020202020204" charset="0"/>
            </a:endParaRPr>
          </a:p>
        </p:txBody>
      </p:sp>
      <p:grpSp>
        <p:nvGrpSpPr>
          <p:cNvPr id="34" name="Csoportba foglalás 33">
            <a:extLst>
              <a:ext uri="{FF2B5EF4-FFF2-40B4-BE49-F238E27FC236}">
                <a16:creationId xmlns:a16="http://schemas.microsoft.com/office/drawing/2014/main" id="{6673B500-2BE9-B594-30BE-639D9F167680}"/>
              </a:ext>
            </a:extLst>
          </p:cNvPr>
          <p:cNvGrpSpPr/>
          <p:nvPr/>
        </p:nvGrpSpPr>
        <p:grpSpPr>
          <a:xfrm>
            <a:off x="8754440" y="2384140"/>
            <a:ext cx="3151315" cy="4063737"/>
            <a:chOff x="8886209" y="2551765"/>
            <a:chExt cx="3148476" cy="4060075"/>
          </a:xfrm>
          <a:noFill/>
        </p:grpSpPr>
        <p:sp>
          <p:nvSpPr>
            <p:cNvPr id="9" name="Szövegdoboz 8">
              <a:extLst>
                <a:ext uri="{FF2B5EF4-FFF2-40B4-BE49-F238E27FC236}">
                  <a16:creationId xmlns:a16="http://schemas.microsoft.com/office/drawing/2014/main" id="{AD49C60E-F8C2-17F8-545B-A29C5AEA35A6}"/>
                </a:ext>
              </a:extLst>
            </p:cNvPr>
            <p:cNvSpPr txBox="1"/>
            <p:nvPr/>
          </p:nvSpPr>
          <p:spPr>
            <a:xfrm>
              <a:off x="8886210" y="2917056"/>
              <a:ext cx="3148474" cy="461665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pPr algn="ctr"/>
              <a:r>
                <a:rPr lang="de-DE" sz="1200">
                  <a:latin typeface="Poppins Regular" panose="020B0604020202020204" charset="0"/>
                  <a:cs typeface="Poppins Regular" panose="020B0604020202020204" charset="0"/>
                </a:rPr>
                <a:t>Mindestens 5 ausgefüllte</a:t>
              </a:r>
              <a:br>
                <a:rPr lang="hu-HU" sz="1200">
                  <a:latin typeface="Poppins Regular" panose="020B0604020202020204" charset="0"/>
                  <a:cs typeface="Poppins Regular" panose="020B0604020202020204" charset="0"/>
                </a:rPr>
              </a:br>
              <a:r>
                <a:rPr lang="de-DE" sz="1200">
                  <a:latin typeface="Poppins Regular" panose="020B0604020202020204" charset="0"/>
                  <a:cs typeface="Poppins Regular" panose="020B0604020202020204" charset="0"/>
                </a:rPr>
                <a:t>Feedbacks</a:t>
              </a:r>
              <a:r>
                <a:rPr lang="hu-HU" sz="1200">
                  <a:latin typeface="Poppins Regular" panose="020B0604020202020204" charset="0"/>
                  <a:cs typeface="Poppins Regular" panose="020B0604020202020204" charset="0"/>
                </a:rPr>
                <a:t> </a:t>
              </a:r>
              <a:r>
                <a:rPr lang="de-DE" sz="1200">
                  <a:latin typeface="Poppins Regular" panose="020B0604020202020204" charset="0"/>
                  <a:cs typeface="Poppins Regular" panose="020B0604020202020204" charset="0"/>
                </a:rPr>
                <a:t>in d</a:t>
              </a:r>
              <a:r>
                <a:rPr lang="hu-HU" sz="1200">
                  <a:latin typeface="Poppins Regular" panose="020B0604020202020204" charset="0"/>
                  <a:cs typeface="Poppins Regular" panose="020B0604020202020204" charset="0"/>
                </a:rPr>
                <a:t>ieser</a:t>
              </a:r>
              <a:r>
                <a:rPr lang="de-DE" sz="1200">
                  <a:latin typeface="Poppins Regular" panose="020B0604020202020204" charset="0"/>
                  <a:cs typeface="Poppins Regular" panose="020B0604020202020204" charset="0"/>
                </a:rPr>
                <a:t> Woche!</a:t>
              </a:r>
              <a:endParaRPr lang="hu-HU" sz="1200">
                <a:latin typeface="Poppins Regular" panose="020B0604020202020204" charset="0"/>
                <a:cs typeface="Poppins Regular" panose="020B0604020202020204" charset="0"/>
              </a:endParaRPr>
            </a:p>
          </p:txBody>
        </p:sp>
        <p:sp>
          <p:nvSpPr>
            <p:cNvPr id="21" name="Szövegdoboz 20">
              <a:extLst>
                <a:ext uri="{FF2B5EF4-FFF2-40B4-BE49-F238E27FC236}">
                  <a16:creationId xmlns:a16="http://schemas.microsoft.com/office/drawing/2014/main" id="{9FFFA956-4DDB-825D-DC37-90F918F4E7CA}"/>
                </a:ext>
              </a:extLst>
            </p:cNvPr>
            <p:cNvSpPr txBox="1"/>
            <p:nvPr/>
          </p:nvSpPr>
          <p:spPr>
            <a:xfrm>
              <a:off x="8886210" y="3436235"/>
              <a:ext cx="3148474" cy="523220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pPr algn="ctr" rtl="0">
                <a:buNone/>
              </a:pPr>
              <a:r>
                <a:rPr lang="hu-HU" sz="1400" b="0" i="0">
                  <a:solidFill>
                    <a:srgbClr val="000000"/>
                  </a:solidFill>
                  <a:effectLst/>
                  <a:latin typeface="Poppins Bold" panose="020B0604020202020204" charset="0"/>
                  <a:cs typeface="Poppins Bold" panose="020B0604020202020204" charset="0"/>
                </a:rPr>
                <a:t>5 STÜCK</a:t>
              </a:r>
              <a:endParaRPr lang="hu-HU" sz="1400">
                <a:effectLst/>
                <a:latin typeface="Poppins Bold" panose="020B0604020202020204" charset="0"/>
                <a:cs typeface="Poppins Bold" panose="020B0604020202020204" charset="0"/>
              </a:endParaRPr>
            </a:p>
            <a:p>
              <a:pPr algn="ctr" rtl="0">
                <a:buNone/>
              </a:pPr>
              <a:r>
                <a:rPr lang="hu-HU" sz="1400" b="0" i="0">
                  <a:solidFill>
                    <a:srgbClr val="FF3131"/>
                  </a:solidFill>
                  <a:effectLst/>
                  <a:latin typeface="Poppins Bold" panose="020B0604020202020204" charset="0"/>
                  <a:cs typeface="Poppins Bold" panose="020B0604020202020204" charset="0"/>
                </a:rPr>
                <a:t>UPMS FLASK</a:t>
              </a:r>
              <a:endParaRPr lang="hu-HU" sz="1400">
                <a:effectLst/>
                <a:latin typeface="Poppins Bold" panose="020B0604020202020204" charset="0"/>
                <a:cs typeface="Poppins Bold" panose="020B0604020202020204" charset="0"/>
              </a:endParaRPr>
            </a:p>
          </p:txBody>
        </p:sp>
        <p:sp>
          <p:nvSpPr>
            <p:cNvPr id="27" name="Szövegdoboz 26">
              <a:extLst>
                <a:ext uri="{FF2B5EF4-FFF2-40B4-BE49-F238E27FC236}">
                  <a16:creationId xmlns:a16="http://schemas.microsoft.com/office/drawing/2014/main" id="{29F73880-68C1-C889-ED68-B0DCF5316305}"/>
                </a:ext>
              </a:extLst>
            </p:cNvPr>
            <p:cNvSpPr txBox="1"/>
            <p:nvPr/>
          </p:nvSpPr>
          <p:spPr>
            <a:xfrm>
              <a:off x="8886209" y="6350230"/>
              <a:ext cx="3148474" cy="261610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pPr algn="ctr"/>
              <a:r>
                <a:rPr lang="hu-HU" sz="1100">
                  <a:latin typeface="Poppins Regular" panose="020B0604020202020204" charset="0"/>
                  <a:cs typeface="Poppins Regular" panose="020B0604020202020204" charset="0"/>
                </a:rPr>
                <a:t>Bereitgestellt von </a:t>
              </a:r>
              <a:r>
                <a:rPr lang="hu-HU" sz="1100" i="1">
                  <a:latin typeface="Poppins Regular" panose="020B0604020202020204" charset="0"/>
                  <a:cs typeface="Poppins Regular" panose="020B0604020202020204" charset="0"/>
                </a:rPr>
                <a:t>UPMS</a:t>
              </a:r>
            </a:p>
          </p:txBody>
        </p:sp>
        <p:sp>
          <p:nvSpPr>
            <p:cNvPr id="33" name="Szövegdoboz 32">
              <a:extLst>
                <a:ext uri="{FF2B5EF4-FFF2-40B4-BE49-F238E27FC236}">
                  <a16:creationId xmlns:a16="http://schemas.microsoft.com/office/drawing/2014/main" id="{E611D1C9-6504-3736-2FBF-F475211D3488}"/>
                </a:ext>
              </a:extLst>
            </p:cNvPr>
            <p:cNvSpPr txBox="1"/>
            <p:nvPr/>
          </p:nvSpPr>
          <p:spPr>
            <a:xfrm>
              <a:off x="8886211" y="2551765"/>
              <a:ext cx="3148474" cy="324256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pPr algn="ctr"/>
              <a:r>
                <a:rPr lang="hu-HU">
                  <a:latin typeface="Poppins Bold" panose="020B0604020202020204" charset="0"/>
                  <a:cs typeface="Poppins Bold" panose="020B0604020202020204" charset="0"/>
                </a:rPr>
                <a:t>POTEcho </a:t>
              </a:r>
              <a:r>
                <a:rPr lang="hu-HU" u="sng">
                  <a:latin typeface="Poppins Bold" panose="020B0604020202020204" charset="0"/>
                  <a:cs typeface="Poppins Bold" panose="020B0604020202020204" charset="0"/>
                </a:rPr>
                <a:t>Prize Draw</a:t>
              </a:r>
            </a:p>
          </p:txBody>
        </p:sp>
      </p:grpSp>
      <p:grpSp>
        <p:nvGrpSpPr>
          <p:cNvPr id="42" name="Csoportba foglalás 41">
            <a:extLst>
              <a:ext uri="{FF2B5EF4-FFF2-40B4-BE49-F238E27FC236}">
                <a16:creationId xmlns:a16="http://schemas.microsoft.com/office/drawing/2014/main" id="{56035843-E4D9-7EDE-E5B3-DF31CF18F8DF}"/>
              </a:ext>
            </a:extLst>
          </p:cNvPr>
          <p:cNvGrpSpPr/>
          <p:nvPr/>
        </p:nvGrpSpPr>
        <p:grpSpPr>
          <a:xfrm>
            <a:off x="573550" y="3572102"/>
            <a:ext cx="7482940" cy="3022071"/>
            <a:chOff x="656877" y="3511216"/>
            <a:chExt cx="7458320" cy="3012133"/>
          </a:xfrm>
        </p:grpSpPr>
        <p:pic>
          <p:nvPicPr>
            <p:cNvPr id="40" name="Kép 39" descr="A képen szöveg, képernyőkép, Betűtípus, menü látható&#10;&#10;Előfordulhat, hogy az AI által létrehozott tartalom helytelen.">
              <a:extLst>
                <a:ext uri="{FF2B5EF4-FFF2-40B4-BE49-F238E27FC236}">
                  <a16:creationId xmlns:a16="http://schemas.microsoft.com/office/drawing/2014/main" id="{1E6CD6B4-24CF-ED33-7733-F161C3185AA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rcRect t="23512" b="2522"/>
            <a:stretch>
              <a:fillRect/>
            </a:stretch>
          </p:blipFill>
          <p:spPr>
            <a:xfrm>
              <a:off x="656877" y="3607764"/>
              <a:ext cx="1576272" cy="2911406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pic>
          <p:nvPicPr>
            <p:cNvPr id="19" name="Kép 18">
              <a:extLst>
                <a:ext uri="{FF2B5EF4-FFF2-40B4-BE49-F238E27FC236}">
                  <a16:creationId xmlns:a16="http://schemas.microsoft.com/office/drawing/2014/main" id="{415E6463-59C0-10EF-1092-74013E4F351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553" t="12941" r="2338"/>
            <a:stretch>
              <a:fillRect/>
            </a:stretch>
          </p:blipFill>
          <p:spPr>
            <a:xfrm>
              <a:off x="2201620" y="3511216"/>
              <a:ext cx="5913577" cy="3012133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41" name="Téglalap 40">
              <a:extLst>
                <a:ext uri="{FF2B5EF4-FFF2-40B4-BE49-F238E27FC236}">
                  <a16:creationId xmlns:a16="http://schemas.microsoft.com/office/drawing/2014/main" id="{2A2E0C50-AF61-560B-24F2-DEE21FEB1675}"/>
                </a:ext>
              </a:extLst>
            </p:cNvPr>
            <p:cNvSpPr/>
            <p:nvPr/>
          </p:nvSpPr>
          <p:spPr>
            <a:xfrm>
              <a:off x="656877" y="3526476"/>
              <a:ext cx="1544742" cy="87586"/>
            </a:xfrm>
            <a:prstGeom prst="rect">
              <a:avLst/>
            </a:prstGeom>
            <a:solidFill>
              <a:srgbClr val="254857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/>
            </a:p>
          </p:txBody>
        </p:sp>
      </p:grpSp>
      <p:sp>
        <p:nvSpPr>
          <p:cNvPr id="43" name="Szövegdoboz 42">
            <a:extLst>
              <a:ext uri="{FF2B5EF4-FFF2-40B4-BE49-F238E27FC236}">
                <a16:creationId xmlns:a16="http://schemas.microsoft.com/office/drawing/2014/main" id="{2979C1FA-11EC-9990-38DF-397E0FEFC8B1}"/>
              </a:ext>
            </a:extLst>
          </p:cNvPr>
          <p:cNvSpPr txBox="1"/>
          <p:nvPr/>
        </p:nvSpPr>
        <p:spPr>
          <a:xfrm>
            <a:off x="5276090" y="2363115"/>
            <a:ext cx="3063635" cy="307777"/>
          </a:xfrm>
          <a:prstGeom prst="rect">
            <a:avLst/>
          </a:prstGeom>
          <a:noFill/>
          <a:ln w="19050">
            <a:noFill/>
          </a:ln>
          <a:effectLst/>
        </p:spPr>
        <p:txBody>
          <a:bodyPr wrap="square" rtlCol="0">
            <a:spAutoFit/>
          </a:bodyPr>
          <a:lstStyle/>
          <a:p>
            <a:pPr algn="ctr"/>
            <a:r>
              <a:rPr lang="de-DE" sz="1400">
                <a:solidFill>
                  <a:srgbClr val="121D46"/>
                </a:solidFill>
                <a:latin typeface="Poppins Regular" panose="020B0604020202020204" charset="0"/>
                <a:cs typeface="Poppins Regular" panose="020B0604020202020204" charset="0"/>
              </a:rPr>
              <a:t>Anonymität gewährleistet</a:t>
            </a:r>
            <a:r>
              <a:rPr lang="hu-HU" sz="1400">
                <a:solidFill>
                  <a:srgbClr val="121D46"/>
                </a:solidFill>
                <a:latin typeface="Poppins Regular" panose="020B0604020202020204" charset="0"/>
                <a:cs typeface="Poppins Regular" panose="020B0604020202020204" charset="0"/>
              </a:rPr>
              <a:t>!</a:t>
            </a:r>
            <a:endParaRPr lang="hu-HU" sz="1400" dirty="0">
              <a:solidFill>
                <a:srgbClr val="121D46"/>
              </a:solidFill>
              <a:latin typeface="Poppins Regular" panose="020B0604020202020204" charset="0"/>
              <a:cs typeface="Poppins Regular" panose="020B0604020202020204" charset="0"/>
            </a:endParaRPr>
          </a:p>
        </p:txBody>
      </p:sp>
      <p:pic>
        <p:nvPicPr>
          <p:cNvPr id="47" name="Kép 46" descr="A képen szöveg, képernyőkép, Betűtípus, embléma látható&#10;&#10;Előfordulhat, hogy az AI által létrehozott tartalom helytelen.">
            <a:extLst>
              <a:ext uri="{FF2B5EF4-FFF2-40B4-BE49-F238E27FC236}">
                <a16:creationId xmlns:a16="http://schemas.microsoft.com/office/drawing/2014/main" id="{B9DAEC49-469B-78B1-C5AF-D6FC6E8FDACF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7560" t="67742" r="16894"/>
          <a:stretch>
            <a:fillRect/>
          </a:stretch>
        </p:blipFill>
        <p:spPr>
          <a:xfrm>
            <a:off x="5166812" y="1625565"/>
            <a:ext cx="3221088" cy="822345"/>
          </a:xfrm>
          <a:prstGeom prst="rect">
            <a:avLst/>
          </a:prstGeom>
        </p:spPr>
      </p:pic>
      <p:pic>
        <p:nvPicPr>
          <p:cNvPr id="49" name="Kép 48" descr="A képen minta, tér, Grafika, pixel látható&#10;&#10;Előfordulhat, hogy az AI által létrehozott tartalom helytelen.">
            <a:extLst>
              <a:ext uri="{FF2B5EF4-FFF2-40B4-BE49-F238E27FC236}">
                <a16:creationId xmlns:a16="http://schemas.microsoft.com/office/drawing/2014/main" id="{890905B6-B860-9A49-C338-2E7DAABC429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28" t="10641" r="11049" b="11473"/>
          <a:stretch>
            <a:fillRect/>
          </a:stretch>
        </p:blipFill>
        <p:spPr>
          <a:xfrm>
            <a:off x="2749708" y="1369073"/>
            <a:ext cx="2050564" cy="2041729"/>
          </a:xfrm>
          <a:prstGeom prst="rect">
            <a:avLst/>
          </a:prstGeom>
        </p:spPr>
      </p:pic>
      <p:pic>
        <p:nvPicPr>
          <p:cNvPr id="50" name="Picture 4" descr="App Store Vector Art, Icons, and Graphics for Free Download">
            <a:extLst>
              <a:ext uri="{FF2B5EF4-FFF2-40B4-BE49-F238E27FC236}">
                <a16:creationId xmlns:a16="http://schemas.microsoft.com/office/drawing/2014/main" id="{22DC4C0F-D79E-11B6-89B8-FC9F9889279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628" t="20671" r="7169" b="20791"/>
          <a:stretch>
            <a:fillRect/>
          </a:stretch>
        </p:blipFill>
        <p:spPr bwMode="auto">
          <a:xfrm>
            <a:off x="573550" y="1497977"/>
            <a:ext cx="1589417" cy="1157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" name="Kép 50">
            <a:extLst>
              <a:ext uri="{FF2B5EF4-FFF2-40B4-BE49-F238E27FC236}">
                <a16:creationId xmlns:a16="http://schemas.microsoft.com/office/drawing/2014/main" id="{ED771AA8-E878-CCBD-9155-F50D38C24EF7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73863" t="21075" r="6083" b="43410"/>
          <a:stretch>
            <a:fillRect/>
          </a:stretch>
        </p:blipFill>
        <p:spPr>
          <a:xfrm>
            <a:off x="6880368" y="148567"/>
            <a:ext cx="825511" cy="822345"/>
          </a:xfrm>
          <a:prstGeom prst="rect">
            <a:avLst/>
          </a:prstGeom>
          <a:ln>
            <a:noFill/>
          </a:ln>
          <a:effectLst/>
        </p:spPr>
      </p:pic>
      <p:sp>
        <p:nvSpPr>
          <p:cNvPr id="3" name="Szövegdoboz 2">
            <a:extLst>
              <a:ext uri="{FF2B5EF4-FFF2-40B4-BE49-F238E27FC236}">
                <a16:creationId xmlns:a16="http://schemas.microsoft.com/office/drawing/2014/main" id="{9280BD9B-3D15-F310-4E15-B4BD1B228A07}"/>
              </a:ext>
            </a:extLst>
          </p:cNvPr>
          <p:cNvSpPr txBox="1"/>
          <p:nvPr/>
        </p:nvSpPr>
        <p:spPr>
          <a:xfrm>
            <a:off x="8919566" y="344980"/>
            <a:ext cx="2733694" cy="1566954"/>
          </a:xfrm>
          <a:prstGeom prst="roundRect">
            <a:avLst/>
          </a:prstGeom>
        </p:spPr>
        <p:style>
          <a:lnRef idx="2">
            <a:schemeClr val="accent2">
              <a:shade val="15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lvl="0" algn="ctr" defTabSz="914399">
              <a:lnSpc>
                <a:spcPct val="150000"/>
              </a:lnSpc>
              <a:defRPr/>
            </a:pPr>
            <a:r>
              <a:rPr lang="hu-HU" sz="3200">
                <a:solidFill>
                  <a:srgbClr val="121D46"/>
                </a:solidFill>
                <a:latin typeface="Poppins Bold" panose="020B0604020202020204" charset="-18"/>
                <a:cs typeface="Poppins Bold" panose="020B0604020202020204" charset="-18"/>
              </a:rPr>
              <a:t>7. Woche</a:t>
            </a:r>
            <a:r>
              <a:rPr lang="hu-HU" sz="3200" b="1">
                <a:solidFill>
                  <a:srgbClr val="121D46"/>
                </a:solidFill>
                <a:latin typeface="Poppins Bold" panose="020B0604020202020204" charset="-18"/>
                <a:cs typeface="Poppins Bold" panose="020B0604020202020204" charset="-18"/>
              </a:rPr>
              <a:t> </a:t>
            </a:r>
            <a:br>
              <a:rPr lang="hu-HU" sz="3200" b="1">
                <a:solidFill>
                  <a:srgbClr val="121D46"/>
                </a:solidFill>
                <a:latin typeface="Poppins Bold" panose="020B0604020202020204" charset="-18"/>
                <a:cs typeface="Poppins Bold" panose="020B0604020202020204" charset="-18"/>
              </a:rPr>
            </a:br>
            <a:r>
              <a:rPr lang="hu-HU" sz="2800">
                <a:solidFill>
                  <a:srgbClr val="121D46"/>
                </a:solidFill>
                <a:latin typeface="Poppins Regular" panose="020B0604020202020204" charset="0"/>
                <a:cs typeface="Poppins Regular" panose="020B0604020202020204" charset="0"/>
              </a:rPr>
              <a:t>10/12-10/16</a:t>
            </a:r>
            <a:endParaRPr lang="hu-HU" sz="2800" dirty="0">
              <a:solidFill>
                <a:srgbClr val="121D46"/>
              </a:solidFill>
              <a:latin typeface="Poppins regular" panose="00000500000000000000" pitchFamily="2" charset="-18"/>
              <a:cs typeface="Poppins regular" panose="00000500000000000000" pitchFamily="2" charset="-18"/>
            </a:endParaRPr>
          </a:p>
        </p:txBody>
      </p:sp>
      <p:grpSp>
        <p:nvGrpSpPr>
          <p:cNvPr id="5" name="Csoportba foglalás 4">
            <a:extLst>
              <a:ext uri="{FF2B5EF4-FFF2-40B4-BE49-F238E27FC236}">
                <a16:creationId xmlns:a16="http://schemas.microsoft.com/office/drawing/2014/main" id="{96FE2785-03C0-96C6-B7F1-6689E0D97FA2}"/>
              </a:ext>
            </a:extLst>
          </p:cNvPr>
          <p:cNvGrpSpPr/>
          <p:nvPr/>
        </p:nvGrpSpPr>
        <p:grpSpPr>
          <a:xfrm>
            <a:off x="9514847" y="3924256"/>
            <a:ext cx="1626032" cy="2165234"/>
            <a:chOff x="9514847" y="3924256"/>
            <a:chExt cx="1626032" cy="2165234"/>
          </a:xfrm>
        </p:grpSpPr>
        <p:pic>
          <p:nvPicPr>
            <p:cNvPr id="6" name="Kép 5">
              <a:extLst>
                <a:ext uri="{FF2B5EF4-FFF2-40B4-BE49-F238E27FC236}">
                  <a16:creationId xmlns:a16="http://schemas.microsoft.com/office/drawing/2014/main" id="{68D00618-83CD-AEAD-5921-D10610543F8B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backgroundRemoval t="3891" b="95720" l="9845" r="88601">
                          <a14:foregroundMark x1="39378" y1="4669" x2="60104" y2="4669"/>
                          <a14:foregroundMark x1="31606" y1="90272" x2="66839" y2="96109"/>
                          <a14:foregroundMark x1="66839" y1="96109" x2="33161" y2="91829"/>
                          <a14:foregroundMark x1="33161" y1="91829" x2="63212" y2="92996"/>
                          <a14:foregroundMark x1="63212" y1="92996" x2="34715" y2="92996"/>
                          <a14:foregroundMark x1="34715" y1="95331" x2="67358" y2="95720"/>
                          <a14:foregroundMark x1="67358" y1="95720" x2="31088" y2="95331"/>
                          <a14:foregroundMark x1="38342" y1="8171" x2="40933" y2="8171"/>
                          <a14:foregroundMark x1="61140" y1="6615" x2="38342" y2="5837"/>
                        </a14:backgroundRemoval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9514847" y="3924256"/>
              <a:ext cx="1626032" cy="2165234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pic>
          <p:nvPicPr>
            <p:cNvPr id="7" name="Kép 6">
              <a:extLst>
                <a:ext uri="{FF2B5EF4-FFF2-40B4-BE49-F238E27FC236}">
                  <a16:creationId xmlns:a16="http://schemas.microsoft.com/office/drawing/2014/main" id="{A5964237-120E-678F-66C8-77F72AFCEC28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backgroundRemoval t="3891" b="95720" l="9845" r="88601">
                          <a14:foregroundMark x1="39378" y1="4669" x2="60104" y2="4669"/>
                          <a14:foregroundMark x1="31606" y1="90272" x2="66839" y2="96109"/>
                          <a14:foregroundMark x1="66839" y1="96109" x2="33161" y2="91829"/>
                          <a14:foregroundMark x1="33161" y1="91829" x2="63212" y2="92996"/>
                          <a14:foregroundMark x1="63212" y1="92996" x2="34715" y2="92996"/>
                          <a14:foregroundMark x1="34715" y1="95331" x2="67358" y2="95720"/>
                          <a14:foregroundMark x1="67358" y1="95720" x2="31088" y2="95331"/>
                          <a14:foregroundMark x1="38342" y1="8171" x2="40933" y2="8171"/>
                          <a14:foregroundMark x1="61140" y1="6615" x2="38342" y2="5837"/>
                        </a14:backgroundRemoval>
                      </a14:imgEffect>
                    </a14:imgLayer>
                  </a14:imgProps>
                </a:ext>
              </a:extLst>
            </a:blip>
            <a:srcRect t="54083" b="31457"/>
            <a:stretch>
              <a:fillRect/>
            </a:stretch>
          </p:blipFill>
          <p:spPr>
            <a:xfrm>
              <a:off x="9514847" y="5439902"/>
              <a:ext cx="1626032" cy="502737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</p:grpSp>
    </p:spTree>
    <p:extLst>
      <p:ext uri="{BB962C8B-B14F-4D97-AF65-F5344CB8AC3E}">
        <p14:creationId xmlns:p14="http://schemas.microsoft.com/office/powerpoint/2010/main" val="24950803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20">
        <p:fade/>
      </p:transition>
    </mc:Choice>
    <mc:Fallback xmlns="">
      <p:transition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BBA939C-D631-5A2E-F29A-3C6C6C08D8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Téglalap 35">
            <a:extLst>
              <a:ext uri="{FF2B5EF4-FFF2-40B4-BE49-F238E27FC236}">
                <a16:creationId xmlns:a16="http://schemas.microsoft.com/office/drawing/2014/main" id="{1C01023B-A7BF-5A39-ED10-C77FA360F2E8}"/>
              </a:ext>
            </a:extLst>
          </p:cNvPr>
          <p:cNvSpPr/>
          <p:nvPr/>
        </p:nvSpPr>
        <p:spPr>
          <a:xfrm>
            <a:off x="9283788" y="5911109"/>
            <a:ext cx="2731231" cy="63330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35" name="Szövegdoboz 34">
            <a:extLst>
              <a:ext uri="{FF2B5EF4-FFF2-40B4-BE49-F238E27FC236}">
                <a16:creationId xmlns:a16="http://schemas.microsoft.com/office/drawing/2014/main" id="{6ED8F9CF-580B-A321-FC30-2D207820317F}"/>
              </a:ext>
            </a:extLst>
          </p:cNvPr>
          <p:cNvSpPr txBox="1"/>
          <p:nvPr/>
        </p:nvSpPr>
        <p:spPr>
          <a:xfrm>
            <a:off x="8950156" y="2276308"/>
            <a:ext cx="2733694" cy="4324322"/>
          </a:xfrm>
          <a:prstGeom prst="rect">
            <a:avLst/>
          </a:prstGeom>
          <a:solidFill>
            <a:schemeClr val="tx2">
              <a:lumMod val="60000"/>
              <a:lumOff val="40000"/>
              <a:alpha val="10000"/>
            </a:schemeClr>
          </a:solidFill>
          <a:ln w="19050">
            <a:solidFill>
              <a:schemeClr val="accent1">
                <a:lumMod val="75000"/>
              </a:schemeClr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endParaRPr lang="hu-HU" sz="1600" b="1" dirty="0">
              <a:solidFill>
                <a:srgbClr val="FF0000"/>
              </a:solidFill>
            </a:endParaRPr>
          </a:p>
        </p:txBody>
      </p:sp>
      <p:sp>
        <p:nvSpPr>
          <p:cNvPr id="2" name="Cím 1">
            <a:extLst>
              <a:ext uri="{FF2B5EF4-FFF2-40B4-BE49-F238E27FC236}">
                <a16:creationId xmlns:a16="http://schemas.microsoft.com/office/drawing/2014/main" id="{96A90EA3-15FE-A410-9C47-C7F5634A53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5071" y="298478"/>
            <a:ext cx="10749375" cy="554400"/>
          </a:xfrm>
        </p:spPr>
        <p:txBody>
          <a:bodyPr/>
          <a:lstStyle/>
          <a:p>
            <a:r>
              <a:rPr lang="hu-HU"/>
              <a:t>Visszajelzés POTEcho-n keresztül</a:t>
            </a:r>
            <a:endParaRPr lang="hu-HU">
              <a:latin typeface="Poppins Bold" panose="020B0604020202020204" charset="0"/>
              <a:cs typeface="Poppins Bold" panose="020B0604020202020204" charset="0"/>
            </a:endParaRPr>
          </a:p>
        </p:txBody>
      </p:sp>
      <p:sp>
        <p:nvSpPr>
          <p:cNvPr id="4" name="Szöveg helye 3">
            <a:extLst>
              <a:ext uri="{FF2B5EF4-FFF2-40B4-BE49-F238E27FC236}">
                <a16:creationId xmlns:a16="http://schemas.microsoft.com/office/drawing/2014/main" id="{B806BB43-FEB3-B552-F337-86F5DE7D9908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784380" y="941270"/>
            <a:ext cx="10160785" cy="4096037"/>
          </a:xfrm>
        </p:spPr>
        <p:txBody>
          <a:bodyPr/>
          <a:lstStyle/>
          <a:p>
            <a:pPr marL="0" indent="0">
              <a:buNone/>
            </a:pPr>
            <a:r>
              <a:rPr lang="hu-HU">
                <a:latin typeface="Poppins Regular" panose="020B0604020202020204" charset="0"/>
                <a:cs typeface="Poppins Regular" panose="020B0604020202020204" charset="0"/>
              </a:rPr>
              <a:t>Applikáció    vagy       </a:t>
            </a:r>
            <a:r>
              <a:rPr lang="de-DE">
                <a:latin typeface="Poppins Regular" panose="020B0604020202020204" charset="0"/>
                <a:cs typeface="Poppins Regular" panose="020B0604020202020204" charset="0"/>
              </a:rPr>
              <a:t>potecho.pte.hu</a:t>
            </a:r>
            <a:endParaRPr lang="hu-HU">
              <a:latin typeface="Poppins Regular" panose="020B0604020202020204" charset="0"/>
              <a:cs typeface="Poppins Regular" panose="020B0604020202020204" charset="0"/>
            </a:endParaRPr>
          </a:p>
        </p:txBody>
      </p:sp>
      <p:grpSp>
        <p:nvGrpSpPr>
          <p:cNvPr id="34" name="Csoportba foglalás 33">
            <a:extLst>
              <a:ext uri="{FF2B5EF4-FFF2-40B4-BE49-F238E27FC236}">
                <a16:creationId xmlns:a16="http://schemas.microsoft.com/office/drawing/2014/main" id="{5D6C37AA-E55B-4812-3F55-71D6409A6641}"/>
              </a:ext>
            </a:extLst>
          </p:cNvPr>
          <p:cNvGrpSpPr/>
          <p:nvPr/>
        </p:nvGrpSpPr>
        <p:grpSpPr>
          <a:xfrm>
            <a:off x="8754440" y="2384140"/>
            <a:ext cx="3151315" cy="4063737"/>
            <a:chOff x="8886209" y="2551765"/>
            <a:chExt cx="3148476" cy="4060075"/>
          </a:xfrm>
          <a:noFill/>
        </p:grpSpPr>
        <p:sp>
          <p:nvSpPr>
            <p:cNvPr id="9" name="Szövegdoboz 8">
              <a:extLst>
                <a:ext uri="{FF2B5EF4-FFF2-40B4-BE49-F238E27FC236}">
                  <a16:creationId xmlns:a16="http://schemas.microsoft.com/office/drawing/2014/main" id="{C5C25C50-3D33-0C9C-01D7-C36BEDEDA905}"/>
                </a:ext>
              </a:extLst>
            </p:cNvPr>
            <p:cNvSpPr txBox="1"/>
            <p:nvPr/>
          </p:nvSpPr>
          <p:spPr>
            <a:xfrm>
              <a:off x="8886210" y="2917056"/>
              <a:ext cx="3148474" cy="461249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pPr algn="ctr"/>
              <a:r>
                <a:rPr lang="hu-HU" sz="1200">
                  <a:latin typeface="Poppins Regular" panose="020B0604020202020204" charset="0"/>
                  <a:cs typeface="Poppins Regular" panose="020B0604020202020204" charset="0"/>
                </a:rPr>
                <a:t>Feltétel: legalább</a:t>
              </a:r>
              <a:br>
                <a:rPr lang="hu-HU" sz="1200">
                  <a:latin typeface="Poppins Regular" panose="020B0604020202020204" charset="0"/>
                  <a:cs typeface="Poppins Regular" panose="020B0604020202020204" charset="0"/>
                </a:rPr>
              </a:br>
              <a:r>
                <a:rPr lang="hu-HU" sz="1200">
                  <a:latin typeface="Poppins Regular" panose="020B0604020202020204" charset="0"/>
                  <a:cs typeface="Poppins Regular" panose="020B0604020202020204" charset="0"/>
                </a:rPr>
                <a:t>5 kitöltés ezen a héten</a:t>
              </a:r>
              <a:r>
                <a:rPr lang="de-DE" sz="1200">
                  <a:latin typeface="Poppins Regular" panose="020B0604020202020204" charset="0"/>
                  <a:cs typeface="Poppins Regular" panose="020B0604020202020204" charset="0"/>
                </a:rPr>
                <a:t>!</a:t>
              </a:r>
              <a:endParaRPr lang="hu-HU" sz="1200">
                <a:latin typeface="Poppins Regular" panose="020B0604020202020204" charset="0"/>
                <a:cs typeface="Poppins Regular" panose="020B0604020202020204" charset="0"/>
              </a:endParaRPr>
            </a:p>
          </p:txBody>
        </p:sp>
        <p:sp>
          <p:nvSpPr>
            <p:cNvPr id="21" name="Szövegdoboz 20">
              <a:extLst>
                <a:ext uri="{FF2B5EF4-FFF2-40B4-BE49-F238E27FC236}">
                  <a16:creationId xmlns:a16="http://schemas.microsoft.com/office/drawing/2014/main" id="{24E574F7-4789-B724-B6CC-FFDF30A2E439}"/>
                </a:ext>
              </a:extLst>
            </p:cNvPr>
            <p:cNvSpPr txBox="1"/>
            <p:nvPr/>
          </p:nvSpPr>
          <p:spPr>
            <a:xfrm>
              <a:off x="8886210" y="3436235"/>
              <a:ext cx="3148474" cy="522749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pPr algn="ctr"/>
              <a:r>
                <a:rPr lang="hu-HU" sz="1400">
                  <a:solidFill>
                    <a:srgbClr val="000000"/>
                  </a:solidFill>
                  <a:latin typeface="Poppins Bold" panose="020B0604020202020204" charset="0"/>
                  <a:cs typeface="Poppins Bold" panose="020B0604020202020204" charset="0"/>
                </a:rPr>
                <a:t>1 JEGY</a:t>
              </a:r>
              <a:endParaRPr lang="hu-HU" sz="1400">
                <a:latin typeface="Poppins Bold" panose="020B0604020202020204" charset="0"/>
                <a:cs typeface="Poppins Bold" panose="020B0604020202020204" charset="0"/>
              </a:endParaRPr>
            </a:p>
            <a:p>
              <a:pPr algn="ctr"/>
              <a:r>
                <a:rPr lang="hu-HU" sz="1400">
                  <a:solidFill>
                    <a:srgbClr val="FF0000"/>
                  </a:solidFill>
                  <a:latin typeface="Poppins Bold" panose="020B0604020202020204" charset="0"/>
                  <a:cs typeface="Poppins Bold" panose="020B0604020202020204" charset="0"/>
                </a:rPr>
                <a:t>BEERPONG</a:t>
              </a:r>
            </a:p>
          </p:txBody>
        </p:sp>
        <p:sp>
          <p:nvSpPr>
            <p:cNvPr id="27" name="Szövegdoboz 26">
              <a:extLst>
                <a:ext uri="{FF2B5EF4-FFF2-40B4-BE49-F238E27FC236}">
                  <a16:creationId xmlns:a16="http://schemas.microsoft.com/office/drawing/2014/main" id="{7A0EDACA-95EE-0CAD-BD7D-4F4C3286024F}"/>
                </a:ext>
              </a:extLst>
            </p:cNvPr>
            <p:cNvSpPr txBox="1"/>
            <p:nvPr/>
          </p:nvSpPr>
          <p:spPr>
            <a:xfrm>
              <a:off x="8886209" y="6350230"/>
              <a:ext cx="3148474" cy="261610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pPr algn="ctr"/>
              <a:r>
                <a:rPr lang="hu-HU" sz="1100">
                  <a:latin typeface="Poppins Regular" panose="020B0604020202020204" charset="0"/>
                  <a:cs typeface="Poppins Regular" panose="020B0604020202020204" charset="0"/>
                </a:rPr>
                <a:t>Támogató: </a:t>
              </a:r>
              <a:r>
                <a:rPr lang="hu-HU" sz="1100" i="1">
                  <a:latin typeface="Poppins Regular" panose="020B0604020202020204" charset="0"/>
                  <a:cs typeface="Poppins Regular" panose="020B0604020202020204" charset="0"/>
                </a:rPr>
                <a:t>HÖK</a:t>
              </a:r>
            </a:p>
          </p:txBody>
        </p:sp>
        <p:sp>
          <p:nvSpPr>
            <p:cNvPr id="33" name="Szövegdoboz 32">
              <a:extLst>
                <a:ext uri="{FF2B5EF4-FFF2-40B4-BE49-F238E27FC236}">
                  <a16:creationId xmlns:a16="http://schemas.microsoft.com/office/drawing/2014/main" id="{05C0020A-AA68-FB14-E40E-E69653A7FD34}"/>
                </a:ext>
              </a:extLst>
            </p:cNvPr>
            <p:cNvSpPr txBox="1"/>
            <p:nvPr/>
          </p:nvSpPr>
          <p:spPr>
            <a:xfrm>
              <a:off x="8886211" y="2551765"/>
              <a:ext cx="3148474" cy="324256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pPr algn="ctr"/>
              <a:r>
                <a:rPr lang="hu-HU">
                  <a:latin typeface="Poppins Bold" panose="020B0604020202020204" charset="0"/>
                  <a:cs typeface="Poppins Bold" panose="020B0604020202020204" charset="0"/>
                </a:rPr>
                <a:t>POTEcho </a:t>
              </a:r>
              <a:r>
                <a:rPr lang="hu-HU" u="sng">
                  <a:latin typeface="Poppins Bold" panose="020B0604020202020204" charset="0"/>
                  <a:cs typeface="Poppins Bold" panose="020B0604020202020204" charset="0"/>
                </a:rPr>
                <a:t>Sorsolás</a:t>
              </a:r>
            </a:p>
          </p:txBody>
        </p:sp>
      </p:grpSp>
      <p:pic>
        <p:nvPicPr>
          <p:cNvPr id="19" name="Kép 18">
            <a:extLst>
              <a:ext uri="{FF2B5EF4-FFF2-40B4-BE49-F238E27FC236}">
                <a16:creationId xmlns:a16="http://schemas.microsoft.com/office/drawing/2014/main" id="{D0848DCA-DA3A-583E-37BA-740AFF45DD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1" t="12941" r="2338"/>
          <a:stretch>
            <a:fillRect/>
          </a:stretch>
        </p:blipFill>
        <p:spPr>
          <a:xfrm>
            <a:off x="573550" y="3572105"/>
            <a:ext cx="7482940" cy="302207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3" name="Szövegdoboz 42">
            <a:extLst>
              <a:ext uri="{FF2B5EF4-FFF2-40B4-BE49-F238E27FC236}">
                <a16:creationId xmlns:a16="http://schemas.microsoft.com/office/drawing/2014/main" id="{B2ADA18E-0BBD-F1A9-A2A6-51133F7471E5}"/>
              </a:ext>
            </a:extLst>
          </p:cNvPr>
          <p:cNvSpPr txBox="1"/>
          <p:nvPr/>
        </p:nvSpPr>
        <p:spPr>
          <a:xfrm>
            <a:off x="5217892" y="2456063"/>
            <a:ext cx="3063635" cy="307777"/>
          </a:xfrm>
          <a:prstGeom prst="rect">
            <a:avLst/>
          </a:prstGeom>
          <a:noFill/>
          <a:ln w="19050">
            <a:noFill/>
          </a:ln>
          <a:effectLst/>
        </p:spPr>
        <p:txBody>
          <a:bodyPr wrap="square" rtlCol="0">
            <a:spAutoFit/>
          </a:bodyPr>
          <a:lstStyle/>
          <a:p>
            <a:pPr algn="ctr"/>
            <a:r>
              <a:rPr lang="hu-HU" sz="1400">
                <a:solidFill>
                  <a:srgbClr val="121D46"/>
                </a:solidFill>
                <a:latin typeface="Poppins Regular" panose="020B0604020202020204" charset="0"/>
                <a:cs typeface="Poppins Regular" panose="020B0604020202020204" charset="0"/>
              </a:rPr>
              <a:t>Anonimitás biztosított</a:t>
            </a:r>
            <a:endParaRPr lang="hu-HU" sz="1400" dirty="0">
              <a:solidFill>
                <a:srgbClr val="121D46"/>
              </a:solidFill>
              <a:latin typeface="Poppins Regular" panose="020B0604020202020204" charset="0"/>
              <a:cs typeface="Poppins Regular" panose="020B0604020202020204" charset="0"/>
            </a:endParaRPr>
          </a:p>
        </p:txBody>
      </p:sp>
      <p:pic>
        <p:nvPicPr>
          <p:cNvPr id="49" name="Kép 48" descr="A képen minta, tér, Grafika, pixel látható&#10;&#10;Előfordulhat, hogy az AI által létrehozott tartalom helytelen.">
            <a:extLst>
              <a:ext uri="{FF2B5EF4-FFF2-40B4-BE49-F238E27FC236}">
                <a16:creationId xmlns:a16="http://schemas.microsoft.com/office/drawing/2014/main" id="{CA427882-DEAF-21C3-1A52-4E701327A93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28" t="10641" r="11049" b="11473"/>
          <a:stretch>
            <a:fillRect/>
          </a:stretch>
        </p:blipFill>
        <p:spPr>
          <a:xfrm>
            <a:off x="2749708" y="1369073"/>
            <a:ext cx="2050564" cy="2041729"/>
          </a:xfrm>
          <a:prstGeom prst="rect">
            <a:avLst/>
          </a:prstGeom>
        </p:spPr>
      </p:pic>
      <p:pic>
        <p:nvPicPr>
          <p:cNvPr id="50" name="Picture 4" descr="App Store Vector Art, Icons, and Graphics for Free Download">
            <a:extLst>
              <a:ext uri="{FF2B5EF4-FFF2-40B4-BE49-F238E27FC236}">
                <a16:creationId xmlns:a16="http://schemas.microsoft.com/office/drawing/2014/main" id="{0B807350-6779-98F3-6503-6352C531604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628" t="20671" r="7169" b="20791"/>
          <a:stretch>
            <a:fillRect/>
          </a:stretch>
        </p:blipFill>
        <p:spPr bwMode="auto">
          <a:xfrm>
            <a:off x="573550" y="1458161"/>
            <a:ext cx="1589417" cy="1157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" name="Kép 50">
            <a:extLst>
              <a:ext uri="{FF2B5EF4-FFF2-40B4-BE49-F238E27FC236}">
                <a16:creationId xmlns:a16="http://schemas.microsoft.com/office/drawing/2014/main" id="{E2F7829E-6094-B794-27B6-D3572F60A120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73863" t="21075" r="6083" b="43410"/>
          <a:stretch>
            <a:fillRect/>
          </a:stretch>
        </p:blipFill>
        <p:spPr>
          <a:xfrm>
            <a:off x="6943430" y="164505"/>
            <a:ext cx="825511" cy="822345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5" name="Kép 4" descr="A képen szöveg, Betűtípus, embléma, Grafika látható&#10;&#10;Előfordulhat, hogy az AI által létrehozott tartalom helytelen.">
            <a:extLst>
              <a:ext uri="{FF2B5EF4-FFF2-40B4-BE49-F238E27FC236}">
                <a16:creationId xmlns:a16="http://schemas.microsoft.com/office/drawing/2014/main" id="{A506654D-92AF-F56D-8D31-2EDF7FF96DF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086666" y="1508896"/>
            <a:ext cx="3445870" cy="1012664"/>
          </a:xfrm>
          <a:prstGeom prst="rect">
            <a:avLst/>
          </a:prstGeom>
        </p:spPr>
      </p:pic>
      <p:sp>
        <p:nvSpPr>
          <p:cNvPr id="6" name="Szövegdoboz 5">
            <a:extLst>
              <a:ext uri="{FF2B5EF4-FFF2-40B4-BE49-F238E27FC236}">
                <a16:creationId xmlns:a16="http://schemas.microsoft.com/office/drawing/2014/main" id="{FDE78981-71CD-FFD7-56BE-581D58A1D2D3}"/>
              </a:ext>
            </a:extLst>
          </p:cNvPr>
          <p:cNvSpPr txBox="1"/>
          <p:nvPr/>
        </p:nvSpPr>
        <p:spPr>
          <a:xfrm>
            <a:off x="8919566" y="344980"/>
            <a:ext cx="2733694" cy="1372291"/>
          </a:xfrm>
          <a:prstGeom prst="roundRect">
            <a:avLst/>
          </a:prstGeom>
        </p:spPr>
        <p:style>
          <a:lnRef idx="2">
            <a:schemeClr val="accent2">
              <a:shade val="15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lvl="0" algn="ctr" defTabSz="914399">
              <a:lnSpc>
                <a:spcPct val="150000"/>
              </a:lnSpc>
              <a:defRPr/>
            </a:pPr>
            <a:r>
              <a:rPr kumimoji="0" lang="hu-HU" sz="2800" i="0" u="none" strike="noStrike" kern="1200" cap="none" spc="0" normalizeH="0" baseline="0" noProof="0">
                <a:ln>
                  <a:noFill/>
                </a:ln>
                <a:solidFill>
                  <a:srgbClr val="121D46"/>
                </a:solidFill>
                <a:effectLst/>
                <a:uLnTx/>
                <a:uFillTx/>
                <a:latin typeface="Poppins Bold" panose="020B0604020202020204" charset="-18"/>
                <a:ea typeface="+mn-ea"/>
                <a:cs typeface="Poppins Bold" panose="020B0604020202020204" charset="-18"/>
              </a:rPr>
              <a:t>8. hét</a:t>
            </a:r>
            <a:r>
              <a:rPr kumimoji="0" lang="hu-HU" sz="2800" b="1" i="0" u="none" strike="noStrike" kern="1200" cap="none" spc="0" normalizeH="0" baseline="0" noProof="0">
                <a:ln>
                  <a:noFill/>
                </a:ln>
                <a:solidFill>
                  <a:srgbClr val="121D46"/>
                </a:solidFill>
                <a:effectLst/>
                <a:uLnTx/>
                <a:uFillTx/>
                <a:latin typeface="Poppins Bold" panose="020B0604020202020204" charset="-18"/>
                <a:ea typeface="+mn-ea"/>
                <a:cs typeface="Poppins Bold" panose="020B0604020202020204" charset="-18"/>
              </a:rPr>
              <a:t> </a:t>
            </a:r>
            <a:br>
              <a:rPr kumimoji="0" lang="hu-HU" sz="2800" b="1" i="0" u="none" strike="noStrike" kern="1200" cap="none" spc="0" normalizeH="0" baseline="0" noProof="0">
                <a:ln>
                  <a:noFill/>
                </a:ln>
                <a:solidFill>
                  <a:srgbClr val="121D46"/>
                </a:solidFill>
                <a:effectLst/>
                <a:uLnTx/>
                <a:uFillTx/>
                <a:latin typeface="Poppins Bold" panose="020B0604020202020204" charset="-18"/>
                <a:ea typeface="+mn-ea"/>
                <a:cs typeface="Poppins Bold" panose="020B0604020202020204" charset="-18"/>
              </a:rPr>
            </a:br>
            <a:r>
              <a:rPr lang="hu-HU" sz="2400">
                <a:solidFill>
                  <a:srgbClr val="121D46"/>
                </a:solidFill>
                <a:latin typeface="Poppins Regular" panose="020B0604020202020204" charset="0"/>
                <a:cs typeface="Poppins Regular" panose="020B0604020202020204" charset="0"/>
              </a:rPr>
              <a:t>10/19-10/23</a:t>
            </a:r>
            <a:endParaRPr kumimoji="0" lang="hu-HU" sz="2400" b="0" i="0" u="none" strike="noStrike" kern="1200" cap="none" spc="0" normalizeH="0" baseline="0" noProof="0" dirty="0">
              <a:ln>
                <a:noFill/>
              </a:ln>
              <a:solidFill>
                <a:srgbClr val="121D46"/>
              </a:solidFill>
              <a:effectLst/>
              <a:uLnTx/>
              <a:uFillTx/>
              <a:latin typeface="Poppins regular" panose="00000500000000000000" pitchFamily="2" charset="-18"/>
              <a:ea typeface="+mn-ea"/>
              <a:cs typeface="Poppins regular" panose="00000500000000000000" pitchFamily="2" charset="-18"/>
            </a:endParaRPr>
          </a:p>
        </p:txBody>
      </p:sp>
      <p:pic>
        <p:nvPicPr>
          <p:cNvPr id="7" name="Kép 6" descr="Lehet, hogy egy kép erről: , szöveg, amely így szól: „สอน • HÖK”">
            <a:extLst>
              <a:ext uri="{FF2B5EF4-FFF2-40B4-BE49-F238E27FC236}">
                <a16:creationId xmlns:a16="http://schemas.microsoft.com/office/drawing/2014/main" id="{8FE2F3FC-5D3A-C370-E5FB-FC4D71AE603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444376" y="4068022"/>
            <a:ext cx="1771439" cy="17659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6255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20">
        <p:fade/>
      </p:transition>
    </mc:Choice>
    <mc:Fallback xmlns="">
      <p:transition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70C7C2A-766B-ADB4-2FEC-3C7EBE7698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Kép 6" descr="A képen szöveg, képernyőkép, Betűtípus, tervezés látható&#10;&#10;Előfordulhat, hogy az AI által létrehozott tartalom helytelen.">
            <a:extLst>
              <a:ext uri="{FF2B5EF4-FFF2-40B4-BE49-F238E27FC236}">
                <a16:creationId xmlns:a16="http://schemas.microsoft.com/office/drawing/2014/main" id="{2DC03C50-232E-7645-299E-9CA50E40D75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4423" b="246"/>
          <a:stretch>
            <a:fillRect/>
          </a:stretch>
        </p:blipFill>
        <p:spPr>
          <a:xfrm>
            <a:off x="584060" y="3578551"/>
            <a:ext cx="1529845" cy="3022079"/>
          </a:xfrm>
          <a:prstGeom prst="rect">
            <a:avLst/>
          </a:prstGeom>
        </p:spPr>
      </p:pic>
      <p:sp>
        <p:nvSpPr>
          <p:cNvPr id="36" name="Téglalap 35">
            <a:extLst>
              <a:ext uri="{FF2B5EF4-FFF2-40B4-BE49-F238E27FC236}">
                <a16:creationId xmlns:a16="http://schemas.microsoft.com/office/drawing/2014/main" id="{E097F34E-AD26-81ED-43F1-66183769A09E}"/>
              </a:ext>
            </a:extLst>
          </p:cNvPr>
          <p:cNvSpPr/>
          <p:nvPr/>
        </p:nvSpPr>
        <p:spPr>
          <a:xfrm>
            <a:off x="9283788" y="5911109"/>
            <a:ext cx="2731231" cy="63330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35" name="Szövegdoboz 34">
            <a:extLst>
              <a:ext uri="{FF2B5EF4-FFF2-40B4-BE49-F238E27FC236}">
                <a16:creationId xmlns:a16="http://schemas.microsoft.com/office/drawing/2014/main" id="{2DA4FD18-57E9-77A3-D59E-20818CD0B7EA}"/>
              </a:ext>
            </a:extLst>
          </p:cNvPr>
          <p:cNvSpPr txBox="1"/>
          <p:nvPr/>
        </p:nvSpPr>
        <p:spPr>
          <a:xfrm>
            <a:off x="8950156" y="2276308"/>
            <a:ext cx="2733694" cy="4324322"/>
          </a:xfrm>
          <a:prstGeom prst="rect">
            <a:avLst/>
          </a:prstGeom>
          <a:solidFill>
            <a:schemeClr val="tx2">
              <a:lumMod val="60000"/>
              <a:lumOff val="40000"/>
              <a:alpha val="10000"/>
            </a:schemeClr>
          </a:solidFill>
          <a:ln w="19050">
            <a:solidFill>
              <a:schemeClr val="accent1">
                <a:lumMod val="75000"/>
              </a:schemeClr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endParaRPr lang="hu-HU" sz="1600" b="1" dirty="0">
              <a:solidFill>
                <a:srgbClr val="FF0000"/>
              </a:solidFill>
            </a:endParaRPr>
          </a:p>
        </p:txBody>
      </p:sp>
      <p:sp>
        <p:nvSpPr>
          <p:cNvPr id="2" name="Cím 1">
            <a:extLst>
              <a:ext uri="{FF2B5EF4-FFF2-40B4-BE49-F238E27FC236}">
                <a16:creationId xmlns:a16="http://schemas.microsoft.com/office/drawing/2014/main" id="{46F331CD-150C-969A-5692-7676DD22FF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5071" y="298478"/>
            <a:ext cx="10749375" cy="554400"/>
          </a:xfrm>
        </p:spPr>
        <p:txBody>
          <a:bodyPr/>
          <a:lstStyle/>
          <a:p>
            <a:r>
              <a:rPr lang="hu-HU"/>
              <a:t>Feedback through POTEcho</a:t>
            </a:r>
            <a:endParaRPr lang="hu-HU">
              <a:latin typeface="Poppins Bold" panose="020B0604020202020204" charset="0"/>
              <a:cs typeface="Poppins Bold" panose="020B0604020202020204" charset="0"/>
            </a:endParaRPr>
          </a:p>
        </p:txBody>
      </p:sp>
      <p:sp>
        <p:nvSpPr>
          <p:cNvPr id="4" name="Szöveg helye 3">
            <a:extLst>
              <a:ext uri="{FF2B5EF4-FFF2-40B4-BE49-F238E27FC236}">
                <a16:creationId xmlns:a16="http://schemas.microsoft.com/office/drawing/2014/main" id="{93E753D6-C2D7-7D86-A790-7FBE77516CBB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107440" y="921972"/>
            <a:ext cx="10160785" cy="4096037"/>
          </a:xfrm>
        </p:spPr>
        <p:txBody>
          <a:bodyPr/>
          <a:lstStyle/>
          <a:p>
            <a:pPr marL="0" indent="0">
              <a:buNone/>
            </a:pPr>
            <a:r>
              <a:rPr lang="de-DE">
                <a:latin typeface="Poppins Regular" panose="020B0604020202020204" charset="0"/>
                <a:cs typeface="Poppins Regular" panose="020B0604020202020204" charset="0"/>
              </a:rPr>
              <a:t>App </a:t>
            </a:r>
            <a:r>
              <a:rPr lang="hu-HU">
                <a:latin typeface="Poppins Regular" panose="020B0604020202020204" charset="0"/>
                <a:cs typeface="Poppins Regular" panose="020B0604020202020204" charset="0"/>
              </a:rPr>
              <a:t>	  or</a:t>
            </a:r>
            <a:r>
              <a:rPr lang="de-DE">
                <a:latin typeface="Poppins Regular" panose="020B0604020202020204" charset="0"/>
                <a:cs typeface="Poppins Regular" panose="020B0604020202020204" charset="0"/>
              </a:rPr>
              <a:t> </a:t>
            </a:r>
            <a:r>
              <a:rPr lang="hu-HU">
                <a:latin typeface="Poppins Regular" panose="020B0604020202020204" charset="0"/>
                <a:cs typeface="Poppins Regular" panose="020B0604020202020204" charset="0"/>
              </a:rPr>
              <a:t>	</a:t>
            </a:r>
            <a:r>
              <a:rPr lang="de-DE">
                <a:latin typeface="Poppins Regular" panose="020B0604020202020204" charset="0"/>
                <a:cs typeface="Poppins Regular" panose="020B0604020202020204" charset="0"/>
              </a:rPr>
              <a:t>potecho.pte.hu</a:t>
            </a:r>
            <a:endParaRPr lang="hu-HU">
              <a:latin typeface="Poppins Regular" panose="020B0604020202020204" charset="0"/>
              <a:cs typeface="Poppins Regular" panose="020B0604020202020204" charset="0"/>
            </a:endParaRPr>
          </a:p>
        </p:txBody>
      </p:sp>
      <p:grpSp>
        <p:nvGrpSpPr>
          <p:cNvPr id="34" name="Csoportba foglalás 33">
            <a:extLst>
              <a:ext uri="{FF2B5EF4-FFF2-40B4-BE49-F238E27FC236}">
                <a16:creationId xmlns:a16="http://schemas.microsoft.com/office/drawing/2014/main" id="{AEB58F2C-374C-D20F-128E-6113CADC863B}"/>
              </a:ext>
            </a:extLst>
          </p:cNvPr>
          <p:cNvGrpSpPr/>
          <p:nvPr/>
        </p:nvGrpSpPr>
        <p:grpSpPr>
          <a:xfrm>
            <a:off x="8754440" y="2384140"/>
            <a:ext cx="3151315" cy="4063737"/>
            <a:chOff x="8886209" y="2551765"/>
            <a:chExt cx="3148476" cy="4060075"/>
          </a:xfrm>
          <a:noFill/>
        </p:grpSpPr>
        <p:sp>
          <p:nvSpPr>
            <p:cNvPr id="9" name="Szövegdoboz 8">
              <a:extLst>
                <a:ext uri="{FF2B5EF4-FFF2-40B4-BE49-F238E27FC236}">
                  <a16:creationId xmlns:a16="http://schemas.microsoft.com/office/drawing/2014/main" id="{B1C1B158-4D24-5C10-D3CD-367412752346}"/>
                </a:ext>
              </a:extLst>
            </p:cNvPr>
            <p:cNvSpPr txBox="1"/>
            <p:nvPr/>
          </p:nvSpPr>
          <p:spPr>
            <a:xfrm>
              <a:off x="8886210" y="2917056"/>
              <a:ext cx="3148474" cy="461249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pPr algn="ctr"/>
              <a:r>
                <a:rPr lang="hu-HU" sz="1200">
                  <a:latin typeface="Poppins Regular" panose="020B0604020202020204" charset="0"/>
                  <a:cs typeface="Poppins Regular" panose="020B0604020202020204" charset="0"/>
                </a:rPr>
                <a:t>Entry: at least 5 completed</a:t>
              </a:r>
              <a:br>
                <a:rPr lang="hu-HU" sz="1200">
                  <a:latin typeface="Poppins Regular" panose="020B0604020202020204" charset="0"/>
                  <a:cs typeface="Poppins Regular" panose="020B0604020202020204" charset="0"/>
                </a:rPr>
              </a:br>
              <a:r>
                <a:rPr lang="hu-HU" sz="1200">
                  <a:latin typeface="Poppins Regular" panose="020B0604020202020204" charset="0"/>
                  <a:cs typeface="Poppins Regular" panose="020B0604020202020204" charset="0"/>
                </a:rPr>
                <a:t>survey during this week</a:t>
              </a:r>
            </a:p>
          </p:txBody>
        </p:sp>
        <p:sp>
          <p:nvSpPr>
            <p:cNvPr id="21" name="Szövegdoboz 20">
              <a:extLst>
                <a:ext uri="{FF2B5EF4-FFF2-40B4-BE49-F238E27FC236}">
                  <a16:creationId xmlns:a16="http://schemas.microsoft.com/office/drawing/2014/main" id="{584CB7A0-000C-54D8-E8A7-32FB14BAFC5F}"/>
                </a:ext>
              </a:extLst>
            </p:cNvPr>
            <p:cNvSpPr txBox="1"/>
            <p:nvPr/>
          </p:nvSpPr>
          <p:spPr>
            <a:xfrm>
              <a:off x="8886210" y="3436235"/>
              <a:ext cx="3148474" cy="523220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pPr algn="ctr" rtl="0">
                <a:buNone/>
              </a:pPr>
              <a:r>
                <a:rPr lang="hu-HU" sz="1400">
                  <a:solidFill>
                    <a:srgbClr val="000000"/>
                  </a:solidFill>
                  <a:latin typeface="Poppins Bold" panose="020B0604020202020204" charset="0"/>
                  <a:cs typeface="Poppins Bold" panose="020B0604020202020204" charset="0"/>
                </a:rPr>
                <a:t>1 TICKET</a:t>
              </a:r>
              <a:endParaRPr lang="hu-HU" sz="1400">
                <a:effectLst/>
                <a:latin typeface="Poppins Bold" panose="020B0604020202020204" charset="0"/>
                <a:cs typeface="Poppins Bold" panose="020B0604020202020204" charset="0"/>
              </a:endParaRPr>
            </a:p>
            <a:p>
              <a:pPr algn="ctr" rtl="0">
                <a:buNone/>
              </a:pPr>
              <a:r>
                <a:rPr lang="hu-HU" sz="1400" b="0" i="0">
                  <a:solidFill>
                    <a:srgbClr val="FF3131"/>
                  </a:solidFill>
                  <a:effectLst/>
                  <a:latin typeface="Poppins Bold" panose="020B0604020202020204" charset="0"/>
                  <a:cs typeface="Poppins Bold" panose="020B0604020202020204" charset="0"/>
                </a:rPr>
                <a:t>BEERPONG</a:t>
              </a:r>
              <a:endParaRPr lang="hu-HU" sz="1400">
                <a:effectLst/>
                <a:latin typeface="Poppins Bold" panose="020B0604020202020204" charset="0"/>
                <a:cs typeface="Poppins Bold" panose="020B0604020202020204" charset="0"/>
              </a:endParaRPr>
            </a:p>
          </p:txBody>
        </p:sp>
        <p:sp>
          <p:nvSpPr>
            <p:cNvPr id="27" name="Szövegdoboz 26">
              <a:extLst>
                <a:ext uri="{FF2B5EF4-FFF2-40B4-BE49-F238E27FC236}">
                  <a16:creationId xmlns:a16="http://schemas.microsoft.com/office/drawing/2014/main" id="{98B6187C-0A4A-0BD8-A255-A0628C040DC2}"/>
                </a:ext>
              </a:extLst>
            </p:cNvPr>
            <p:cNvSpPr txBox="1"/>
            <p:nvPr/>
          </p:nvSpPr>
          <p:spPr>
            <a:xfrm>
              <a:off x="8886209" y="6350230"/>
              <a:ext cx="3148474" cy="261610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pPr algn="ctr"/>
              <a:r>
                <a:rPr lang="hu-HU" sz="1100">
                  <a:latin typeface="Poppins Regular" panose="020B0604020202020204" charset="0"/>
                  <a:cs typeface="Poppins Regular" panose="020B0604020202020204" charset="0"/>
                </a:rPr>
                <a:t>Provided by </a:t>
              </a:r>
              <a:r>
                <a:rPr lang="hu-HU" sz="1100" i="1">
                  <a:latin typeface="Poppins Regular" panose="020B0604020202020204" charset="0"/>
                  <a:cs typeface="Poppins Regular" panose="020B0604020202020204" charset="0"/>
                </a:rPr>
                <a:t>HÖK</a:t>
              </a:r>
            </a:p>
          </p:txBody>
        </p:sp>
        <p:sp>
          <p:nvSpPr>
            <p:cNvPr id="33" name="Szövegdoboz 32">
              <a:extLst>
                <a:ext uri="{FF2B5EF4-FFF2-40B4-BE49-F238E27FC236}">
                  <a16:creationId xmlns:a16="http://schemas.microsoft.com/office/drawing/2014/main" id="{86F33329-FAAF-9D33-EF02-519615219AEB}"/>
                </a:ext>
              </a:extLst>
            </p:cNvPr>
            <p:cNvSpPr txBox="1"/>
            <p:nvPr/>
          </p:nvSpPr>
          <p:spPr>
            <a:xfrm>
              <a:off x="8886211" y="2551765"/>
              <a:ext cx="3148474" cy="324256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pPr algn="ctr"/>
              <a:r>
                <a:rPr lang="hu-HU">
                  <a:latin typeface="Poppins Bold" panose="020B0604020202020204" charset="0"/>
                  <a:cs typeface="Poppins Bold" panose="020B0604020202020204" charset="0"/>
                </a:rPr>
                <a:t>POTEcho </a:t>
              </a:r>
              <a:r>
                <a:rPr lang="hu-HU" u="sng">
                  <a:latin typeface="Poppins Bold" panose="020B0604020202020204" charset="0"/>
                  <a:cs typeface="Poppins Bold" panose="020B0604020202020204" charset="0"/>
                </a:rPr>
                <a:t>Prize Draw</a:t>
              </a:r>
            </a:p>
          </p:txBody>
        </p:sp>
      </p:grpSp>
      <p:pic>
        <p:nvPicPr>
          <p:cNvPr id="19" name="Kép 18">
            <a:extLst>
              <a:ext uri="{FF2B5EF4-FFF2-40B4-BE49-F238E27FC236}">
                <a16:creationId xmlns:a16="http://schemas.microsoft.com/office/drawing/2014/main" id="{D746A9AF-26F3-5A09-471A-AA2713C0492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553" t="12941" r="2338"/>
          <a:stretch>
            <a:fillRect/>
          </a:stretch>
        </p:blipFill>
        <p:spPr>
          <a:xfrm>
            <a:off x="2123392" y="3572105"/>
            <a:ext cx="5933098" cy="302207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3" name="Szövegdoboz 42">
            <a:extLst>
              <a:ext uri="{FF2B5EF4-FFF2-40B4-BE49-F238E27FC236}">
                <a16:creationId xmlns:a16="http://schemas.microsoft.com/office/drawing/2014/main" id="{DA79C7EA-E02D-88A9-9C89-D2BEF9DFA8C3}"/>
              </a:ext>
            </a:extLst>
          </p:cNvPr>
          <p:cNvSpPr txBox="1"/>
          <p:nvPr/>
        </p:nvSpPr>
        <p:spPr>
          <a:xfrm>
            <a:off x="5242410" y="2347352"/>
            <a:ext cx="3063635" cy="307777"/>
          </a:xfrm>
          <a:prstGeom prst="rect">
            <a:avLst/>
          </a:prstGeom>
          <a:noFill/>
          <a:ln w="19050">
            <a:noFill/>
          </a:ln>
          <a:effectLst/>
        </p:spPr>
        <p:txBody>
          <a:bodyPr wrap="square" rtlCol="0">
            <a:spAutoFit/>
          </a:bodyPr>
          <a:lstStyle/>
          <a:p>
            <a:pPr algn="ctr"/>
            <a:r>
              <a:rPr lang="de-DE" sz="1400">
                <a:solidFill>
                  <a:srgbClr val="121D46"/>
                </a:solidFill>
                <a:latin typeface="Poppins Regular" panose="020B0604020202020204" charset="0"/>
                <a:cs typeface="Poppins Regular" panose="020B0604020202020204" charset="0"/>
              </a:rPr>
              <a:t>Ano</a:t>
            </a:r>
            <a:r>
              <a:rPr lang="hu-HU" sz="1400">
                <a:solidFill>
                  <a:srgbClr val="121D46"/>
                </a:solidFill>
                <a:latin typeface="Poppins Regular" panose="020B0604020202020204" charset="0"/>
                <a:cs typeface="Poppins Regular" panose="020B0604020202020204" charset="0"/>
              </a:rPr>
              <a:t>nimity provided!</a:t>
            </a:r>
            <a:endParaRPr lang="hu-HU" sz="1400" dirty="0">
              <a:solidFill>
                <a:srgbClr val="121D46"/>
              </a:solidFill>
              <a:latin typeface="Poppins Regular" panose="020B0604020202020204" charset="0"/>
              <a:cs typeface="Poppins Regular" panose="020B0604020202020204" charset="0"/>
            </a:endParaRPr>
          </a:p>
        </p:txBody>
      </p:sp>
      <p:pic>
        <p:nvPicPr>
          <p:cNvPr id="49" name="Kép 48" descr="A képen minta, tér, Grafika, pixel látható&#10;&#10;Előfordulhat, hogy az AI által létrehozott tartalom helytelen.">
            <a:extLst>
              <a:ext uri="{FF2B5EF4-FFF2-40B4-BE49-F238E27FC236}">
                <a16:creationId xmlns:a16="http://schemas.microsoft.com/office/drawing/2014/main" id="{E4A99363-F351-5092-5A30-C469B1A8770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28" t="10641" r="11049" b="11473"/>
          <a:stretch>
            <a:fillRect/>
          </a:stretch>
        </p:blipFill>
        <p:spPr>
          <a:xfrm>
            <a:off x="2749708" y="1369073"/>
            <a:ext cx="2050564" cy="2041729"/>
          </a:xfrm>
          <a:prstGeom prst="rect">
            <a:avLst/>
          </a:prstGeom>
        </p:spPr>
      </p:pic>
      <p:pic>
        <p:nvPicPr>
          <p:cNvPr id="50" name="Picture 4" descr="App Store Vector Art, Icons, and Graphics for Free Download">
            <a:extLst>
              <a:ext uri="{FF2B5EF4-FFF2-40B4-BE49-F238E27FC236}">
                <a16:creationId xmlns:a16="http://schemas.microsoft.com/office/drawing/2014/main" id="{C7D5BB75-BCD2-D715-DEBD-32CD7E7597A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628" t="20671" r="7169" b="20791"/>
          <a:stretch>
            <a:fillRect/>
          </a:stretch>
        </p:blipFill>
        <p:spPr bwMode="auto">
          <a:xfrm>
            <a:off x="573550" y="1497977"/>
            <a:ext cx="1589417" cy="1157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" name="Kép 50">
            <a:extLst>
              <a:ext uri="{FF2B5EF4-FFF2-40B4-BE49-F238E27FC236}">
                <a16:creationId xmlns:a16="http://schemas.microsoft.com/office/drawing/2014/main" id="{476FA811-87DA-2715-F45C-3A4A20C8C245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73863" t="21075" r="6083" b="43410"/>
          <a:stretch>
            <a:fillRect/>
          </a:stretch>
        </p:blipFill>
        <p:spPr>
          <a:xfrm>
            <a:off x="5951845" y="164505"/>
            <a:ext cx="825511" cy="822345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5" name="Kép 4" descr="A képen szöveg, Betűtípus, embléma, Grafika látható&#10;&#10;Előfordulhat, hogy az AI által létrehozott tartalom helytelen.">
            <a:extLst>
              <a:ext uri="{FF2B5EF4-FFF2-40B4-BE49-F238E27FC236}">
                <a16:creationId xmlns:a16="http://schemas.microsoft.com/office/drawing/2014/main" id="{A876B71C-C0B5-00F8-CE2F-54E441D3925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560925" y="1563364"/>
            <a:ext cx="2429734" cy="798504"/>
          </a:xfrm>
          <a:prstGeom prst="rect">
            <a:avLst/>
          </a:prstGeom>
        </p:spPr>
      </p:pic>
      <p:sp>
        <p:nvSpPr>
          <p:cNvPr id="8" name="Szövegdoboz 7">
            <a:extLst>
              <a:ext uri="{FF2B5EF4-FFF2-40B4-BE49-F238E27FC236}">
                <a16:creationId xmlns:a16="http://schemas.microsoft.com/office/drawing/2014/main" id="{30D61FA1-1128-00B2-4ADB-D8258C02D81B}"/>
              </a:ext>
            </a:extLst>
          </p:cNvPr>
          <p:cNvSpPr txBox="1"/>
          <p:nvPr/>
        </p:nvSpPr>
        <p:spPr>
          <a:xfrm>
            <a:off x="8919566" y="344980"/>
            <a:ext cx="2733694" cy="1372291"/>
          </a:xfrm>
          <a:prstGeom prst="roundRect">
            <a:avLst/>
          </a:prstGeom>
        </p:spPr>
        <p:style>
          <a:lnRef idx="2">
            <a:schemeClr val="accent2">
              <a:shade val="15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lvl="0" algn="ctr" defTabSz="914399">
              <a:lnSpc>
                <a:spcPct val="150000"/>
              </a:lnSpc>
              <a:defRPr/>
            </a:pPr>
            <a:r>
              <a:rPr lang="hu-HU" sz="2800" b="1">
                <a:solidFill>
                  <a:srgbClr val="121D46"/>
                </a:solidFill>
                <a:latin typeface="Poppins Bold" panose="020B0604020202020204" charset="-18"/>
                <a:cs typeface="Poppins Bold" panose="020B0604020202020204" charset="-18"/>
              </a:rPr>
              <a:t>Week 8</a:t>
            </a:r>
            <a:br>
              <a:rPr kumimoji="0" lang="hu-HU" sz="2800" b="1" i="0" u="none" strike="noStrike" kern="1200" cap="none" spc="0" normalizeH="0" baseline="0" noProof="0">
                <a:ln>
                  <a:noFill/>
                </a:ln>
                <a:solidFill>
                  <a:srgbClr val="121D46"/>
                </a:solidFill>
                <a:effectLst/>
                <a:uLnTx/>
                <a:uFillTx/>
                <a:latin typeface="Poppins Bold" panose="020B0604020202020204" charset="-18"/>
                <a:ea typeface="+mn-ea"/>
                <a:cs typeface="Poppins Bold" panose="020B0604020202020204" charset="-18"/>
              </a:rPr>
            </a:br>
            <a:r>
              <a:rPr lang="hu-HU" sz="2400">
                <a:solidFill>
                  <a:srgbClr val="121D46"/>
                </a:solidFill>
                <a:latin typeface="Poppins Regular" panose="020B0604020202020204" charset="0"/>
                <a:cs typeface="Poppins Regular" panose="020B0604020202020204" charset="0"/>
              </a:rPr>
              <a:t>10/19-10/23</a:t>
            </a:r>
            <a:endParaRPr kumimoji="0" lang="hu-HU" sz="2400" b="0" i="0" u="none" strike="noStrike" kern="1200" cap="none" spc="0" normalizeH="0" baseline="0" noProof="0" dirty="0">
              <a:ln>
                <a:noFill/>
              </a:ln>
              <a:solidFill>
                <a:srgbClr val="121D46"/>
              </a:solidFill>
              <a:effectLst/>
              <a:uLnTx/>
              <a:uFillTx/>
              <a:latin typeface="Poppins regular" panose="00000500000000000000" pitchFamily="2" charset="-18"/>
              <a:ea typeface="+mn-ea"/>
              <a:cs typeface="Poppins regular" panose="00000500000000000000" pitchFamily="2" charset="-18"/>
            </a:endParaRPr>
          </a:p>
        </p:txBody>
      </p:sp>
      <p:pic>
        <p:nvPicPr>
          <p:cNvPr id="6" name="Kép 5" descr="Lehet, hogy egy kép erről: , szöveg, amely így szól: „สอน • HÖK”">
            <a:extLst>
              <a:ext uri="{FF2B5EF4-FFF2-40B4-BE49-F238E27FC236}">
                <a16:creationId xmlns:a16="http://schemas.microsoft.com/office/drawing/2014/main" id="{6BD195FF-06E3-57F2-7B16-C14E01ECC73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444376" y="4068022"/>
            <a:ext cx="1771439" cy="17659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3254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20">
        <p:fade/>
      </p:transition>
    </mc:Choice>
    <mc:Fallback xmlns="">
      <p:transition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67E9626-48EF-EF66-C14D-A22EF0C662A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Téglalap 35">
            <a:extLst>
              <a:ext uri="{FF2B5EF4-FFF2-40B4-BE49-F238E27FC236}">
                <a16:creationId xmlns:a16="http://schemas.microsoft.com/office/drawing/2014/main" id="{D85DE228-8FC4-34F5-24BC-76363925AB55}"/>
              </a:ext>
            </a:extLst>
          </p:cNvPr>
          <p:cNvSpPr/>
          <p:nvPr/>
        </p:nvSpPr>
        <p:spPr>
          <a:xfrm>
            <a:off x="9283788" y="5911109"/>
            <a:ext cx="2731231" cy="63330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35" name="Szövegdoboz 34">
            <a:extLst>
              <a:ext uri="{FF2B5EF4-FFF2-40B4-BE49-F238E27FC236}">
                <a16:creationId xmlns:a16="http://schemas.microsoft.com/office/drawing/2014/main" id="{F2EC8E7A-8A72-AD4C-6D49-C7C3457F7865}"/>
              </a:ext>
            </a:extLst>
          </p:cNvPr>
          <p:cNvSpPr txBox="1"/>
          <p:nvPr/>
        </p:nvSpPr>
        <p:spPr>
          <a:xfrm>
            <a:off x="8950156" y="2276308"/>
            <a:ext cx="2733694" cy="4324322"/>
          </a:xfrm>
          <a:prstGeom prst="rect">
            <a:avLst/>
          </a:prstGeom>
          <a:solidFill>
            <a:schemeClr val="tx2">
              <a:lumMod val="60000"/>
              <a:lumOff val="40000"/>
              <a:alpha val="10000"/>
            </a:schemeClr>
          </a:solidFill>
          <a:ln w="19050">
            <a:solidFill>
              <a:schemeClr val="accent1">
                <a:lumMod val="75000"/>
              </a:schemeClr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endParaRPr lang="hu-HU" sz="1600" b="1" dirty="0">
              <a:solidFill>
                <a:srgbClr val="FF0000"/>
              </a:solidFill>
            </a:endParaRPr>
          </a:p>
        </p:txBody>
      </p:sp>
      <p:sp>
        <p:nvSpPr>
          <p:cNvPr id="2" name="Cím 1">
            <a:extLst>
              <a:ext uri="{FF2B5EF4-FFF2-40B4-BE49-F238E27FC236}">
                <a16:creationId xmlns:a16="http://schemas.microsoft.com/office/drawing/2014/main" id="{6B2B040A-AEBF-FA9D-476D-94DD1A0B7D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5071" y="298478"/>
            <a:ext cx="10749375" cy="554400"/>
          </a:xfrm>
        </p:spPr>
        <p:txBody>
          <a:bodyPr/>
          <a:lstStyle/>
          <a:p>
            <a:r>
              <a:rPr lang="hu-HU"/>
              <a:t>Bitte um Feedback über POTEcho</a:t>
            </a:r>
            <a:endParaRPr lang="hu-HU">
              <a:latin typeface="Poppins Bold" panose="020B0604020202020204" charset="0"/>
              <a:cs typeface="Poppins Bold" panose="020B0604020202020204" charset="0"/>
            </a:endParaRPr>
          </a:p>
        </p:txBody>
      </p:sp>
      <p:sp>
        <p:nvSpPr>
          <p:cNvPr id="4" name="Szöveg helye 3">
            <a:extLst>
              <a:ext uri="{FF2B5EF4-FFF2-40B4-BE49-F238E27FC236}">
                <a16:creationId xmlns:a16="http://schemas.microsoft.com/office/drawing/2014/main" id="{670DFFCF-CD8A-B2FD-99D0-11EFA2DE9A3D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107440" y="921972"/>
            <a:ext cx="10160785" cy="4096037"/>
          </a:xfrm>
        </p:spPr>
        <p:txBody>
          <a:bodyPr/>
          <a:lstStyle/>
          <a:p>
            <a:pPr marL="0" indent="0">
              <a:buNone/>
            </a:pPr>
            <a:r>
              <a:rPr lang="de-DE">
                <a:latin typeface="Poppins Regular" panose="020B0604020202020204" charset="0"/>
                <a:cs typeface="Poppins Regular" panose="020B0604020202020204" charset="0"/>
              </a:rPr>
              <a:t>App </a:t>
            </a:r>
            <a:r>
              <a:rPr lang="hu-HU">
                <a:latin typeface="Poppins Regular" panose="020B0604020202020204" charset="0"/>
                <a:cs typeface="Poppins Regular" panose="020B0604020202020204" charset="0"/>
              </a:rPr>
              <a:t>	</a:t>
            </a:r>
            <a:r>
              <a:rPr lang="de-DE">
                <a:latin typeface="Poppins Regular" panose="020B0604020202020204" charset="0"/>
                <a:cs typeface="Poppins Regular" panose="020B0604020202020204" charset="0"/>
              </a:rPr>
              <a:t>oder </a:t>
            </a:r>
            <a:r>
              <a:rPr lang="hu-HU">
                <a:latin typeface="Poppins Regular" panose="020B0604020202020204" charset="0"/>
                <a:cs typeface="Poppins Regular" panose="020B0604020202020204" charset="0"/>
              </a:rPr>
              <a:t>	</a:t>
            </a:r>
            <a:r>
              <a:rPr lang="de-DE">
                <a:latin typeface="Poppins Regular" panose="020B0604020202020204" charset="0"/>
                <a:cs typeface="Poppins Regular" panose="020B0604020202020204" charset="0"/>
              </a:rPr>
              <a:t>potecho.pte.hu</a:t>
            </a:r>
            <a:endParaRPr lang="hu-HU">
              <a:latin typeface="Poppins Regular" panose="020B0604020202020204" charset="0"/>
              <a:cs typeface="Poppins Regular" panose="020B0604020202020204" charset="0"/>
            </a:endParaRPr>
          </a:p>
        </p:txBody>
      </p:sp>
      <p:grpSp>
        <p:nvGrpSpPr>
          <p:cNvPr id="34" name="Csoportba foglalás 33">
            <a:extLst>
              <a:ext uri="{FF2B5EF4-FFF2-40B4-BE49-F238E27FC236}">
                <a16:creationId xmlns:a16="http://schemas.microsoft.com/office/drawing/2014/main" id="{B9EE1393-15DF-6139-0B9A-CA6FB4628935}"/>
              </a:ext>
            </a:extLst>
          </p:cNvPr>
          <p:cNvGrpSpPr/>
          <p:nvPr/>
        </p:nvGrpSpPr>
        <p:grpSpPr>
          <a:xfrm>
            <a:off x="8754440" y="2384140"/>
            <a:ext cx="3151315" cy="4063737"/>
            <a:chOff x="8886209" y="2551765"/>
            <a:chExt cx="3148476" cy="4060075"/>
          </a:xfrm>
          <a:noFill/>
        </p:grpSpPr>
        <p:sp>
          <p:nvSpPr>
            <p:cNvPr id="9" name="Szövegdoboz 8">
              <a:extLst>
                <a:ext uri="{FF2B5EF4-FFF2-40B4-BE49-F238E27FC236}">
                  <a16:creationId xmlns:a16="http://schemas.microsoft.com/office/drawing/2014/main" id="{965971D6-AC49-6C2D-620D-23690B2359C2}"/>
                </a:ext>
              </a:extLst>
            </p:cNvPr>
            <p:cNvSpPr txBox="1"/>
            <p:nvPr/>
          </p:nvSpPr>
          <p:spPr>
            <a:xfrm>
              <a:off x="8886210" y="2917056"/>
              <a:ext cx="3148474" cy="461665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pPr algn="ctr"/>
              <a:r>
                <a:rPr lang="de-DE" sz="1200">
                  <a:latin typeface="Poppins Regular" panose="020B0604020202020204" charset="0"/>
                  <a:cs typeface="Poppins Regular" panose="020B0604020202020204" charset="0"/>
                </a:rPr>
                <a:t>Mindestens 5 ausgefüllte</a:t>
              </a:r>
              <a:br>
                <a:rPr lang="hu-HU" sz="1200">
                  <a:latin typeface="Poppins Regular" panose="020B0604020202020204" charset="0"/>
                  <a:cs typeface="Poppins Regular" panose="020B0604020202020204" charset="0"/>
                </a:rPr>
              </a:br>
              <a:r>
                <a:rPr lang="de-DE" sz="1200">
                  <a:latin typeface="Poppins Regular" panose="020B0604020202020204" charset="0"/>
                  <a:cs typeface="Poppins Regular" panose="020B0604020202020204" charset="0"/>
                </a:rPr>
                <a:t>Feedbacks</a:t>
              </a:r>
              <a:r>
                <a:rPr lang="hu-HU" sz="1200">
                  <a:latin typeface="Poppins Regular" panose="020B0604020202020204" charset="0"/>
                  <a:cs typeface="Poppins Regular" panose="020B0604020202020204" charset="0"/>
                </a:rPr>
                <a:t> </a:t>
              </a:r>
              <a:r>
                <a:rPr lang="de-DE" sz="1200">
                  <a:latin typeface="Poppins Regular" panose="020B0604020202020204" charset="0"/>
                  <a:cs typeface="Poppins Regular" panose="020B0604020202020204" charset="0"/>
                </a:rPr>
                <a:t>in d</a:t>
              </a:r>
              <a:r>
                <a:rPr lang="hu-HU" sz="1200">
                  <a:latin typeface="Poppins Regular" panose="020B0604020202020204" charset="0"/>
                  <a:cs typeface="Poppins Regular" panose="020B0604020202020204" charset="0"/>
                </a:rPr>
                <a:t>ieser</a:t>
              </a:r>
              <a:r>
                <a:rPr lang="de-DE" sz="1200">
                  <a:latin typeface="Poppins Regular" panose="020B0604020202020204" charset="0"/>
                  <a:cs typeface="Poppins Regular" panose="020B0604020202020204" charset="0"/>
                </a:rPr>
                <a:t> Woche!</a:t>
              </a:r>
              <a:endParaRPr lang="hu-HU" sz="1200">
                <a:latin typeface="Poppins Regular" panose="020B0604020202020204" charset="0"/>
                <a:cs typeface="Poppins Regular" panose="020B0604020202020204" charset="0"/>
              </a:endParaRPr>
            </a:p>
          </p:txBody>
        </p:sp>
        <p:sp>
          <p:nvSpPr>
            <p:cNvPr id="21" name="Szövegdoboz 20">
              <a:extLst>
                <a:ext uri="{FF2B5EF4-FFF2-40B4-BE49-F238E27FC236}">
                  <a16:creationId xmlns:a16="http://schemas.microsoft.com/office/drawing/2014/main" id="{63C5A8F6-3BA1-5C90-F25E-1582DFF07413}"/>
                </a:ext>
              </a:extLst>
            </p:cNvPr>
            <p:cNvSpPr txBox="1"/>
            <p:nvPr/>
          </p:nvSpPr>
          <p:spPr>
            <a:xfrm>
              <a:off x="8886210" y="3436235"/>
              <a:ext cx="3148474" cy="523220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pPr algn="ctr" rtl="0">
                <a:buNone/>
              </a:pPr>
              <a:r>
                <a:rPr lang="hu-HU" sz="1400">
                  <a:solidFill>
                    <a:srgbClr val="000000"/>
                  </a:solidFill>
                  <a:latin typeface="Poppins Bold" panose="020B0604020202020204" charset="0"/>
                  <a:cs typeface="Poppins Bold" panose="020B0604020202020204" charset="0"/>
                </a:rPr>
                <a:t>1 TICKET</a:t>
              </a:r>
              <a:endParaRPr lang="hu-HU" sz="1400">
                <a:effectLst/>
                <a:latin typeface="Poppins Bold" panose="020B0604020202020204" charset="0"/>
                <a:cs typeface="Poppins Bold" panose="020B0604020202020204" charset="0"/>
              </a:endParaRPr>
            </a:p>
            <a:p>
              <a:pPr algn="ctr" rtl="0">
                <a:buNone/>
              </a:pPr>
              <a:r>
                <a:rPr lang="hu-HU" sz="1400" b="0" i="0">
                  <a:solidFill>
                    <a:srgbClr val="FF3131"/>
                  </a:solidFill>
                  <a:effectLst/>
                  <a:latin typeface="Poppins Bold" panose="020B0604020202020204" charset="0"/>
                  <a:cs typeface="Poppins Bold" panose="020B0604020202020204" charset="0"/>
                </a:rPr>
                <a:t>BEERPONG</a:t>
              </a:r>
              <a:endParaRPr lang="hu-HU" sz="1400">
                <a:effectLst/>
                <a:latin typeface="Poppins Bold" panose="020B0604020202020204" charset="0"/>
                <a:cs typeface="Poppins Bold" panose="020B0604020202020204" charset="0"/>
              </a:endParaRPr>
            </a:p>
          </p:txBody>
        </p:sp>
        <p:sp>
          <p:nvSpPr>
            <p:cNvPr id="27" name="Szövegdoboz 26">
              <a:extLst>
                <a:ext uri="{FF2B5EF4-FFF2-40B4-BE49-F238E27FC236}">
                  <a16:creationId xmlns:a16="http://schemas.microsoft.com/office/drawing/2014/main" id="{240B5279-6826-D9E4-9AA6-782DFA162CFC}"/>
                </a:ext>
              </a:extLst>
            </p:cNvPr>
            <p:cNvSpPr txBox="1"/>
            <p:nvPr/>
          </p:nvSpPr>
          <p:spPr>
            <a:xfrm>
              <a:off x="8886209" y="6350230"/>
              <a:ext cx="3148474" cy="261610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pPr algn="ctr"/>
              <a:r>
                <a:rPr lang="hu-HU" sz="1100">
                  <a:latin typeface="Poppins Regular" panose="020B0604020202020204" charset="0"/>
                  <a:cs typeface="Poppins Regular" panose="020B0604020202020204" charset="0"/>
                </a:rPr>
                <a:t>Bereitgestellt von </a:t>
              </a:r>
              <a:r>
                <a:rPr lang="hu-HU" sz="1100" i="1">
                  <a:latin typeface="Poppins Regular" panose="020B0604020202020204" charset="0"/>
                  <a:cs typeface="Poppins Regular" panose="020B0604020202020204" charset="0"/>
                </a:rPr>
                <a:t>HÖK</a:t>
              </a:r>
            </a:p>
          </p:txBody>
        </p:sp>
        <p:sp>
          <p:nvSpPr>
            <p:cNvPr id="33" name="Szövegdoboz 32">
              <a:extLst>
                <a:ext uri="{FF2B5EF4-FFF2-40B4-BE49-F238E27FC236}">
                  <a16:creationId xmlns:a16="http://schemas.microsoft.com/office/drawing/2014/main" id="{3387DD13-FFD7-FA61-4502-CD52F4FE32D3}"/>
                </a:ext>
              </a:extLst>
            </p:cNvPr>
            <p:cNvSpPr txBox="1"/>
            <p:nvPr/>
          </p:nvSpPr>
          <p:spPr>
            <a:xfrm>
              <a:off x="8886211" y="2551765"/>
              <a:ext cx="3148474" cy="324256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pPr algn="ctr"/>
              <a:r>
                <a:rPr lang="hu-HU">
                  <a:latin typeface="Poppins Bold" panose="020B0604020202020204" charset="0"/>
                  <a:cs typeface="Poppins Bold" panose="020B0604020202020204" charset="0"/>
                </a:rPr>
                <a:t>POTEcho </a:t>
              </a:r>
              <a:r>
                <a:rPr lang="hu-HU" u="sng">
                  <a:latin typeface="Poppins Bold" panose="020B0604020202020204" charset="0"/>
                  <a:cs typeface="Poppins Bold" panose="020B0604020202020204" charset="0"/>
                </a:rPr>
                <a:t>Prize Draw</a:t>
              </a:r>
            </a:p>
          </p:txBody>
        </p:sp>
      </p:grpSp>
      <p:grpSp>
        <p:nvGrpSpPr>
          <p:cNvPr id="42" name="Csoportba foglalás 41">
            <a:extLst>
              <a:ext uri="{FF2B5EF4-FFF2-40B4-BE49-F238E27FC236}">
                <a16:creationId xmlns:a16="http://schemas.microsoft.com/office/drawing/2014/main" id="{18445A9E-FCEE-7DBD-2A60-00BD915C758C}"/>
              </a:ext>
            </a:extLst>
          </p:cNvPr>
          <p:cNvGrpSpPr/>
          <p:nvPr/>
        </p:nvGrpSpPr>
        <p:grpSpPr>
          <a:xfrm>
            <a:off x="573550" y="3572102"/>
            <a:ext cx="7482940" cy="3022071"/>
            <a:chOff x="656877" y="3511216"/>
            <a:chExt cx="7458320" cy="3012133"/>
          </a:xfrm>
        </p:grpSpPr>
        <p:pic>
          <p:nvPicPr>
            <p:cNvPr id="40" name="Kép 39" descr="A képen szöveg, képernyőkép, Betűtípus, menü látható&#10;&#10;Előfordulhat, hogy az AI által létrehozott tartalom helytelen.">
              <a:extLst>
                <a:ext uri="{FF2B5EF4-FFF2-40B4-BE49-F238E27FC236}">
                  <a16:creationId xmlns:a16="http://schemas.microsoft.com/office/drawing/2014/main" id="{A3BA9E8A-5E22-4A5C-2731-7C7E2AF5E8E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rcRect t="23512" b="2522"/>
            <a:stretch>
              <a:fillRect/>
            </a:stretch>
          </p:blipFill>
          <p:spPr>
            <a:xfrm>
              <a:off x="656877" y="3607764"/>
              <a:ext cx="1576272" cy="2911406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pic>
          <p:nvPicPr>
            <p:cNvPr id="19" name="Kép 18">
              <a:extLst>
                <a:ext uri="{FF2B5EF4-FFF2-40B4-BE49-F238E27FC236}">
                  <a16:creationId xmlns:a16="http://schemas.microsoft.com/office/drawing/2014/main" id="{18378B4D-E5B0-D9EC-26AA-6A4C6119023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553" t="12941" r="2338"/>
            <a:stretch>
              <a:fillRect/>
            </a:stretch>
          </p:blipFill>
          <p:spPr>
            <a:xfrm>
              <a:off x="2201620" y="3511216"/>
              <a:ext cx="5913577" cy="3012133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41" name="Téglalap 40">
              <a:extLst>
                <a:ext uri="{FF2B5EF4-FFF2-40B4-BE49-F238E27FC236}">
                  <a16:creationId xmlns:a16="http://schemas.microsoft.com/office/drawing/2014/main" id="{D4FDA6D6-F96B-5147-CB3D-C0AB148C2F3A}"/>
                </a:ext>
              </a:extLst>
            </p:cNvPr>
            <p:cNvSpPr/>
            <p:nvPr/>
          </p:nvSpPr>
          <p:spPr>
            <a:xfrm>
              <a:off x="656877" y="3526476"/>
              <a:ext cx="1544742" cy="87586"/>
            </a:xfrm>
            <a:prstGeom prst="rect">
              <a:avLst/>
            </a:prstGeom>
            <a:solidFill>
              <a:srgbClr val="254857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/>
            </a:p>
          </p:txBody>
        </p:sp>
      </p:grpSp>
      <p:sp>
        <p:nvSpPr>
          <p:cNvPr id="43" name="Szövegdoboz 42">
            <a:extLst>
              <a:ext uri="{FF2B5EF4-FFF2-40B4-BE49-F238E27FC236}">
                <a16:creationId xmlns:a16="http://schemas.microsoft.com/office/drawing/2014/main" id="{338C9931-30C7-3BE1-44E7-61DC21ED96E0}"/>
              </a:ext>
            </a:extLst>
          </p:cNvPr>
          <p:cNvSpPr txBox="1"/>
          <p:nvPr/>
        </p:nvSpPr>
        <p:spPr>
          <a:xfrm>
            <a:off x="5276090" y="2363115"/>
            <a:ext cx="3063635" cy="307777"/>
          </a:xfrm>
          <a:prstGeom prst="rect">
            <a:avLst/>
          </a:prstGeom>
          <a:noFill/>
          <a:ln w="19050">
            <a:noFill/>
          </a:ln>
          <a:effectLst/>
        </p:spPr>
        <p:txBody>
          <a:bodyPr wrap="square" rtlCol="0">
            <a:spAutoFit/>
          </a:bodyPr>
          <a:lstStyle/>
          <a:p>
            <a:pPr algn="ctr"/>
            <a:r>
              <a:rPr lang="de-DE" sz="1400">
                <a:solidFill>
                  <a:srgbClr val="121D46"/>
                </a:solidFill>
                <a:latin typeface="Poppins Regular" panose="020B0604020202020204" charset="0"/>
                <a:cs typeface="Poppins Regular" panose="020B0604020202020204" charset="0"/>
              </a:rPr>
              <a:t>Anonymität gewährleistet</a:t>
            </a:r>
            <a:r>
              <a:rPr lang="hu-HU" sz="1400">
                <a:solidFill>
                  <a:srgbClr val="121D46"/>
                </a:solidFill>
                <a:latin typeface="Poppins Regular" panose="020B0604020202020204" charset="0"/>
                <a:cs typeface="Poppins Regular" panose="020B0604020202020204" charset="0"/>
              </a:rPr>
              <a:t>!</a:t>
            </a:r>
            <a:endParaRPr lang="hu-HU" sz="1400" dirty="0">
              <a:solidFill>
                <a:srgbClr val="121D46"/>
              </a:solidFill>
              <a:latin typeface="Poppins Regular" panose="020B0604020202020204" charset="0"/>
              <a:cs typeface="Poppins Regular" panose="020B0604020202020204" charset="0"/>
            </a:endParaRPr>
          </a:p>
        </p:txBody>
      </p:sp>
      <p:pic>
        <p:nvPicPr>
          <p:cNvPr id="47" name="Kép 46" descr="A képen szöveg, képernyőkép, Betűtípus, embléma látható&#10;&#10;Előfordulhat, hogy az AI által létrehozott tartalom helytelen.">
            <a:extLst>
              <a:ext uri="{FF2B5EF4-FFF2-40B4-BE49-F238E27FC236}">
                <a16:creationId xmlns:a16="http://schemas.microsoft.com/office/drawing/2014/main" id="{7553AD54-266B-F5B6-5BFF-DC4EEE732A63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7560" t="67742" r="16894"/>
          <a:stretch>
            <a:fillRect/>
          </a:stretch>
        </p:blipFill>
        <p:spPr>
          <a:xfrm>
            <a:off x="5166812" y="1625565"/>
            <a:ext cx="3221088" cy="822345"/>
          </a:xfrm>
          <a:prstGeom prst="rect">
            <a:avLst/>
          </a:prstGeom>
        </p:spPr>
      </p:pic>
      <p:pic>
        <p:nvPicPr>
          <p:cNvPr id="49" name="Kép 48" descr="A képen minta, tér, Grafika, pixel látható&#10;&#10;Előfordulhat, hogy az AI által létrehozott tartalom helytelen.">
            <a:extLst>
              <a:ext uri="{FF2B5EF4-FFF2-40B4-BE49-F238E27FC236}">
                <a16:creationId xmlns:a16="http://schemas.microsoft.com/office/drawing/2014/main" id="{FFD5B502-9384-7079-4C3A-F018EBE44C1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28" t="10641" r="11049" b="11473"/>
          <a:stretch>
            <a:fillRect/>
          </a:stretch>
        </p:blipFill>
        <p:spPr>
          <a:xfrm>
            <a:off x="2749708" y="1369073"/>
            <a:ext cx="2050564" cy="2041729"/>
          </a:xfrm>
          <a:prstGeom prst="rect">
            <a:avLst/>
          </a:prstGeom>
        </p:spPr>
      </p:pic>
      <p:pic>
        <p:nvPicPr>
          <p:cNvPr id="50" name="Picture 4" descr="App Store Vector Art, Icons, and Graphics for Free Download">
            <a:extLst>
              <a:ext uri="{FF2B5EF4-FFF2-40B4-BE49-F238E27FC236}">
                <a16:creationId xmlns:a16="http://schemas.microsoft.com/office/drawing/2014/main" id="{96E8D2AD-45B1-6928-2073-699081B2173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628" t="20671" r="7169" b="20791"/>
          <a:stretch>
            <a:fillRect/>
          </a:stretch>
        </p:blipFill>
        <p:spPr bwMode="auto">
          <a:xfrm>
            <a:off x="573550" y="1497977"/>
            <a:ext cx="1589417" cy="1157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" name="Kép 50">
            <a:extLst>
              <a:ext uri="{FF2B5EF4-FFF2-40B4-BE49-F238E27FC236}">
                <a16:creationId xmlns:a16="http://schemas.microsoft.com/office/drawing/2014/main" id="{DCAA07D0-5C8C-7DA0-A63D-71645607EF35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73863" t="21075" r="6083" b="43410"/>
          <a:stretch>
            <a:fillRect/>
          </a:stretch>
        </p:blipFill>
        <p:spPr>
          <a:xfrm>
            <a:off x="6880368" y="148567"/>
            <a:ext cx="825511" cy="822345"/>
          </a:xfrm>
          <a:prstGeom prst="rect">
            <a:avLst/>
          </a:prstGeom>
          <a:ln>
            <a:noFill/>
          </a:ln>
          <a:effectLst/>
        </p:spPr>
      </p:pic>
      <p:sp>
        <p:nvSpPr>
          <p:cNvPr id="3" name="Szövegdoboz 2">
            <a:extLst>
              <a:ext uri="{FF2B5EF4-FFF2-40B4-BE49-F238E27FC236}">
                <a16:creationId xmlns:a16="http://schemas.microsoft.com/office/drawing/2014/main" id="{7249B7E9-FBC0-188B-AF24-15BF6AAC035E}"/>
              </a:ext>
            </a:extLst>
          </p:cNvPr>
          <p:cNvSpPr txBox="1"/>
          <p:nvPr/>
        </p:nvSpPr>
        <p:spPr>
          <a:xfrm>
            <a:off x="8919566" y="344980"/>
            <a:ext cx="2733694" cy="1372291"/>
          </a:xfrm>
          <a:prstGeom prst="roundRect">
            <a:avLst/>
          </a:prstGeom>
        </p:spPr>
        <p:style>
          <a:lnRef idx="2">
            <a:schemeClr val="accent2">
              <a:shade val="15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lvl="0" algn="ctr" defTabSz="914399">
              <a:lnSpc>
                <a:spcPct val="150000"/>
              </a:lnSpc>
              <a:defRPr/>
            </a:pPr>
            <a:r>
              <a:rPr kumimoji="0" lang="hu-HU" sz="2800" i="0" u="none" strike="noStrike" kern="1200" cap="none" spc="0" normalizeH="0" baseline="0" noProof="0">
                <a:ln>
                  <a:noFill/>
                </a:ln>
                <a:solidFill>
                  <a:srgbClr val="121D46"/>
                </a:solidFill>
                <a:effectLst/>
                <a:uLnTx/>
                <a:uFillTx/>
                <a:latin typeface="Poppins Bold" panose="020B0604020202020204" charset="-18"/>
                <a:ea typeface="+mn-ea"/>
                <a:cs typeface="Poppins Bold" panose="020B0604020202020204" charset="-18"/>
              </a:rPr>
              <a:t>8. Woche</a:t>
            </a:r>
            <a:r>
              <a:rPr kumimoji="0" lang="hu-HU" sz="2800" b="1" i="0" u="none" strike="noStrike" kern="1200" cap="none" spc="0" normalizeH="0" baseline="0" noProof="0">
                <a:ln>
                  <a:noFill/>
                </a:ln>
                <a:solidFill>
                  <a:srgbClr val="121D46"/>
                </a:solidFill>
                <a:effectLst/>
                <a:uLnTx/>
                <a:uFillTx/>
                <a:latin typeface="Poppins Bold" panose="020B0604020202020204" charset="-18"/>
                <a:ea typeface="+mn-ea"/>
                <a:cs typeface="Poppins Bold" panose="020B0604020202020204" charset="-18"/>
              </a:rPr>
              <a:t> </a:t>
            </a:r>
            <a:br>
              <a:rPr kumimoji="0" lang="hu-HU" sz="2800" b="1" i="0" u="none" strike="noStrike" kern="1200" cap="none" spc="0" normalizeH="0" baseline="0" noProof="0">
                <a:ln>
                  <a:noFill/>
                </a:ln>
                <a:solidFill>
                  <a:srgbClr val="121D46"/>
                </a:solidFill>
                <a:effectLst/>
                <a:uLnTx/>
                <a:uFillTx/>
                <a:latin typeface="Poppins Bold" panose="020B0604020202020204" charset="-18"/>
                <a:ea typeface="+mn-ea"/>
                <a:cs typeface="Poppins Bold" panose="020B0604020202020204" charset="-18"/>
              </a:rPr>
            </a:br>
            <a:r>
              <a:rPr lang="hu-HU" sz="2400">
                <a:solidFill>
                  <a:srgbClr val="121D46"/>
                </a:solidFill>
                <a:latin typeface="Poppins Regular" panose="020B0604020202020204" charset="0"/>
                <a:cs typeface="Poppins Regular" panose="020B0604020202020204" charset="0"/>
              </a:rPr>
              <a:t>10/19-10/23</a:t>
            </a:r>
            <a:endParaRPr kumimoji="0" lang="hu-HU" sz="2400" b="0" i="0" u="none" strike="noStrike" kern="1200" cap="none" spc="0" normalizeH="0" baseline="0" noProof="0" dirty="0">
              <a:ln>
                <a:noFill/>
              </a:ln>
              <a:solidFill>
                <a:srgbClr val="121D46"/>
              </a:solidFill>
              <a:effectLst/>
              <a:uLnTx/>
              <a:uFillTx/>
              <a:latin typeface="Poppins regular" panose="00000500000000000000" pitchFamily="2" charset="-18"/>
              <a:ea typeface="+mn-ea"/>
              <a:cs typeface="Poppins regular" panose="00000500000000000000" pitchFamily="2" charset="-18"/>
            </a:endParaRPr>
          </a:p>
        </p:txBody>
      </p:sp>
      <p:pic>
        <p:nvPicPr>
          <p:cNvPr id="6" name="Kép 5" descr="Lehet, hogy egy kép erről: , szöveg, amely így szól: „สอน • HÖK”">
            <a:extLst>
              <a:ext uri="{FF2B5EF4-FFF2-40B4-BE49-F238E27FC236}">
                <a16:creationId xmlns:a16="http://schemas.microsoft.com/office/drawing/2014/main" id="{7F6B50B1-166C-46DB-7992-1002973B308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444376" y="4068022"/>
            <a:ext cx="1771439" cy="17659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1023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20">
        <p:fade/>
      </p:transition>
    </mc:Choice>
    <mc:Fallback xmlns="">
      <p:transition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B4B6477-E314-B553-6269-B9E218E61D9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Téglalap 35">
            <a:extLst>
              <a:ext uri="{FF2B5EF4-FFF2-40B4-BE49-F238E27FC236}">
                <a16:creationId xmlns:a16="http://schemas.microsoft.com/office/drawing/2014/main" id="{E0CD9419-2F8A-E57F-ACF2-706FE9EE304E}"/>
              </a:ext>
            </a:extLst>
          </p:cNvPr>
          <p:cNvSpPr/>
          <p:nvPr/>
        </p:nvSpPr>
        <p:spPr>
          <a:xfrm>
            <a:off x="9283788" y="5911109"/>
            <a:ext cx="2731231" cy="63330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35" name="Szövegdoboz 34">
            <a:extLst>
              <a:ext uri="{FF2B5EF4-FFF2-40B4-BE49-F238E27FC236}">
                <a16:creationId xmlns:a16="http://schemas.microsoft.com/office/drawing/2014/main" id="{CA8FAAD2-AE0C-4B34-B271-B07704E9C7AA}"/>
              </a:ext>
            </a:extLst>
          </p:cNvPr>
          <p:cNvSpPr txBox="1"/>
          <p:nvPr/>
        </p:nvSpPr>
        <p:spPr>
          <a:xfrm>
            <a:off x="8950156" y="2276308"/>
            <a:ext cx="2733694" cy="4324322"/>
          </a:xfrm>
          <a:prstGeom prst="rect">
            <a:avLst/>
          </a:prstGeom>
          <a:solidFill>
            <a:schemeClr val="tx2">
              <a:lumMod val="60000"/>
              <a:lumOff val="40000"/>
              <a:alpha val="10000"/>
            </a:schemeClr>
          </a:solidFill>
          <a:ln w="19050">
            <a:solidFill>
              <a:schemeClr val="accent1">
                <a:lumMod val="75000"/>
              </a:schemeClr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endParaRPr lang="hu-HU" sz="1600" b="1" dirty="0">
              <a:solidFill>
                <a:srgbClr val="FF0000"/>
              </a:solidFill>
            </a:endParaRPr>
          </a:p>
        </p:txBody>
      </p:sp>
      <p:sp>
        <p:nvSpPr>
          <p:cNvPr id="2" name="Cím 1">
            <a:extLst>
              <a:ext uri="{FF2B5EF4-FFF2-40B4-BE49-F238E27FC236}">
                <a16:creationId xmlns:a16="http://schemas.microsoft.com/office/drawing/2014/main" id="{0AF52D41-81D2-D387-9D17-CEA595928D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5071" y="298478"/>
            <a:ext cx="10749375" cy="554400"/>
          </a:xfrm>
        </p:spPr>
        <p:txBody>
          <a:bodyPr/>
          <a:lstStyle/>
          <a:p>
            <a:r>
              <a:rPr lang="hu-HU"/>
              <a:t>Visszajelzés POTEcho-n keresztül</a:t>
            </a:r>
            <a:endParaRPr lang="hu-HU">
              <a:latin typeface="Poppins Bold" panose="020B0604020202020204" charset="0"/>
              <a:cs typeface="Poppins Bold" panose="020B0604020202020204" charset="0"/>
            </a:endParaRPr>
          </a:p>
        </p:txBody>
      </p:sp>
      <p:sp>
        <p:nvSpPr>
          <p:cNvPr id="4" name="Szöveg helye 3">
            <a:extLst>
              <a:ext uri="{FF2B5EF4-FFF2-40B4-BE49-F238E27FC236}">
                <a16:creationId xmlns:a16="http://schemas.microsoft.com/office/drawing/2014/main" id="{BA98DDC7-6E1E-4B35-CAA5-B7397B1D5D73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784380" y="941270"/>
            <a:ext cx="10160785" cy="4096037"/>
          </a:xfrm>
        </p:spPr>
        <p:txBody>
          <a:bodyPr/>
          <a:lstStyle/>
          <a:p>
            <a:pPr marL="0" indent="0">
              <a:buNone/>
            </a:pPr>
            <a:r>
              <a:rPr lang="hu-HU">
                <a:latin typeface="Poppins Regular" panose="020B0604020202020204" charset="0"/>
                <a:cs typeface="Poppins Regular" panose="020B0604020202020204" charset="0"/>
              </a:rPr>
              <a:t>Applikáció    vagy       </a:t>
            </a:r>
            <a:r>
              <a:rPr lang="de-DE">
                <a:latin typeface="Poppins Regular" panose="020B0604020202020204" charset="0"/>
                <a:cs typeface="Poppins Regular" panose="020B0604020202020204" charset="0"/>
              </a:rPr>
              <a:t>potecho.pte.hu</a:t>
            </a:r>
            <a:endParaRPr lang="hu-HU">
              <a:latin typeface="Poppins Regular" panose="020B0604020202020204" charset="0"/>
              <a:cs typeface="Poppins Regular" panose="020B0604020202020204" charset="0"/>
            </a:endParaRPr>
          </a:p>
        </p:txBody>
      </p:sp>
      <p:grpSp>
        <p:nvGrpSpPr>
          <p:cNvPr id="34" name="Csoportba foglalás 33">
            <a:extLst>
              <a:ext uri="{FF2B5EF4-FFF2-40B4-BE49-F238E27FC236}">
                <a16:creationId xmlns:a16="http://schemas.microsoft.com/office/drawing/2014/main" id="{56803747-428F-C406-04F9-C96B7E87B9EC}"/>
              </a:ext>
            </a:extLst>
          </p:cNvPr>
          <p:cNvGrpSpPr/>
          <p:nvPr/>
        </p:nvGrpSpPr>
        <p:grpSpPr>
          <a:xfrm>
            <a:off x="8754440" y="2384140"/>
            <a:ext cx="3151315" cy="4063737"/>
            <a:chOff x="8886209" y="2551765"/>
            <a:chExt cx="3148476" cy="4060075"/>
          </a:xfrm>
          <a:noFill/>
        </p:grpSpPr>
        <p:sp>
          <p:nvSpPr>
            <p:cNvPr id="9" name="Szövegdoboz 8">
              <a:extLst>
                <a:ext uri="{FF2B5EF4-FFF2-40B4-BE49-F238E27FC236}">
                  <a16:creationId xmlns:a16="http://schemas.microsoft.com/office/drawing/2014/main" id="{E1ECEDD2-5B96-00CE-EA99-A6BBDAE19021}"/>
                </a:ext>
              </a:extLst>
            </p:cNvPr>
            <p:cNvSpPr txBox="1"/>
            <p:nvPr/>
          </p:nvSpPr>
          <p:spPr>
            <a:xfrm>
              <a:off x="8886210" y="2917056"/>
              <a:ext cx="3148474" cy="461249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pPr algn="ctr"/>
              <a:r>
                <a:rPr lang="hu-HU" sz="1200">
                  <a:latin typeface="Poppins Regular" panose="020B0604020202020204" charset="0"/>
                  <a:cs typeface="Poppins Regular" panose="020B0604020202020204" charset="0"/>
                </a:rPr>
                <a:t>Feltétel: legalább</a:t>
              </a:r>
              <a:br>
                <a:rPr lang="hu-HU" sz="1200">
                  <a:latin typeface="Poppins Regular" panose="020B0604020202020204" charset="0"/>
                  <a:cs typeface="Poppins Regular" panose="020B0604020202020204" charset="0"/>
                </a:rPr>
              </a:br>
              <a:r>
                <a:rPr lang="hu-HU" sz="1200">
                  <a:latin typeface="Poppins Regular" panose="020B0604020202020204" charset="0"/>
                  <a:cs typeface="Poppins Regular" panose="020B0604020202020204" charset="0"/>
                </a:rPr>
                <a:t>5 kitöltés ezen a héten</a:t>
              </a:r>
              <a:r>
                <a:rPr lang="de-DE" sz="1200">
                  <a:latin typeface="Poppins Regular" panose="020B0604020202020204" charset="0"/>
                  <a:cs typeface="Poppins Regular" panose="020B0604020202020204" charset="0"/>
                </a:rPr>
                <a:t>!</a:t>
              </a:r>
              <a:endParaRPr lang="hu-HU" sz="1200">
                <a:latin typeface="Poppins Regular" panose="020B0604020202020204" charset="0"/>
                <a:cs typeface="Poppins Regular" panose="020B0604020202020204" charset="0"/>
              </a:endParaRPr>
            </a:p>
          </p:txBody>
        </p:sp>
        <p:sp>
          <p:nvSpPr>
            <p:cNvPr id="21" name="Szövegdoboz 20">
              <a:extLst>
                <a:ext uri="{FF2B5EF4-FFF2-40B4-BE49-F238E27FC236}">
                  <a16:creationId xmlns:a16="http://schemas.microsoft.com/office/drawing/2014/main" id="{C106EAD9-DD6D-20F9-D679-A64EDFADA28D}"/>
                </a:ext>
              </a:extLst>
            </p:cNvPr>
            <p:cNvSpPr txBox="1"/>
            <p:nvPr/>
          </p:nvSpPr>
          <p:spPr>
            <a:xfrm>
              <a:off x="8886210" y="3436235"/>
              <a:ext cx="3148474" cy="523220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pPr algn="ctr"/>
              <a:r>
                <a:rPr lang="hu-HU" sz="1400">
                  <a:solidFill>
                    <a:srgbClr val="000000"/>
                  </a:solidFill>
                  <a:latin typeface="Poppins Bold" panose="020B0604020202020204" charset="0"/>
                  <a:cs typeface="Poppins Bold" panose="020B0604020202020204" charset="0"/>
                </a:rPr>
                <a:t>2 DARAB</a:t>
              </a:r>
              <a:endParaRPr lang="hu-HU" sz="1400">
                <a:latin typeface="Poppins Bold" panose="020B0604020202020204" charset="0"/>
                <a:cs typeface="Poppins Bold" panose="020B0604020202020204" charset="0"/>
              </a:endParaRPr>
            </a:p>
            <a:p>
              <a:pPr algn="ctr"/>
              <a:r>
                <a:rPr lang="hu-HU" sz="1400">
                  <a:solidFill>
                    <a:srgbClr val="FF3131"/>
                  </a:solidFill>
                  <a:latin typeface="Poppins Bold" panose="020B0604020202020204" charset="0"/>
                  <a:cs typeface="Poppins Bold" panose="020B0604020202020204" charset="0"/>
                </a:rPr>
                <a:t>PTE ÁOK PULCSI</a:t>
              </a:r>
              <a:endParaRPr lang="hu-HU" sz="1400">
                <a:latin typeface="Poppins Bold" panose="020B0604020202020204" charset="0"/>
                <a:cs typeface="Poppins Bold" panose="020B0604020202020204" charset="0"/>
              </a:endParaRPr>
            </a:p>
          </p:txBody>
        </p:sp>
        <p:sp>
          <p:nvSpPr>
            <p:cNvPr id="27" name="Szövegdoboz 26">
              <a:extLst>
                <a:ext uri="{FF2B5EF4-FFF2-40B4-BE49-F238E27FC236}">
                  <a16:creationId xmlns:a16="http://schemas.microsoft.com/office/drawing/2014/main" id="{25993D0F-7269-D64C-9C40-F0FEF730AB9E}"/>
                </a:ext>
              </a:extLst>
            </p:cNvPr>
            <p:cNvSpPr txBox="1"/>
            <p:nvPr/>
          </p:nvSpPr>
          <p:spPr>
            <a:xfrm>
              <a:off x="8886209" y="6350230"/>
              <a:ext cx="3148474" cy="261610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pPr algn="ctr"/>
              <a:r>
                <a:rPr lang="hu-HU" sz="1100">
                  <a:latin typeface="Poppins Regular" panose="020B0604020202020204" charset="0"/>
                  <a:cs typeface="Poppins Regular" panose="020B0604020202020204" charset="0"/>
                </a:rPr>
                <a:t>Támogató: </a:t>
              </a:r>
              <a:r>
                <a:rPr lang="hu-HU" sz="1100" i="1">
                  <a:latin typeface="Poppins Regular" panose="020B0604020202020204" charset="0"/>
                  <a:cs typeface="Poppins Regular" panose="020B0604020202020204" charset="0"/>
                </a:rPr>
                <a:t>HÖK</a:t>
              </a:r>
            </a:p>
          </p:txBody>
        </p:sp>
        <p:sp>
          <p:nvSpPr>
            <p:cNvPr id="33" name="Szövegdoboz 32">
              <a:extLst>
                <a:ext uri="{FF2B5EF4-FFF2-40B4-BE49-F238E27FC236}">
                  <a16:creationId xmlns:a16="http://schemas.microsoft.com/office/drawing/2014/main" id="{6295D295-6036-D163-7557-F4B6D177E281}"/>
                </a:ext>
              </a:extLst>
            </p:cNvPr>
            <p:cNvSpPr txBox="1"/>
            <p:nvPr/>
          </p:nvSpPr>
          <p:spPr>
            <a:xfrm>
              <a:off x="8886211" y="2551765"/>
              <a:ext cx="3148474" cy="324256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pPr algn="ctr"/>
              <a:r>
                <a:rPr lang="hu-HU">
                  <a:latin typeface="Poppins Bold" panose="020B0604020202020204" charset="0"/>
                  <a:cs typeface="Poppins Bold" panose="020B0604020202020204" charset="0"/>
                </a:rPr>
                <a:t>POTEcho </a:t>
              </a:r>
              <a:r>
                <a:rPr lang="hu-HU" u="sng">
                  <a:latin typeface="Poppins Bold" panose="020B0604020202020204" charset="0"/>
                  <a:cs typeface="Poppins Bold" panose="020B0604020202020204" charset="0"/>
                </a:rPr>
                <a:t>Sorsolás</a:t>
              </a:r>
            </a:p>
          </p:txBody>
        </p:sp>
      </p:grpSp>
      <p:pic>
        <p:nvPicPr>
          <p:cNvPr id="19" name="Kép 18">
            <a:extLst>
              <a:ext uri="{FF2B5EF4-FFF2-40B4-BE49-F238E27FC236}">
                <a16:creationId xmlns:a16="http://schemas.microsoft.com/office/drawing/2014/main" id="{D29A04AB-9D84-EA48-9F05-27E7673A41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1" t="12941" r="2338"/>
          <a:stretch>
            <a:fillRect/>
          </a:stretch>
        </p:blipFill>
        <p:spPr>
          <a:xfrm>
            <a:off x="573550" y="3572105"/>
            <a:ext cx="7482940" cy="302207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3" name="Szövegdoboz 42">
            <a:extLst>
              <a:ext uri="{FF2B5EF4-FFF2-40B4-BE49-F238E27FC236}">
                <a16:creationId xmlns:a16="http://schemas.microsoft.com/office/drawing/2014/main" id="{061C4F07-0631-A7C1-6EFD-7F68C81C5026}"/>
              </a:ext>
            </a:extLst>
          </p:cNvPr>
          <p:cNvSpPr txBox="1"/>
          <p:nvPr/>
        </p:nvSpPr>
        <p:spPr>
          <a:xfrm>
            <a:off x="5217892" y="2441983"/>
            <a:ext cx="3063635" cy="307777"/>
          </a:xfrm>
          <a:prstGeom prst="rect">
            <a:avLst/>
          </a:prstGeom>
          <a:noFill/>
          <a:ln w="19050">
            <a:noFill/>
          </a:ln>
          <a:effectLst/>
        </p:spPr>
        <p:txBody>
          <a:bodyPr wrap="square" rtlCol="0">
            <a:spAutoFit/>
          </a:bodyPr>
          <a:lstStyle/>
          <a:p>
            <a:pPr algn="ctr"/>
            <a:r>
              <a:rPr lang="hu-HU" sz="1400">
                <a:solidFill>
                  <a:srgbClr val="121D46"/>
                </a:solidFill>
                <a:latin typeface="Poppins Regular" panose="020B0604020202020204" charset="0"/>
                <a:cs typeface="Poppins Regular" panose="020B0604020202020204" charset="0"/>
              </a:rPr>
              <a:t>Anonimitás biztosított</a:t>
            </a:r>
            <a:endParaRPr lang="hu-HU" sz="1400" dirty="0">
              <a:solidFill>
                <a:srgbClr val="121D46"/>
              </a:solidFill>
              <a:latin typeface="Poppins Regular" panose="020B0604020202020204" charset="0"/>
              <a:cs typeface="Poppins Regular" panose="020B0604020202020204" charset="0"/>
            </a:endParaRPr>
          </a:p>
        </p:txBody>
      </p:sp>
      <p:pic>
        <p:nvPicPr>
          <p:cNvPr id="49" name="Kép 48" descr="A képen minta, tér, Grafika, pixel látható&#10;&#10;Előfordulhat, hogy az AI által létrehozott tartalom helytelen.">
            <a:extLst>
              <a:ext uri="{FF2B5EF4-FFF2-40B4-BE49-F238E27FC236}">
                <a16:creationId xmlns:a16="http://schemas.microsoft.com/office/drawing/2014/main" id="{F0C5AE11-E7B1-8F8F-710D-B542C0DCDDA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28" t="10641" r="11049" b="11473"/>
          <a:stretch>
            <a:fillRect/>
          </a:stretch>
        </p:blipFill>
        <p:spPr>
          <a:xfrm>
            <a:off x="2749708" y="1369073"/>
            <a:ext cx="2050564" cy="2041729"/>
          </a:xfrm>
          <a:prstGeom prst="rect">
            <a:avLst/>
          </a:prstGeom>
        </p:spPr>
      </p:pic>
      <p:pic>
        <p:nvPicPr>
          <p:cNvPr id="50" name="Picture 4" descr="App Store Vector Art, Icons, and Graphics for Free Download">
            <a:extLst>
              <a:ext uri="{FF2B5EF4-FFF2-40B4-BE49-F238E27FC236}">
                <a16:creationId xmlns:a16="http://schemas.microsoft.com/office/drawing/2014/main" id="{4D88E9F3-21CE-B8B1-8325-3A601D57930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628" t="20671" r="7169" b="20791"/>
          <a:stretch>
            <a:fillRect/>
          </a:stretch>
        </p:blipFill>
        <p:spPr bwMode="auto">
          <a:xfrm>
            <a:off x="573550" y="1458161"/>
            <a:ext cx="1589417" cy="1157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" name="Kép 50">
            <a:extLst>
              <a:ext uri="{FF2B5EF4-FFF2-40B4-BE49-F238E27FC236}">
                <a16:creationId xmlns:a16="http://schemas.microsoft.com/office/drawing/2014/main" id="{FEFBA78C-C3DA-3468-302E-5793DC6D9AFC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73863" t="21075" r="6083" b="43410"/>
          <a:stretch>
            <a:fillRect/>
          </a:stretch>
        </p:blipFill>
        <p:spPr>
          <a:xfrm>
            <a:off x="6943430" y="164505"/>
            <a:ext cx="825511" cy="822345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5" name="Kép 4" descr="A képen szöveg, Betűtípus, embléma, Grafika látható&#10;&#10;Előfordulhat, hogy az AI által létrehozott tartalom helytelen.">
            <a:extLst>
              <a:ext uri="{FF2B5EF4-FFF2-40B4-BE49-F238E27FC236}">
                <a16:creationId xmlns:a16="http://schemas.microsoft.com/office/drawing/2014/main" id="{327EA5F6-9064-CC02-B734-BD789C3BC70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086666" y="1508896"/>
            <a:ext cx="3445870" cy="1012664"/>
          </a:xfrm>
          <a:prstGeom prst="rect">
            <a:avLst/>
          </a:prstGeom>
        </p:spPr>
      </p:pic>
      <p:sp>
        <p:nvSpPr>
          <p:cNvPr id="6" name="Szövegdoboz 5">
            <a:extLst>
              <a:ext uri="{FF2B5EF4-FFF2-40B4-BE49-F238E27FC236}">
                <a16:creationId xmlns:a16="http://schemas.microsoft.com/office/drawing/2014/main" id="{D5EB791A-A792-B42C-F4EB-40F3A3F8645C}"/>
              </a:ext>
            </a:extLst>
          </p:cNvPr>
          <p:cNvSpPr txBox="1"/>
          <p:nvPr/>
        </p:nvSpPr>
        <p:spPr>
          <a:xfrm>
            <a:off x="8919566" y="344980"/>
            <a:ext cx="2733694" cy="1566954"/>
          </a:xfrm>
          <a:prstGeom prst="roundRect">
            <a:avLst/>
          </a:prstGeom>
        </p:spPr>
        <p:style>
          <a:lnRef idx="2">
            <a:schemeClr val="accent2">
              <a:shade val="15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lvl="0" algn="ctr" defTabSz="914399">
              <a:lnSpc>
                <a:spcPct val="150000"/>
              </a:lnSpc>
              <a:defRPr/>
            </a:pPr>
            <a:r>
              <a:rPr lang="hu-HU" sz="3200">
                <a:solidFill>
                  <a:srgbClr val="121D46"/>
                </a:solidFill>
                <a:latin typeface="Poppins Bold" panose="020B0604020202020204" charset="-18"/>
                <a:cs typeface="Poppins Bold" panose="020B0604020202020204" charset="-18"/>
              </a:rPr>
              <a:t>9. hét</a:t>
            </a:r>
            <a:r>
              <a:rPr lang="hu-HU" sz="3200" b="1">
                <a:solidFill>
                  <a:srgbClr val="121D46"/>
                </a:solidFill>
                <a:latin typeface="Poppins Bold" panose="020B0604020202020204" charset="-18"/>
                <a:cs typeface="Poppins Bold" panose="020B0604020202020204" charset="-18"/>
              </a:rPr>
              <a:t> </a:t>
            </a:r>
            <a:br>
              <a:rPr lang="hu-HU" sz="3200" b="1">
                <a:solidFill>
                  <a:srgbClr val="121D46"/>
                </a:solidFill>
                <a:latin typeface="Poppins Bold" panose="020B0604020202020204" charset="-18"/>
                <a:cs typeface="Poppins Bold" panose="020B0604020202020204" charset="-18"/>
              </a:rPr>
            </a:br>
            <a:r>
              <a:rPr lang="hu-HU" sz="2800">
                <a:solidFill>
                  <a:srgbClr val="121D46"/>
                </a:solidFill>
                <a:latin typeface="Poppins Regular" panose="020B0604020202020204" charset="0"/>
                <a:cs typeface="Poppins Regular" panose="020B0604020202020204" charset="0"/>
              </a:rPr>
              <a:t>10/26-10/30</a:t>
            </a:r>
            <a:endParaRPr lang="hu-HU" sz="2800" dirty="0">
              <a:solidFill>
                <a:srgbClr val="121D46"/>
              </a:solidFill>
              <a:latin typeface="Poppins regular" panose="00000500000000000000" pitchFamily="2" charset="-18"/>
              <a:cs typeface="Poppins regular" panose="00000500000000000000" pitchFamily="2" charset="-18"/>
            </a:endParaRPr>
          </a:p>
        </p:txBody>
      </p:sp>
      <p:pic>
        <p:nvPicPr>
          <p:cNvPr id="3" name="Picture 2" descr="YOURTURN OVERSIZE BASIC HOODIE UNISEX - Hoodie - true black/black -  Zalando.ie">
            <a:extLst>
              <a:ext uri="{FF2B5EF4-FFF2-40B4-BE49-F238E27FC236}">
                <a16:creationId xmlns:a16="http://schemas.microsoft.com/office/drawing/2014/main" id="{CBAD766C-8729-45D7-13E4-6EDE349D6F1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20519" b="78268" l="10000" r="90000">
                        <a14:foregroundMark x1="40875" y1="21645" x2="44000" y2="2051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4199" b="14565"/>
          <a:stretch>
            <a:fillRect/>
          </a:stretch>
        </p:blipFill>
        <p:spPr bwMode="auto">
          <a:xfrm>
            <a:off x="9248754" y="3892003"/>
            <a:ext cx="2136497" cy="219748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8280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20">
        <p:fade/>
      </p:transition>
    </mc:Choice>
    <mc:Fallback xmlns="">
      <p:transition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C467829-6548-87F4-031E-34311E38321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Kép 6" descr="A képen szöveg, képernyőkép, Betűtípus, tervezés látható&#10;&#10;Előfordulhat, hogy az AI által létrehozott tartalom helytelen.">
            <a:extLst>
              <a:ext uri="{FF2B5EF4-FFF2-40B4-BE49-F238E27FC236}">
                <a16:creationId xmlns:a16="http://schemas.microsoft.com/office/drawing/2014/main" id="{EE78E06A-EB9C-6430-B777-59BA6AF958C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4423" b="246"/>
          <a:stretch>
            <a:fillRect/>
          </a:stretch>
        </p:blipFill>
        <p:spPr>
          <a:xfrm>
            <a:off x="584060" y="3578551"/>
            <a:ext cx="1529845" cy="3022079"/>
          </a:xfrm>
          <a:prstGeom prst="rect">
            <a:avLst/>
          </a:prstGeom>
        </p:spPr>
      </p:pic>
      <p:sp>
        <p:nvSpPr>
          <p:cNvPr id="36" name="Téglalap 35">
            <a:extLst>
              <a:ext uri="{FF2B5EF4-FFF2-40B4-BE49-F238E27FC236}">
                <a16:creationId xmlns:a16="http://schemas.microsoft.com/office/drawing/2014/main" id="{B8C44A74-8313-EC06-BB00-EEA8FB3FCA7F}"/>
              </a:ext>
            </a:extLst>
          </p:cNvPr>
          <p:cNvSpPr/>
          <p:nvPr/>
        </p:nvSpPr>
        <p:spPr>
          <a:xfrm>
            <a:off x="9283788" y="5911109"/>
            <a:ext cx="2731231" cy="63330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35" name="Szövegdoboz 34">
            <a:extLst>
              <a:ext uri="{FF2B5EF4-FFF2-40B4-BE49-F238E27FC236}">
                <a16:creationId xmlns:a16="http://schemas.microsoft.com/office/drawing/2014/main" id="{BBAD25D3-79A3-63A1-A9E7-9666E99258EF}"/>
              </a:ext>
            </a:extLst>
          </p:cNvPr>
          <p:cNvSpPr txBox="1"/>
          <p:nvPr/>
        </p:nvSpPr>
        <p:spPr>
          <a:xfrm>
            <a:off x="8950156" y="2276308"/>
            <a:ext cx="2733694" cy="4324322"/>
          </a:xfrm>
          <a:prstGeom prst="rect">
            <a:avLst/>
          </a:prstGeom>
          <a:solidFill>
            <a:schemeClr val="tx2">
              <a:lumMod val="60000"/>
              <a:lumOff val="40000"/>
              <a:alpha val="10000"/>
            </a:schemeClr>
          </a:solidFill>
          <a:ln w="19050">
            <a:solidFill>
              <a:schemeClr val="accent1">
                <a:lumMod val="75000"/>
              </a:schemeClr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endParaRPr lang="hu-HU" sz="1600" b="1" dirty="0">
              <a:solidFill>
                <a:srgbClr val="FF0000"/>
              </a:solidFill>
            </a:endParaRPr>
          </a:p>
        </p:txBody>
      </p:sp>
      <p:sp>
        <p:nvSpPr>
          <p:cNvPr id="2" name="Cím 1">
            <a:extLst>
              <a:ext uri="{FF2B5EF4-FFF2-40B4-BE49-F238E27FC236}">
                <a16:creationId xmlns:a16="http://schemas.microsoft.com/office/drawing/2014/main" id="{C52D8E8D-11A9-A45B-BD85-C03535CE0A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5071" y="298478"/>
            <a:ext cx="10749375" cy="554400"/>
          </a:xfrm>
        </p:spPr>
        <p:txBody>
          <a:bodyPr/>
          <a:lstStyle/>
          <a:p>
            <a:r>
              <a:rPr lang="hu-HU"/>
              <a:t>Feedback through POTEcho</a:t>
            </a:r>
            <a:endParaRPr lang="hu-HU">
              <a:latin typeface="Poppins Bold" panose="020B0604020202020204" charset="0"/>
              <a:cs typeface="Poppins Bold" panose="020B0604020202020204" charset="0"/>
            </a:endParaRPr>
          </a:p>
        </p:txBody>
      </p:sp>
      <p:sp>
        <p:nvSpPr>
          <p:cNvPr id="4" name="Szöveg helye 3">
            <a:extLst>
              <a:ext uri="{FF2B5EF4-FFF2-40B4-BE49-F238E27FC236}">
                <a16:creationId xmlns:a16="http://schemas.microsoft.com/office/drawing/2014/main" id="{D1582D44-DB7C-0BE9-B668-4DB7C034A362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107440" y="921972"/>
            <a:ext cx="10160785" cy="4096037"/>
          </a:xfrm>
        </p:spPr>
        <p:txBody>
          <a:bodyPr/>
          <a:lstStyle/>
          <a:p>
            <a:pPr marL="0" indent="0">
              <a:buNone/>
            </a:pPr>
            <a:r>
              <a:rPr lang="de-DE">
                <a:latin typeface="Poppins Regular" panose="020B0604020202020204" charset="0"/>
                <a:cs typeface="Poppins Regular" panose="020B0604020202020204" charset="0"/>
              </a:rPr>
              <a:t>App </a:t>
            </a:r>
            <a:r>
              <a:rPr lang="hu-HU">
                <a:latin typeface="Poppins Regular" panose="020B0604020202020204" charset="0"/>
                <a:cs typeface="Poppins Regular" panose="020B0604020202020204" charset="0"/>
              </a:rPr>
              <a:t>	  or</a:t>
            </a:r>
            <a:r>
              <a:rPr lang="de-DE">
                <a:latin typeface="Poppins Regular" panose="020B0604020202020204" charset="0"/>
                <a:cs typeface="Poppins Regular" panose="020B0604020202020204" charset="0"/>
              </a:rPr>
              <a:t> </a:t>
            </a:r>
            <a:r>
              <a:rPr lang="hu-HU">
                <a:latin typeface="Poppins Regular" panose="020B0604020202020204" charset="0"/>
                <a:cs typeface="Poppins Regular" panose="020B0604020202020204" charset="0"/>
              </a:rPr>
              <a:t>	</a:t>
            </a:r>
            <a:r>
              <a:rPr lang="de-DE">
                <a:latin typeface="Poppins Regular" panose="020B0604020202020204" charset="0"/>
                <a:cs typeface="Poppins Regular" panose="020B0604020202020204" charset="0"/>
              </a:rPr>
              <a:t>potecho.pte.hu</a:t>
            </a:r>
            <a:endParaRPr lang="hu-HU">
              <a:latin typeface="Poppins Regular" panose="020B0604020202020204" charset="0"/>
              <a:cs typeface="Poppins Regular" panose="020B0604020202020204" charset="0"/>
            </a:endParaRPr>
          </a:p>
        </p:txBody>
      </p:sp>
      <p:grpSp>
        <p:nvGrpSpPr>
          <p:cNvPr id="34" name="Csoportba foglalás 33">
            <a:extLst>
              <a:ext uri="{FF2B5EF4-FFF2-40B4-BE49-F238E27FC236}">
                <a16:creationId xmlns:a16="http://schemas.microsoft.com/office/drawing/2014/main" id="{94601993-7458-1C82-936F-F829EE690ED6}"/>
              </a:ext>
            </a:extLst>
          </p:cNvPr>
          <p:cNvGrpSpPr/>
          <p:nvPr/>
        </p:nvGrpSpPr>
        <p:grpSpPr>
          <a:xfrm>
            <a:off x="8754440" y="2384140"/>
            <a:ext cx="3151315" cy="4063737"/>
            <a:chOff x="8886209" y="2551765"/>
            <a:chExt cx="3148476" cy="4060075"/>
          </a:xfrm>
          <a:noFill/>
        </p:grpSpPr>
        <p:sp>
          <p:nvSpPr>
            <p:cNvPr id="9" name="Szövegdoboz 8">
              <a:extLst>
                <a:ext uri="{FF2B5EF4-FFF2-40B4-BE49-F238E27FC236}">
                  <a16:creationId xmlns:a16="http://schemas.microsoft.com/office/drawing/2014/main" id="{6DB87DDB-4D57-AF8C-C18F-D397873B14DB}"/>
                </a:ext>
              </a:extLst>
            </p:cNvPr>
            <p:cNvSpPr txBox="1"/>
            <p:nvPr/>
          </p:nvSpPr>
          <p:spPr>
            <a:xfrm>
              <a:off x="8886210" y="2917056"/>
              <a:ext cx="3148474" cy="461249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pPr algn="ctr"/>
              <a:r>
                <a:rPr lang="hu-HU" sz="1200">
                  <a:latin typeface="Poppins Regular" panose="020B0604020202020204" charset="0"/>
                  <a:cs typeface="Poppins Regular" panose="020B0604020202020204" charset="0"/>
                </a:rPr>
                <a:t>Entry: at least 5 completed</a:t>
              </a:r>
              <a:br>
                <a:rPr lang="hu-HU" sz="1200">
                  <a:latin typeface="Poppins Regular" panose="020B0604020202020204" charset="0"/>
                  <a:cs typeface="Poppins Regular" panose="020B0604020202020204" charset="0"/>
                </a:rPr>
              </a:br>
              <a:r>
                <a:rPr lang="hu-HU" sz="1200">
                  <a:latin typeface="Poppins Regular" panose="020B0604020202020204" charset="0"/>
                  <a:cs typeface="Poppins Regular" panose="020B0604020202020204" charset="0"/>
                </a:rPr>
                <a:t>survey during this week</a:t>
              </a:r>
            </a:p>
          </p:txBody>
        </p:sp>
        <p:sp>
          <p:nvSpPr>
            <p:cNvPr id="21" name="Szövegdoboz 20">
              <a:extLst>
                <a:ext uri="{FF2B5EF4-FFF2-40B4-BE49-F238E27FC236}">
                  <a16:creationId xmlns:a16="http://schemas.microsoft.com/office/drawing/2014/main" id="{39AE443F-A7EB-A33A-4608-6BBA7DB8F4DE}"/>
                </a:ext>
              </a:extLst>
            </p:cNvPr>
            <p:cNvSpPr txBox="1"/>
            <p:nvPr/>
          </p:nvSpPr>
          <p:spPr>
            <a:xfrm>
              <a:off x="8886210" y="3436235"/>
              <a:ext cx="3148474" cy="523220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pPr algn="ctr" rtl="0">
                <a:buNone/>
              </a:pPr>
              <a:r>
                <a:rPr lang="hu-HU" sz="1400">
                  <a:solidFill>
                    <a:srgbClr val="000000"/>
                  </a:solidFill>
                  <a:latin typeface="Poppins Bold" panose="020B0604020202020204" charset="0"/>
                  <a:cs typeface="Poppins Bold" panose="020B0604020202020204" charset="0"/>
                </a:rPr>
                <a:t>2</a:t>
              </a:r>
              <a:r>
                <a:rPr lang="hu-HU" sz="1400" b="0" i="0">
                  <a:solidFill>
                    <a:srgbClr val="000000"/>
                  </a:solidFill>
                  <a:effectLst/>
                  <a:latin typeface="Poppins Bold" panose="020B0604020202020204" charset="0"/>
                  <a:cs typeface="Poppins Bold" panose="020B0604020202020204" charset="0"/>
                </a:rPr>
                <a:t> PIECES</a:t>
              </a:r>
              <a:endParaRPr lang="hu-HU" sz="1400">
                <a:effectLst/>
                <a:latin typeface="Poppins Bold" panose="020B0604020202020204" charset="0"/>
                <a:cs typeface="Poppins Bold" panose="020B0604020202020204" charset="0"/>
              </a:endParaRPr>
            </a:p>
            <a:p>
              <a:pPr algn="ctr" rtl="0">
                <a:buNone/>
              </a:pPr>
              <a:r>
                <a:rPr lang="hu-HU" sz="1400" b="0" i="0">
                  <a:solidFill>
                    <a:srgbClr val="FF3131"/>
                  </a:solidFill>
                  <a:effectLst/>
                  <a:latin typeface="Poppins Bold" panose="020B0604020202020204" charset="0"/>
                  <a:cs typeface="Poppins Bold" panose="020B0604020202020204" charset="0"/>
                </a:rPr>
                <a:t>UPMS HOODIE</a:t>
              </a:r>
              <a:endParaRPr lang="hu-HU" sz="1400">
                <a:effectLst/>
                <a:latin typeface="Poppins Bold" panose="020B0604020202020204" charset="0"/>
                <a:cs typeface="Poppins Bold" panose="020B0604020202020204" charset="0"/>
              </a:endParaRPr>
            </a:p>
          </p:txBody>
        </p:sp>
        <p:sp>
          <p:nvSpPr>
            <p:cNvPr id="27" name="Szövegdoboz 26">
              <a:extLst>
                <a:ext uri="{FF2B5EF4-FFF2-40B4-BE49-F238E27FC236}">
                  <a16:creationId xmlns:a16="http://schemas.microsoft.com/office/drawing/2014/main" id="{677369CF-48C2-17FE-2229-9E474553DCA8}"/>
                </a:ext>
              </a:extLst>
            </p:cNvPr>
            <p:cNvSpPr txBox="1"/>
            <p:nvPr/>
          </p:nvSpPr>
          <p:spPr>
            <a:xfrm>
              <a:off x="8886209" y="6350230"/>
              <a:ext cx="3148474" cy="261610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pPr algn="ctr"/>
              <a:r>
                <a:rPr lang="hu-HU" sz="1100">
                  <a:latin typeface="Poppins Regular" panose="020B0604020202020204" charset="0"/>
                  <a:cs typeface="Poppins Regular" panose="020B0604020202020204" charset="0"/>
                </a:rPr>
                <a:t>Provided by </a:t>
              </a:r>
              <a:r>
                <a:rPr lang="hu-HU" sz="1100" i="1">
                  <a:latin typeface="Poppins Regular" panose="020B0604020202020204" charset="0"/>
                  <a:cs typeface="Poppins Regular" panose="020B0604020202020204" charset="0"/>
                </a:rPr>
                <a:t>HÖK</a:t>
              </a:r>
            </a:p>
          </p:txBody>
        </p:sp>
        <p:sp>
          <p:nvSpPr>
            <p:cNvPr id="33" name="Szövegdoboz 32">
              <a:extLst>
                <a:ext uri="{FF2B5EF4-FFF2-40B4-BE49-F238E27FC236}">
                  <a16:creationId xmlns:a16="http://schemas.microsoft.com/office/drawing/2014/main" id="{74F7FFE3-DF42-DC31-C108-26A217236E6A}"/>
                </a:ext>
              </a:extLst>
            </p:cNvPr>
            <p:cNvSpPr txBox="1"/>
            <p:nvPr/>
          </p:nvSpPr>
          <p:spPr>
            <a:xfrm>
              <a:off x="8886211" y="2551765"/>
              <a:ext cx="3148474" cy="324256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pPr algn="ctr"/>
              <a:r>
                <a:rPr lang="hu-HU">
                  <a:latin typeface="Poppins Bold" panose="020B0604020202020204" charset="0"/>
                  <a:cs typeface="Poppins Bold" panose="020B0604020202020204" charset="0"/>
                </a:rPr>
                <a:t>POTEcho </a:t>
              </a:r>
              <a:r>
                <a:rPr lang="hu-HU" u="sng">
                  <a:latin typeface="Poppins Bold" panose="020B0604020202020204" charset="0"/>
                  <a:cs typeface="Poppins Bold" panose="020B0604020202020204" charset="0"/>
                </a:rPr>
                <a:t>Prize Draw</a:t>
              </a:r>
            </a:p>
          </p:txBody>
        </p:sp>
      </p:grpSp>
      <p:pic>
        <p:nvPicPr>
          <p:cNvPr id="19" name="Kép 18">
            <a:extLst>
              <a:ext uri="{FF2B5EF4-FFF2-40B4-BE49-F238E27FC236}">
                <a16:creationId xmlns:a16="http://schemas.microsoft.com/office/drawing/2014/main" id="{DCB3C6B7-CA1D-D7F9-CB6C-DFC0D5D1F6B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553" t="12941" r="2338"/>
          <a:stretch>
            <a:fillRect/>
          </a:stretch>
        </p:blipFill>
        <p:spPr>
          <a:xfrm>
            <a:off x="2123392" y="3572105"/>
            <a:ext cx="5933098" cy="302207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3" name="Szövegdoboz 42">
            <a:extLst>
              <a:ext uri="{FF2B5EF4-FFF2-40B4-BE49-F238E27FC236}">
                <a16:creationId xmlns:a16="http://schemas.microsoft.com/office/drawing/2014/main" id="{76F62D72-DA38-F40F-930C-9A59C48C5E5A}"/>
              </a:ext>
            </a:extLst>
          </p:cNvPr>
          <p:cNvSpPr txBox="1"/>
          <p:nvPr/>
        </p:nvSpPr>
        <p:spPr>
          <a:xfrm>
            <a:off x="5242410" y="2347352"/>
            <a:ext cx="3063635" cy="307777"/>
          </a:xfrm>
          <a:prstGeom prst="rect">
            <a:avLst/>
          </a:prstGeom>
          <a:noFill/>
          <a:ln w="19050">
            <a:noFill/>
          </a:ln>
          <a:effectLst/>
        </p:spPr>
        <p:txBody>
          <a:bodyPr wrap="square" rtlCol="0">
            <a:spAutoFit/>
          </a:bodyPr>
          <a:lstStyle/>
          <a:p>
            <a:pPr algn="ctr"/>
            <a:r>
              <a:rPr lang="de-DE" sz="1400">
                <a:solidFill>
                  <a:srgbClr val="121D46"/>
                </a:solidFill>
                <a:latin typeface="Poppins Regular" panose="020B0604020202020204" charset="0"/>
                <a:cs typeface="Poppins Regular" panose="020B0604020202020204" charset="0"/>
              </a:rPr>
              <a:t>Ano</a:t>
            </a:r>
            <a:r>
              <a:rPr lang="hu-HU" sz="1400">
                <a:solidFill>
                  <a:srgbClr val="121D46"/>
                </a:solidFill>
                <a:latin typeface="Poppins Regular" panose="020B0604020202020204" charset="0"/>
                <a:cs typeface="Poppins Regular" panose="020B0604020202020204" charset="0"/>
              </a:rPr>
              <a:t>nimity provided!</a:t>
            </a:r>
            <a:endParaRPr lang="hu-HU" sz="1400" dirty="0">
              <a:solidFill>
                <a:srgbClr val="121D46"/>
              </a:solidFill>
              <a:latin typeface="Poppins Regular" panose="020B0604020202020204" charset="0"/>
              <a:cs typeface="Poppins Regular" panose="020B0604020202020204" charset="0"/>
            </a:endParaRPr>
          </a:p>
        </p:txBody>
      </p:sp>
      <p:pic>
        <p:nvPicPr>
          <p:cNvPr id="49" name="Kép 48" descr="A képen minta, tér, Grafika, pixel látható&#10;&#10;Előfordulhat, hogy az AI által létrehozott tartalom helytelen.">
            <a:extLst>
              <a:ext uri="{FF2B5EF4-FFF2-40B4-BE49-F238E27FC236}">
                <a16:creationId xmlns:a16="http://schemas.microsoft.com/office/drawing/2014/main" id="{8BA6F06D-4563-7E46-78B5-6F41454BA08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28" t="10641" r="11049" b="11473"/>
          <a:stretch>
            <a:fillRect/>
          </a:stretch>
        </p:blipFill>
        <p:spPr>
          <a:xfrm>
            <a:off x="2749708" y="1369073"/>
            <a:ext cx="2050564" cy="2041729"/>
          </a:xfrm>
          <a:prstGeom prst="rect">
            <a:avLst/>
          </a:prstGeom>
        </p:spPr>
      </p:pic>
      <p:pic>
        <p:nvPicPr>
          <p:cNvPr id="50" name="Picture 4" descr="App Store Vector Art, Icons, and Graphics for Free Download">
            <a:extLst>
              <a:ext uri="{FF2B5EF4-FFF2-40B4-BE49-F238E27FC236}">
                <a16:creationId xmlns:a16="http://schemas.microsoft.com/office/drawing/2014/main" id="{035718D5-D2FC-D3D9-EF74-01A289FCC70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628" t="20671" r="7169" b="20791"/>
          <a:stretch>
            <a:fillRect/>
          </a:stretch>
        </p:blipFill>
        <p:spPr bwMode="auto">
          <a:xfrm>
            <a:off x="573550" y="1497977"/>
            <a:ext cx="1589417" cy="1157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" name="Kép 50">
            <a:extLst>
              <a:ext uri="{FF2B5EF4-FFF2-40B4-BE49-F238E27FC236}">
                <a16:creationId xmlns:a16="http://schemas.microsoft.com/office/drawing/2014/main" id="{6D940D13-7847-C69A-9749-2B4617840C85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73863" t="21075" r="6083" b="43410"/>
          <a:stretch>
            <a:fillRect/>
          </a:stretch>
        </p:blipFill>
        <p:spPr>
          <a:xfrm>
            <a:off x="5951845" y="164505"/>
            <a:ext cx="825511" cy="822345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5" name="Kép 4" descr="A képen szöveg, Betűtípus, embléma, Grafika látható&#10;&#10;Előfordulhat, hogy az AI által létrehozott tartalom helytelen.">
            <a:extLst>
              <a:ext uri="{FF2B5EF4-FFF2-40B4-BE49-F238E27FC236}">
                <a16:creationId xmlns:a16="http://schemas.microsoft.com/office/drawing/2014/main" id="{CC8ABF7A-4FDD-6A86-849E-8F6535212ED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560925" y="1563364"/>
            <a:ext cx="2429734" cy="798504"/>
          </a:xfrm>
          <a:prstGeom prst="rect">
            <a:avLst/>
          </a:prstGeom>
        </p:spPr>
      </p:pic>
      <p:sp>
        <p:nvSpPr>
          <p:cNvPr id="8" name="Szövegdoboz 7">
            <a:extLst>
              <a:ext uri="{FF2B5EF4-FFF2-40B4-BE49-F238E27FC236}">
                <a16:creationId xmlns:a16="http://schemas.microsoft.com/office/drawing/2014/main" id="{F764CDDA-59F8-9E22-7857-58E87B4E3778}"/>
              </a:ext>
            </a:extLst>
          </p:cNvPr>
          <p:cNvSpPr txBox="1"/>
          <p:nvPr/>
        </p:nvSpPr>
        <p:spPr>
          <a:xfrm>
            <a:off x="8919566" y="344980"/>
            <a:ext cx="2733694" cy="1566954"/>
          </a:xfrm>
          <a:prstGeom prst="roundRect">
            <a:avLst/>
          </a:prstGeom>
        </p:spPr>
        <p:style>
          <a:lnRef idx="2">
            <a:schemeClr val="accent2">
              <a:shade val="15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lvl="0" algn="ctr" defTabSz="914399">
              <a:lnSpc>
                <a:spcPct val="150000"/>
              </a:lnSpc>
              <a:defRPr/>
            </a:pPr>
            <a:r>
              <a:rPr lang="hu-HU" sz="3200" b="1">
                <a:solidFill>
                  <a:srgbClr val="121D46"/>
                </a:solidFill>
                <a:latin typeface="Poppins Bold" panose="020B0604020202020204" charset="-18"/>
                <a:cs typeface="Poppins Bold" panose="020B0604020202020204" charset="-18"/>
              </a:rPr>
              <a:t>Week 9 </a:t>
            </a:r>
            <a:br>
              <a:rPr lang="hu-HU" sz="3200" b="1">
                <a:solidFill>
                  <a:srgbClr val="121D46"/>
                </a:solidFill>
                <a:latin typeface="Poppins Bold" panose="020B0604020202020204" charset="-18"/>
                <a:cs typeface="Poppins Bold" panose="020B0604020202020204" charset="-18"/>
              </a:rPr>
            </a:br>
            <a:r>
              <a:rPr lang="hu-HU" sz="2800">
                <a:solidFill>
                  <a:srgbClr val="121D46"/>
                </a:solidFill>
                <a:latin typeface="Poppins Regular" panose="020B0604020202020204" charset="0"/>
                <a:cs typeface="Poppins Regular" panose="020B0604020202020204" charset="0"/>
              </a:rPr>
              <a:t>10/26-10/30</a:t>
            </a:r>
            <a:endParaRPr lang="hu-HU" sz="2800" dirty="0">
              <a:solidFill>
                <a:srgbClr val="121D46"/>
              </a:solidFill>
              <a:latin typeface="Poppins regular" panose="00000500000000000000" pitchFamily="2" charset="-18"/>
              <a:cs typeface="Poppins regular" panose="00000500000000000000" pitchFamily="2" charset="-18"/>
            </a:endParaRPr>
          </a:p>
        </p:txBody>
      </p:sp>
      <p:pic>
        <p:nvPicPr>
          <p:cNvPr id="3" name="Picture 2" descr="YOURTURN OVERSIZE BASIC HOODIE UNISEX - Hoodie - true black/black -  Zalando.ie">
            <a:extLst>
              <a:ext uri="{FF2B5EF4-FFF2-40B4-BE49-F238E27FC236}">
                <a16:creationId xmlns:a16="http://schemas.microsoft.com/office/drawing/2014/main" id="{8D767CAC-1B1D-8105-40D1-FFC7A2D6522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20519" b="78268" l="10000" r="90000">
                        <a14:foregroundMark x1="40875" y1="21645" x2="44000" y2="2051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4199" b="14565"/>
          <a:stretch>
            <a:fillRect/>
          </a:stretch>
        </p:blipFill>
        <p:spPr bwMode="auto">
          <a:xfrm>
            <a:off x="9248754" y="3892003"/>
            <a:ext cx="2136497" cy="219748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38178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20">
        <p:fade/>
      </p:transition>
    </mc:Choice>
    <mc:Fallback xmlns="">
      <p:transition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4DC7C6F-F17A-F9CB-4C9F-A4220487E1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Téglalap 35">
            <a:extLst>
              <a:ext uri="{FF2B5EF4-FFF2-40B4-BE49-F238E27FC236}">
                <a16:creationId xmlns:a16="http://schemas.microsoft.com/office/drawing/2014/main" id="{57E169DF-F4F2-15CE-DF38-69B31E9080BA}"/>
              </a:ext>
            </a:extLst>
          </p:cNvPr>
          <p:cNvSpPr/>
          <p:nvPr/>
        </p:nvSpPr>
        <p:spPr>
          <a:xfrm>
            <a:off x="9283788" y="5911109"/>
            <a:ext cx="2731231" cy="63330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35" name="Szövegdoboz 34">
            <a:extLst>
              <a:ext uri="{FF2B5EF4-FFF2-40B4-BE49-F238E27FC236}">
                <a16:creationId xmlns:a16="http://schemas.microsoft.com/office/drawing/2014/main" id="{3CC08064-DEB0-1FA2-5AA8-B7E687B6897D}"/>
              </a:ext>
            </a:extLst>
          </p:cNvPr>
          <p:cNvSpPr txBox="1"/>
          <p:nvPr/>
        </p:nvSpPr>
        <p:spPr>
          <a:xfrm>
            <a:off x="8950156" y="2276308"/>
            <a:ext cx="2733694" cy="4324322"/>
          </a:xfrm>
          <a:prstGeom prst="rect">
            <a:avLst/>
          </a:prstGeom>
          <a:solidFill>
            <a:schemeClr val="tx2">
              <a:lumMod val="60000"/>
              <a:lumOff val="40000"/>
              <a:alpha val="10000"/>
            </a:schemeClr>
          </a:solidFill>
          <a:ln w="19050">
            <a:solidFill>
              <a:schemeClr val="accent1">
                <a:lumMod val="75000"/>
              </a:schemeClr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endParaRPr lang="hu-HU" sz="1600" b="1" dirty="0">
              <a:solidFill>
                <a:srgbClr val="FF0000"/>
              </a:solidFill>
            </a:endParaRPr>
          </a:p>
        </p:txBody>
      </p:sp>
      <p:sp>
        <p:nvSpPr>
          <p:cNvPr id="2" name="Cím 1">
            <a:extLst>
              <a:ext uri="{FF2B5EF4-FFF2-40B4-BE49-F238E27FC236}">
                <a16:creationId xmlns:a16="http://schemas.microsoft.com/office/drawing/2014/main" id="{8A782972-4AA9-FC2D-CDCE-628A150751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5071" y="298478"/>
            <a:ext cx="10749375" cy="554400"/>
          </a:xfrm>
        </p:spPr>
        <p:txBody>
          <a:bodyPr/>
          <a:lstStyle/>
          <a:p>
            <a:r>
              <a:rPr lang="hu-HU"/>
              <a:t>Bitte um Feedback über POTEcho</a:t>
            </a:r>
            <a:endParaRPr lang="hu-HU">
              <a:latin typeface="Poppins Bold" panose="020B0604020202020204" charset="0"/>
              <a:cs typeface="Poppins Bold" panose="020B0604020202020204" charset="0"/>
            </a:endParaRPr>
          </a:p>
        </p:txBody>
      </p:sp>
      <p:sp>
        <p:nvSpPr>
          <p:cNvPr id="4" name="Szöveg helye 3">
            <a:extLst>
              <a:ext uri="{FF2B5EF4-FFF2-40B4-BE49-F238E27FC236}">
                <a16:creationId xmlns:a16="http://schemas.microsoft.com/office/drawing/2014/main" id="{421567CA-B559-4D09-4350-1BE01DC282C6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107440" y="921972"/>
            <a:ext cx="10160785" cy="4096037"/>
          </a:xfrm>
        </p:spPr>
        <p:txBody>
          <a:bodyPr/>
          <a:lstStyle/>
          <a:p>
            <a:pPr marL="0" indent="0">
              <a:buNone/>
            </a:pPr>
            <a:r>
              <a:rPr lang="de-DE">
                <a:latin typeface="Poppins Regular" panose="020B0604020202020204" charset="0"/>
                <a:cs typeface="Poppins Regular" panose="020B0604020202020204" charset="0"/>
              </a:rPr>
              <a:t>App </a:t>
            </a:r>
            <a:r>
              <a:rPr lang="hu-HU">
                <a:latin typeface="Poppins Regular" panose="020B0604020202020204" charset="0"/>
                <a:cs typeface="Poppins Regular" panose="020B0604020202020204" charset="0"/>
              </a:rPr>
              <a:t>	</a:t>
            </a:r>
            <a:r>
              <a:rPr lang="de-DE">
                <a:latin typeface="Poppins Regular" panose="020B0604020202020204" charset="0"/>
                <a:cs typeface="Poppins Regular" panose="020B0604020202020204" charset="0"/>
              </a:rPr>
              <a:t>oder </a:t>
            </a:r>
            <a:r>
              <a:rPr lang="hu-HU">
                <a:latin typeface="Poppins Regular" panose="020B0604020202020204" charset="0"/>
                <a:cs typeface="Poppins Regular" panose="020B0604020202020204" charset="0"/>
              </a:rPr>
              <a:t>	</a:t>
            </a:r>
            <a:r>
              <a:rPr lang="de-DE">
                <a:latin typeface="Poppins Regular" panose="020B0604020202020204" charset="0"/>
                <a:cs typeface="Poppins Regular" panose="020B0604020202020204" charset="0"/>
              </a:rPr>
              <a:t>potecho.pte.hu</a:t>
            </a:r>
            <a:endParaRPr lang="hu-HU">
              <a:latin typeface="Poppins Regular" panose="020B0604020202020204" charset="0"/>
              <a:cs typeface="Poppins Regular" panose="020B0604020202020204" charset="0"/>
            </a:endParaRPr>
          </a:p>
        </p:txBody>
      </p:sp>
      <p:grpSp>
        <p:nvGrpSpPr>
          <p:cNvPr id="34" name="Csoportba foglalás 33">
            <a:extLst>
              <a:ext uri="{FF2B5EF4-FFF2-40B4-BE49-F238E27FC236}">
                <a16:creationId xmlns:a16="http://schemas.microsoft.com/office/drawing/2014/main" id="{30B795C7-B554-2F3B-F870-48FE384C6D7C}"/>
              </a:ext>
            </a:extLst>
          </p:cNvPr>
          <p:cNvGrpSpPr/>
          <p:nvPr/>
        </p:nvGrpSpPr>
        <p:grpSpPr>
          <a:xfrm>
            <a:off x="8754440" y="2384140"/>
            <a:ext cx="3151315" cy="4063737"/>
            <a:chOff x="8886209" y="2551765"/>
            <a:chExt cx="3148476" cy="4060075"/>
          </a:xfrm>
          <a:noFill/>
        </p:grpSpPr>
        <p:sp>
          <p:nvSpPr>
            <p:cNvPr id="9" name="Szövegdoboz 8">
              <a:extLst>
                <a:ext uri="{FF2B5EF4-FFF2-40B4-BE49-F238E27FC236}">
                  <a16:creationId xmlns:a16="http://schemas.microsoft.com/office/drawing/2014/main" id="{7F0378A0-159B-8578-D043-E6A3E6EED99F}"/>
                </a:ext>
              </a:extLst>
            </p:cNvPr>
            <p:cNvSpPr txBox="1"/>
            <p:nvPr/>
          </p:nvSpPr>
          <p:spPr>
            <a:xfrm>
              <a:off x="8886210" y="2917056"/>
              <a:ext cx="3148474" cy="461665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pPr algn="ctr"/>
              <a:r>
                <a:rPr lang="de-DE" sz="1200">
                  <a:latin typeface="Poppins Regular" panose="020B0604020202020204" charset="0"/>
                  <a:cs typeface="Poppins Regular" panose="020B0604020202020204" charset="0"/>
                </a:rPr>
                <a:t>Mindestens 5 ausgefüllte</a:t>
              </a:r>
              <a:br>
                <a:rPr lang="hu-HU" sz="1200">
                  <a:latin typeface="Poppins Regular" panose="020B0604020202020204" charset="0"/>
                  <a:cs typeface="Poppins Regular" panose="020B0604020202020204" charset="0"/>
                </a:rPr>
              </a:br>
              <a:r>
                <a:rPr lang="de-DE" sz="1200">
                  <a:latin typeface="Poppins Regular" panose="020B0604020202020204" charset="0"/>
                  <a:cs typeface="Poppins Regular" panose="020B0604020202020204" charset="0"/>
                </a:rPr>
                <a:t>Feedbacks</a:t>
              </a:r>
              <a:r>
                <a:rPr lang="hu-HU" sz="1200">
                  <a:latin typeface="Poppins Regular" panose="020B0604020202020204" charset="0"/>
                  <a:cs typeface="Poppins Regular" panose="020B0604020202020204" charset="0"/>
                </a:rPr>
                <a:t> </a:t>
              </a:r>
              <a:r>
                <a:rPr lang="de-DE" sz="1200">
                  <a:latin typeface="Poppins Regular" panose="020B0604020202020204" charset="0"/>
                  <a:cs typeface="Poppins Regular" panose="020B0604020202020204" charset="0"/>
                </a:rPr>
                <a:t>in d</a:t>
              </a:r>
              <a:r>
                <a:rPr lang="hu-HU" sz="1200">
                  <a:latin typeface="Poppins Regular" panose="020B0604020202020204" charset="0"/>
                  <a:cs typeface="Poppins Regular" panose="020B0604020202020204" charset="0"/>
                </a:rPr>
                <a:t>ieser</a:t>
              </a:r>
              <a:r>
                <a:rPr lang="de-DE" sz="1200">
                  <a:latin typeface="Poppins Regular" panose="020B0604020202020204" charset="0"/>
                  <a:cs typeface="Poppins Regular" panose="020B0604020202020204" charset="0"/>
                </a:rPr>
                <a:t> Woche!</a:t>
              </a:r>
              <a:endParaRPr lang="hu-HU" sz="1200">
                <a:latin typeface="Poppins Regular" panose="020B0604020202020204" charset="0"/>
                <a:cs typeface="Poppins Regular" panose="020B0604020202020204" charset="0"/>
              </a:endParaRPr>
            </a:p>
          </p:txBody>
        </p:sp>
        <p:sp>
          <p:nvSpPr>
            <p:cNvPr id="21" name="Szövegdoboz 20">
              <a:extLst>
                <a:ext uri="{FF2B5EF4-FFF2-40B4-BE49-F238E27FC236}">
                  <a16:creationId xmlns:a16="http://schemas.microsoft.com/office/drawing/2014/main" id="{51440873-0F6D-2846-0D40-23427C6687E1}"/>
                </a:ext>
              </a:extLst>
            </p:cNvPr>
            <p:cNvSpPr txBox="1"/>
            <p:nvPr/>
          </p:nvSpPr>
          <p:spPr>
            <a:xfrm>
              <a:off x="8886210" y="3436235"/>
              <a:ext cx="3148474" cy="523220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pPr algn="ctr" rtl="0">
                <a:buNone/>
              </a:pPr>
              <a:r>
                <a:rPr lang="hu-HU" sz="1400">
                  <a:solidFill>
                    <a:srgbClr val="000000"/>
                  </a:solidFill>
                  <a:latin typeface="Poppins Bold" panose="020B0604020202020204" charset="0"/>
                  <a:cs typeface="Poppins Bold" panose="020B0604020202020204" charset="0"/>
                </a:rPr>
                <a:t>2</a:t>
              </a:r>
              <a:r>
                <a:rPr lang="hu-HU" sz="1400" b="0" i="0">
                  <a:solidFill>
                    <a:srgbClr val="000000"/>
                  </a:solidFill>
                  <a:effectLst/>
                  <a:latin typeface="Poppins Bold" panose="020B0604020202020204" charset="0"/>
                  <a:cs typeface="Poppins Bold" panose="020B0604020202020204" charset="0"/>
                </a:rPr>
                <a:t> STÜCK</a:t>
              </a:r>
              <a:endParaRPr lang="hu-HU" sz="1400">
                <a:effectLst/>
                <a:latin typeface="Poppins Bold" panose="020B0604020202020204" charset="0"/>
                <a:cs typeface="Poppins Bold" panose="020B0604020202020204" charset="0"/>
              </a:endParaRPr>
            </a:p>
            <a:p>
              <a:pPr algn="ctr" rtl="0">
                <a:buNone/>
              </a:pPr>
              <a:r>
                <a:rPr lang="hu-HU" sz="1400" b="0" i="0">
                  <a:solidFill>
                    <a:srgbClr val="FF3131"/>
                  </a:solidFill>
                  <a:effectLst/>
                  <a:latin typeface="Poppins Bold" panose="020B0604020202020204" charset="0"/>
                  <a:cs typeface="Poppins Bold" panose="020B0604020202020204" charset="0"/>
                </a:rPr>
                <a:t>UPMS HOODIE</a:t>
              </a:r>
              <a:endParaRPr lang="hu-HU" sz="1400">
                <a:effectLst/>
                <a:latin typeface="Poppins Bold" panose="020B0604020202020204" charset="0"/>
                <a:cs typeface="Poppins Bold" panose="020B0604020202020204" charset="0"/>
              </a:endParaRPr>
            </a:p>
          </p:txBody>
        </p:sp>
        <p:sp>
          <p:nvSpPr>
            <p:cNvPr id="27" name="Szövegdoboz 26">
              <a:extLst>
                <a:ext uri="{FF2B5EF4-FFF2-40B4-BE49-F238E27FC236}">
                  <a16:creationId xmlns:a16="http://schemas.microsoft.com/office/drawing/2014/main" id="{6E1E9C57-99E4-F896-3645-6A038F8BF469}"/>
                </a:ext>
              </a:extLst>
            </p:cNvPr>
            <p:cNvSpPr txBox="1"/>
            <p:nvPr/>
          </p:nvSpPr>
          <p:spPr>
            <a:xfrm>
              <a:off x="8886209" y="6350230"/>
              <a:ext cx="3148474" cy="261610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pPr algn="ctr"/>
              <a:r>
                <a:rPr lang="hu-HU" sz="1100">
                  <a:latin typeface="Poppins Regular" panose="020B0604020202020204" charset="0"/>
                  <a:cs typeface="Poppins Regular" panose="020B0604020202020204" charset="0"/>
                </a:rPr>
                <a:t>Bereitgestellt von </a:t>
              </a:r>
              <a:r>
                <a:rPr lang="hu-HU" sz="1100" i="1">
                  <a:latin typeface="Poppins Regular" panose="020B0604020202020204" charset="0"/>
                  <a:cs typeface="Poppins Regular" panose="020B0604020202020204" charset="0"/>
                </a:rPr>
                <a:t>HÖK</a:t>
              </a:r>
            </a:p>
          </p:txBody>
        </p:sp>
        <p:sp>
          <p:nvSpPr>
            <p:cNvPr id="33" name="Szövegdoboz 32">
              <a:extLst>
                <a:ext uri="{FF2B5EF4-FFF2-40B4-BE49-F238E27FC236}">
                  <a16:creationId xmlns:a16="http://schemas.microsoft.com/office/drawing/2014/main" id="{A82A8A9D-D085-3522-441D-001693419FFC}"/>
                </a:ext>
              </a:extLst>
            </p:cNvPr>
            <p:cNvSpPr txBox="1"/>
            <p:nvPr/>
          </p:nvSpPr>
          <p:spPr>
            <a:xfrm>
              <a:off x="8886211" y="2551765"/>
              <a:ext cx="3148474" cy="324256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pPr algn="ctr"/>
              <a:r>
                <a:rPr lang="hu-HU">
                  <a:latin typeface="Poppins Bold" panose="020B0604020202020204" charset="0"/>
                  <a:cs typeface="Poppins Bold" panose="020B0604020202020204" charset="0"/>
                </a:rPr>
                <a:t>POTEcho </a:t>
              </a:r>
              <a:r>
                <a:rPr lang="hu-HU" u="sng">
                  <a:latin typeface="Poppins Bold" panose="020B0604020202020204" charset="0"/>
                  <a:cs typeface="Poppins Bold" panose="020B0604020202020204" charset="0"/>
                </a:rPr>
                <a:t>Prize Draw</a:t>
              </a:r>
            </a:p>
          </p:txBody>
        </p:sp>
      </p:grpSp>
      <p:grpSp>
        <p:nvGrpSpPr>
          <p:cNvPr id="42" name="Csoportba foglalás 41">
            <a:extLst>
              <a:ext uri="{FF2B5EF4-FFF2-40B4-BE49-F238E27FC236}">
                <a16:creationId xmlns:a16="http://schemas.microsoft.com/office/drawing/2014/main" id="{1DD8640E-3947-38C2-E769-01402D0A810E}"/>
              </a:ext>
            </a:extLst>
          </p:cNvPr>
          <p:cNvGrpSpPr/>
          <p:nvPr/>
        </p:nvGrpSpPr>
        <p:grpSpPr>
          <a:xfrm>
            <a:off x="573550" y="3572102"/>
            <a:ext cx="7482940" cy="3022071"/>
            <a:chOff x="656877" y="3511216"/>
            <a:chExt cx="7458320" cy="3012133"/>
          </a:xfrm>
        </p:grpSpPr>
        <p:pic>
          <p:nvPicPr>
            <p:cNvPr id="40" name="Kép 39" descr="A képen szöveg, képernyőkép, Betűtípus, menü látható&#10;&#10;Előfordulhat, hogy az AI által létrehozott tartalom helytelen.">
              <a:extLst>
                <a:ext uri="{FF2B5EF4-FFF2-40B4-BE49-F238E27FC236}">
                  <a16:creationId xmlns:a16="http://schemas.microsoft.com/office/drawing/2014/main" id="{41430718-0684-1594-B7D3-25412B91ADF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rcRect t="23512" b="2522"/>
            <a:stretch>
              <a:fillRect/>
            </a:stretch>
          </p:blipFill>
          <p:spPr>
            <a:xfrm>
              <a:off x="656877" y="3607764"/>
              <a:ext cx="1576272" cy="2911406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pic>
          <p:nvPicPr>
            <p:cNvPr id="19" name="Kép 18">
              <a:extLst>
                <a:ext uri="{FF2B5EF4-FFF2-40B4-BE49-F238E27FC236}">
                  <a16:creationId xmlns:a16="http://schemas.microsoft.com/office/drawing/2014/main" id="{A8FE2587-20B7-0DCC-87A9-32E7AA75252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553" t="12941" r="2338"/>
            <a:stretch>
              <a:fillRect/>
            </a:stretch>
          </p:blipFill>
          <p:spPr>
            <a:xfrm>
              <a:off x="2201620" y="3511216"/>
              <a:ext cx="5913577" cy="3012133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41" name="Téglalap 40">
              <a:extLst>
                <a:ext uri="{FF2B5EF4-FFF2-40B4-BE49-F238E27FC236}">
                  <a16:creationId xmlns:a16="http://schemas.microsoft.com/office/drawing/2014/main" id="{07F45CEC-B599-BA61-7A04-1D48BD1D65E0}"/>
                </a:ext>
              </a:extLst>
            </p:cNvPr>
            <p:cNvSpPr/>
            <p:nvPr/>
          </p:nvSpPr>
          <p:spPr>
            <a:xfrm>
              <a:off x="656877" y="3526476"/>
              <a:ext cx="1544742" cy="87586"/>
            </a:xfrm>
            <a:prstGeom prst="rect">
              <a:avLst/>
            </a:prstGeom>
            <a:solidFill>
              <a:srgbClr val="254857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/>
            </a:p>
          </p:txBody>
        </p:sp>
      </p:grpSp>
      <p:sp>
        <p:nvSpPr>
          <p:cNvPr id="43" name="Szövegdoboz 42">
            <a:extLst>
              <a:ext uri="{FF2B5EF4-FFF2-40B4-BE49-F238E27FC236}">
                <a16:creationId xmlns:a16="http://schemas.microsoft.com/office/drawing/2014/main" id="{67A82819-9BC0-701F-4997-4AE0B737F0F2}"/>
              </a:ext>
            </a:extLst>
          </p:cNvPr>
          <p:cNvSpPr txBox="1"/>
          <p:nvPr/>
        </p:nvSpPr>
        <p:spPr>
          <a:xfrm>
            <a:off x="5276090" y="2363115"/>
            <a:ext cx="3063635" cy="307777"/>
          </a:xfrm>
          <a:prstGeom prst="rect">
            <a:avLst/>
          </a:prstGeom>
          <a:noFill/>
          <a:ln w="19050">
            <a:noFill/>
          </a:ln>
          <a:effectLst/>
        </p:spPr>
        <p:txBody>
          <a:bodyPr wrap="square" rtlCol="0">
            <a:spAutoFit/>
          </a:bodyPr>
          <a:lstStyle/>
          <a:p>
            <a:pPr algn="ctr"/>
            <a:r>
              <a:rPr lang="de-DE" sz="1400">
                <a:solidFill>
                  <a:srgbClr val="121D46"/>
                </a:solidFill>
                <a:latin typeface="Poppins Regular" panose="020B0604020202020204" charset="0"/>
                <a:cs typeface="Poppins Regular" panose="020B0604020202020204" charset="0"/>
              </a:rPr>
              <a:t>Anonymität gewährleistet</a:t>
            </a:r>
            <a:r>
              <a:rPr lang="hu-HU" sz="1400">
                <a:solidFill>
                  <a:srgbClr val="121D46"/>
                </a:solidFill>
                <a:latin typeface="Poppins Regular" panose="020B0604020202020204" charset="0"/>
                <a:cs typeface="Poppins Regular" panose="020B0604020202020204" charset="0"/>
              </a:rPr>
              <a:t>!</a:t>
            </a:r>
            <a:endParaRPr lang="hu-HU" sz="1400" dirty="0">
              <a:solidFill>
                <a:srgbClr val="121D46"/>
              </a:solidFill>
              <a:latin typeface="Poppins Regular" panose="020B0604020202020204" charset="0"/>
              <a:cs typeface="Poppins Regular" panose="020B0604020202020204" charset="0"/>
            </a:endParaRPr>
          </a:p>
        </p:txBody>
      </p:sp>
      <p:pic>
        <p:nvPicPr>
          <p:cNvPr id="47" name="Kép 46" descr="A képen szöveg, képernyőkép, Betűtípus, embléma látható&#10;&#10;Előfordulhat, hogy az AI által létrehozott tartalom helytelen.">
            <a:extLst>
              <a:ext uri="{FF2B5EF4-FFF2-40B4-BE49-F238E27FC236}">
                <a16:creationId xmlns:a16="http://schemas.microsoft.com/office/drawing/2014/main" id="{C4EF40F2-60B9-1B14-A625-2AFE66C690FF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7560" t="67742" r="16894"/>
          <a:stretch>
            <a:fillRect/>
          </a:stretch>
        </p:blipFill>
        <p:spPr>
          <a:xfrm>
            <a:off x="5166812" y="1625565"/>
            <a:ext cx="3221088" cy="822345"/>
          </a:xfrm>
          <a:prstGeom prst="rect">
            <a:avLst/>
          </a:prstGeom>
        </p:spPr>
      </p:pic>
      <p:pic>
        <p:nvPicPr>
          <p:cNvPr id="49" name="Kép 48" descr="A képen minta, tér, Grafika, pixel látható&#10;&#10;Előfordulhat, hogy az AI által létrehozott tartalom helytelen.">
            <a:extLst>
              <a:ext uri="{FF2B5EF4-FFF2-40B4-BE49-F238E27FC236}">
                <a16:creationId xmlns:a16="http://schemas.microsoft.com/office/drawing/2014/main" id="{6BDC1255-906A-6D02-EED4-5547AB5BEC6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28" t="10641" r="11049" b="11473"/>
          <a:stretch>
            <a:fillRect/>
          </a:stretch>
        </p:blipFill>
        <p:spPr>
          <a:xfrm>
            <a:off x="2749708" y="1369073"/>
            <a:ext cx="2050564" cy="2041729"/>
          </a:xfrm>
          <a:prstGeom prst="rect">
            <a:avLst/>
          </a:prstGeom>
        </p:spPr>
      </p:pic>
      <p:pic>
        <p:nvPicPr>
          <p:cNvPr id="50" name="Picture 4" descr="App Store Vector Art, Icons, and Graphics for Free Download">
            <a:extLst>
              <a:ext uri="{FF2B5EF4-FFF2-40B4-BE49-F238E27FC236}">
                <a16:creationId xmlns:a16="http://schemas.microsoft.com/office/drawing/2014/main" id="{05117FC9-970A-0E33-1FDF-4B7ECA95A23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628" t="20671" r="7169" b="20791"/>
          <a:stretch>
            <a:fillRect/>
          </a:stretch>
        </p:blipFill>
        <p:spPr bwMode="auto">
          <a:xfrm>
            <a:off x="573550" y="1497977"/>
            <a:ext cx="1589417" cy="1157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" name="Kép 50">
            <a:extLst>
              <a:ext uri="{FF2B5EF4-FFF2-40B4-BE49-F238E27FC236}">
                <a16:creationId xmlns:a16="http://schemas.microsoft.com/office/drawing/2014/main" id="{ABA51390-004E-3C61-D1B6-BF91240B7B1F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73863" t="21075" r="6083" b="43410"/>
          <a:stretch>
            <a:fillRect/>
          </a:stretch>
        </p:blipFill>
        <p:spPr>
          <a:xfrm>
            <a:off x="6880368" y="148567"/>
            <a:ext cx="825511" cy="822345"/>
          </a:xfrm>
          <a:prstGeom prst="rect">
            <a:avLst/>
          </a:prstGeom>
          <a:ln>
            <a:noFill/>
          </a:ln>
          <a:effectLst/>
        </p:spPr>
      </p:pic>
      <p:sp>
        <p:nvSpPr>
          <p:cNvPr id="3" name="Szövegdoboz 2">
            <a:extLst>
              <a:ext uri="{FF2B5EF4-FFF2-40B4-BE49-F238E27FC236}">
                <a16:creationId xmlns:a16="http://schemas.microsoft.com/office/drawing/2014/main" id="{5B125FDC-FC63-F1F9-DB42-AA134EA18A9A}"/>
              </a:ext>
            </a:extLst>
          </p:cNvPr>
          <p:cNvSpPr txBox="1"/>
          <p:nvPr/>
        </p:nvSpPr>
        <p:spPr>
          <a:xfrm>
            <a:off x="8919566" y="344980"/>
            <a:ext cx="2733694" cy="1566954"/>
          </a:xfrm>
          <a:prstGeom prst="roundRect">
            <a:avLst/>
          </a:prstGeom>
        </p:spPr>
        <p:style>
          <a:lnRef idx="2">
            <a:schemeClr val="accent2">
              <a:shade val="15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lvl="0" algn="ctr" defTabSz="914399">
              <a:lnSpc>
                <a:spcPct val="150000"/>
              </a:lnSpc>
              <a:defRPr/>
            </a:pPr>
            <a:r>
              <a:rPr lang="hu-HU" sz="3200">
                <a:solidFill>
                  <a:srgbClr val="121D46"/>
                </a:solidFill>
                <a:latin typeface="Poppins Bold" panose="020B0604020202020204" charset="-18"/>
                <a:cs typeface="Poppins Bold" panose="020B0604020202020204" charset="-18"/>
              </a:rPr>
              <a:t>9. Woche</a:t>
            </a:r>
            <a:r>
              <a:rPr lang="hu-HU" sz="3200" b="1">
                <a:solidFill>
                  <a:srgbClr val="121D46"/>
                </a:solidFill>
                <a:latin typeface="Poppins Bold" panose="020B0604020202020204" charset="-18"/>
                <a:cs typeface="Poppins Bold" panose="020B0604020202020204" charset="-18"/>
              </a:rPr>
              <a:t> </a:t>
            </a:r>
            <a:br>
              <a:rPr lang="hu-HU" sz="3200" b="1">
                <a:solidFill>
                  <a:srgbClr val="121D46"/>
                </a:solidFill>
                <a:latin typeface="Poppins Bold" panose="020B0604020202020204" charset="-18"/>
                <a:cs typeface="Poppins Bold" panose="020B0604020202020204" charset="-18"/>
              </a:rPr>
            </a:br>
            <a:r>
              <a:rPr lang="hu-HU" sz="2800">
                <a:solidFill>
                  <a:srgbClr val="121D46"/>
                </a:solidFill>
                <a:latin typeface="Poppins Regular" panose="020B0604020202020204" charset="0"/>
                <a:cs typeface="Poppins Regular" panose="020B0604020202020204" charset="0"/>
              </a:rPr>
              <a:t>10/26-10/30</a:t>
            </a:r>
            <a:endParaRPr lang="hu-HU" sz="2800" dirty="0">
              <a:solidFill>
                <a:srgbClr val="121D46"/>
              </a:solidFill>
              <a:latin typeface="Poppins regular" panose="00000500000000000000" pitchFamily="2" charset="-18"/>
              <a:cs typeface="Poppins regular" panose="00000500000000000000" pitchFamily="2" charset="-18"/>
            </a:endParaRPr>
          </a:p>
        </p:txBody>
      </p:sp>
      <p:pic>
        <p:nvPicPr>
          <p:cNvPr id="5" name="Picture 2" descr="YOURTURN OVERSIZE BASIC HOODIE UNISEX - Hoodie - true black/black -  Zalando.ie">
            <a:extLst>
              <a:ext uri="{FF2B5EF4-FFF2-40B4-BE49-F238E27FC236}">
                <a16:creationId xmlns:a16="http://schemas.microsoft.com/office/drawing/2014/main" id="{CD8FB219-4FB4-C407-F8E8-830254574F3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20519" b="78268" l="10000" r="90000">
                        <a14:foregroundMark x1="40875" y1="21645" x2="44000" y2="2051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4199" b="14565"/>
          <a:stretch>
            <a:fillRect/>
          </a:stretch>
        </p:blipFill>
        <p:spPr bwMode="auto">
          <a:xfrm>
            <a:off x="9248754" y="3892003"/>
            <a:ext cx="2136497" cy="219748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79191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20">
        <p:fade/>
      </p:transition>
    </mc:Choice>
    <mc:Fallback xmlns="">
      <p:transition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BCACB7E-EE80-F574-3B5B-159180852B2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Téglalap 35">
            <a:extLst>
              <a:ext uri="{FF2B5EF4-FFF2-40B4-BE49-F238E27FC236}">
                <a16:creationId xmlns:a16="http://schemas.microsoft.com/office/drawing/2014/main" id="{EE57F83C-42D5-93B7-8917-60D99883E715}"/>
              </a:ext>
            </a:extLst>
          </p:cNvPr>
          <p:cNvSpPr/>
          <p:nvPr/>
        </p:nvSpPr>
        <p:spPr>
          <a:xfrm>
            <a:off x="9283788" y="5911109"/>
            <a:ext cx="2731231" cy="63330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35" name="Szövegdoboz 34">
            <a:extLst>
              <a:ext uri="{FF2B5EF4-FFF2-40B4-BE49-F238E27FC236}">
                <a16:creationId xmlns:a16="http://schemas.microsoft.com/office/drawing/2014/main" id="{708E2782-821B-76DB-22CD-F5F4FD1E4CA3}"/>
              </a:ext>
            </a:extLst>
          </p:cNvPr>
          <p:cNvSpPr txBox="1"/>
          <p:nvPr/>
        </p:nvSpPr>
        <p:spPr>
          <a:xfrm>
            <a:off x="8950156" y="2276308"/>
            <a:ext cx="2733694" cy="4324322"/>
          </a:xfrm>
          <a:prstGeom prst="rect">
            <a:avLst/>
          </a:prstGeom>
          <a:solidFill>
            <a:schemeClr val="tx2">
              <a:lumMod val="60000"/>
              <a:lumOff val="40000"/>
              <a:alpha val="10000"/>
            </a:schemeClr>
          </a:solidFill>
          <a:ln w="19050">
            <a:solidFill>
              <a:schemeClr val="accent1">
                <a:lumMod val="75000"/>
              </a:schemeClr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endParaRPr lang="hu-HU" sz="1600" b="1" dirty="0">
              <a:solidFill>
                <a:srgbClr val="FF0000"/>
              </a:solidFill>
            </a:endParaRPr>
          </a:p>
        </p:txBody>
      </p:sp>
      <p:sp>
        <p:nvSpPr>
          <p:cNvPr id="2" name="Cím 1">
            <a:extLst>
              <a:ext uri="{FF2B5EF4-FFF2-40B4-BE49-F238E27FC236}">
                <a16:creationId xmlns:a16="http://schemas.microsoft.com/office/drawing/2014/main" id="{BF504813-1EEF-90C7-08F1-8B40E1CF93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5071" y="298478"/>
            <a:ext cx="10749375" cy="554400"/>
          </a:xfrm>
        </p:spPr>
        <p:txBody>
          <a:bodyPr/>
          <a:lstStyle/>
          <a:p>
            <a:r>
              <a:rPr lang="hu-HU"/>
              <a:t>Visszajelzés POTEcho-n keresztül</a:t>
            </a:r>
            <a:endParaRPr lang="hu-HU">
              <a:latin typeface="Poppins Bold" panose="020B0604020202020204" charset="0"/>
              <a:cs typeface="Poppins Bold" panose="020B0604020202020204" charset="0"/>
            </a:endParaRPr>
          </a:p>
        </p:txBody>
      </p:sp>
      <p:sp>
        <p:nvSpPr>
          <p:cNvPr id="4" name="Szöveg helye 3">
            <a:extLst>
              <a:ext uri="{FF2B5EF4-FFF2-40B4-BE49-F238E27FC236}">
                <a16:creationId xmlns:a16="http://schemas.microsoft.com/office/drawing/2014/main" id="{92666421-5E4C-4B17-ACE8-04F51524D83F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784380" y="941270"/>
            <a:ext cx="10160785" cy="4096037"/>
          </a:xfrm>
        </p:spPr>
        <p:txBody>
          <a:bodyPr/>
          <a:lstStyle/>
          <a:p>
            <a:pPr marL="0" indent="0">
              <a:buNone/>
            </a:pPr>
            <a:r>
              <a:rPr lang="hu-HU">
                <a:latin typeface="Poppins Regular" panose="020B0604020202020204" charset="0"/>
                <a:cs typeface="Poppins Regular" panose="020B0604020202020204" charset="0"/>
              </a:rPr>
              <a:t>Applikáció    vagy       </a:t>
            </a:r>
            <a:r>
              <a:rPr lang="de-DE">
                <a:latin typeface="Poppins Regular" panose="020B0604020202020204" charset="0"/>
                <a:cs typeface="Poppins Regular" panose="020B0604020202020204" charset="0"/>
              </a:rPr>
              <a:t>potecho.pte.hu</a:t>
            </a:r>
            <a:endParaRPr lang="hu-HU">
              <a:latin typeface="Poppins Regular" panose="020B0604020202020204" charset="0"/>
              <a:cs typeface="Poppins Regular" panose="020B0604020202020204" charset="0"/>
            </a:endParaRPr>
          </a:p>
        </p:txBody>
      </p:sp>
      <p:grpSp>
        <p:nvGrpSpPr>
          <p:cNvPr id="34" name="Csoportba foglalás 33">
            <a:extLst>
              <a:ext uri="{FF2B5EF4-FFF2-40B4-BE49-F238E27FC236}">
                <a16:creationId xmlns:a16="http://schemas.microsoft.com/office/drawing/2014/main" id="{7ED3C75D-F9E6-320B-823D-5881447D19B9}"/>
              </a:ext>
            </a:extLst>
          </p:cNvPr>
          <p:cNvGrpSpPr/>
          <p:nvPr/>
        </p:nvGrpSpPr>
        <p:grpSpPr>
          <a:xfrm>
            <a:off x="8754440" y="2384140"/>
            <a:ext cx="3151315" cy="4063737"/>
            <a:chOff x="8886209" y="2551765"/>
            <a:chExt cx="3148476" cy="4060075"/>
          </a:xfrm>
          <a:noFill/>
        </p:grpSpPr>
        <p:sp>
          <p:nvSpPr>
            <p:cNvPr id="9" name="Szövegdoboz 8">
              <a:extLst>
                <a:ext uri="{FF2B5EF4-FFF2-40B4-BE49-F238E27FC236}">
                  <a16:creationId xmlns:a16="http://schemas.microsoft.com/office/drawing/2014/main" id="{652F189D-B728-B638-A346-4C0B3D7006ED}"/>
                </a:ext>
              </a:extLst>
            </p:cNvPr>
            <p:cNvSpPr txBox="1"/>
            <p:nvPr/>
          </p:nvSpPr>
          <p:spPr>
            <a:xfrm>
              <a:off x="8886210" y="2917056"/>
              <a:ext cx="3148474" cy="461249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pPr algn="ctr"/>
              <a:r>
                <a:rPr lang="hu-HU" sz="1200">
                  <a:latin typeface="Poppins Regular" panose="020B0604020202020204" charset="0"/>
                  <a:cs typeface="Poppins Regular" panose="020B0604020202020204" charset="0"/>
                </a:rPr>
                <a:t>Feltétel: legalább</a:t>
              </a:r>
              <a:br>
                <a:rPr lang="hu-HU" sz="1200">
                  <a:latin typeface="Poppins Regular" panose="020B0604020202020204" charset="0"/>
                  <a:cs typeface="Poppins Regular" panose="020B0604020202020204" charset="0"/>
                </a:rPr>
              </a:br>
              <a:r>
                <a:rPr lang="hu-HU" sz="1200">
                  <a:latin typeface="Poppins Regular" panose="020B0604020202020204" charset="0"/>
                  <a:cs typeface="Poppins Regular" panose="020B0604020202020204" charset="0"/>
                </a:rPr>
                <a:t>5 kitöltés ezen a héten</a:t>
              </a:r>
              <a:r>
                <a:rPr lang="de-DE" sz="1200">
                  <a:latin typeface="Poppins Regular" panose="020B0604020202020204" charset="0"/>
                  <a:cs typeface="Poppins Regular" panose="020B0604020202020204" charset="0"/>
                </a:rPr>
                <a:t>!</a:t>
              </a:r>
              <a:endParaRPr lang="hu-HU" sz="1200">
                <a:latin typeface="Poppins Regular" panose="020B0604020202020204" charset="0"/>
                <a:cs typeface="Poppins Regular" panose="020B0604020202020204" charset="0"/>
              </a:endParaRPr>
            </a:p>
          </p:txBody>
        </p:sp>
        <p:sp>
          <p:nvSpPr>
            <p:cNvPr id="21" name="Szövegdoboz 20">
              <a:extLst>
                <a:ext uri="{FF2B5EF4-FFF2-40B4-BE49-F238E27FC236}">
                  <a16:creationId xmlns:a16="http://schemas.microsoft.com/office/drawing/2014/main" id="{6F6AD7EB-A94F-E468-59DE-7CEBD93EF265}"/>
                </a:ext>
              </a:extLst>
            </p:cNvPr>
            <p:cNvSpPr txBox="1"/>
            <p:nvPr/>
          </p:nvSpPr>
          <p:spPr>
            <a:xfrm>
              <a:off x="8886210" y="3436235"/>
              <a:ext cx="3148474" cy="523220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pPr algn="ctr"/>
              <a:r>
                <a:rPr lang="hu-HU" sz="1400">
                  <a:solidFill>
                    <a:srgbClr val="000000"/>
                  </a:solidFill>
                  <a:latin typeface="Poppins Bold" panose="020B0604020202020204" charset="0"/>
                  <a:cs typeface="Poppins Bold" panose="020B0604020202020204" charset="0"/>
                </a:rPr>
                <a:t>5 DARAB</a:t>
              </a:r>
              <a:endParaRPr lang="hu-HU" sz="1400">
                <a:latin typeface="Poppins Bold" panose="020B0604020202020204" charset="0"/>
                <a:cs typeface="Poppins Bold" panose="020B0604020202020204" charset="0"/>
              </a:endParaRPr>
            </a:p>
            <a:p>
              <a:pPr algn="ctr"/>
              <a:r>
                <a:rPr lang="hu-HU" sz="1400">
                  <a:solidFill>
                    <a:srgbClr val="FF3131"/>
                  </a:solidFill>
                  <a:latin typeface="Poppins Bold" panose="020B0604020202020204" charset="0"/>
                  <a:cs typeface="Poppins Bold" panose="020B0604020202020204" charset="0"/>
                </a:rPr>
                <a:t>PTE ÁOK BIKA</a:t>
              </a:r>
              <a:endParaRPr lang="hu-HU" sz="1400">
                <a:latin typeface="Poppins Bold" panose="020B0604020202020204" charset="0"/>
                <a:cs typeface="Poppins Bold" panose="020B0604020202020204" charset="0"/>
              </a:endParaRPr>
            </a:p>
          </p:txBody>
        </p:sp>
        <p:sp>
          <p:nvSpPr>
            <p:cNvPr id="27" name="Szövegdoboz 26">
              <a:extLst>
                <a:ext uri="{FF2B5EF4-FFF2-40B4-BE49-F238E27FC236}">
                  <a16:creationId xmlns:a16="http://schemas.microsoft.com/office/drawing/2014/main" id="{E31A401E-F77E-0F59-56F4-8148841AE18D}"/>
                </a:ext>
              </a:extLst>
            </p:cNvPr>
            <p:cNvSpPr txBox="1"/>
            <p:nvPr/>
          </p:nvSpPr>
          <p:spPr>
            <a:xfrm>
              <a:off x="8886209" y="6350230"/>
              <a:ext cx="3148474" cy="261610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pPr algn="ctr"/>
              <a:r>
                <a:rPr lang="hu-HU" sz="1100">
                  <a:latin typeface="Poppins Regular" panose="020B0604020202020204" charset="0"/>
                  <a:cs typeface="Poppins Regular" panose="020B0604020202020204" charset="0"/>
                </a:rPr>
                <a:t>Támogató: </a:t>
              </a:r>
              <a:r>
                <a:rPr lang="hu-HU" sz="1100" i="1">
                  <a:latin typeface="Poppins Regular" panose="020B0604020202020204" charset="0"/>
                  <a:cs typeface="Poppins Regular" panose="020B0604020202020204" charset="0"/>
                </a:rPr>
                <a:t>PTE ÁOK</a:t>
              </a:r>
            </a:p>
          </p:txBody>
        </p:sp>
        <p:sp>
          <p:nvSpPr>
            <p:cNvPr id="33" name="Szövegdoboz 32">
              <a:extLst>
                <a:ext uri="{FF2B5EF4-FFF2-40B4-BE49-F238E27FC236}">
                  <a16:creationId xmlns:a16="http://schemas.microsoft.com/office/drawing/2014/main" id="{4AFF151E-E359-A4D6-B978-AF0A77601A85}"/>
                </a:ext>
              </a:extLst>
            </p:cNvPr>
            <p:cNvSpPr txBox="1"/>
            <p:nvPr/>
          </p:nvSpPr>
          <p:spPr>
            <a:xfrm>
              <a:off x="8886211" y="2551765"/>
              <a:ext cx="3148474" cy="324256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pPr algn="ctr"/>
              <a:r>
                <a:rPr lang="hu-HU">
                  <a:latin typeface="Poppins Bold" panose="020B0604020202020204" charset="0"/>
                  <a:cs typeface="Poppins Bold" panose="020B0604020202020204" charset="0"/>
                </a:rPr>
                <a:t>POTEcho </a:t>
              </a:r>
              <a:r>
                <a:rPr lang="hu-HU" u="sng">
                  <a:latin typeface="Poppins Bold" panose="020B0604020202020204" charset="0"/>
                  <a:cs typeface="Poppins Bold" panose="020B0604020202020204" charset="0"/>
                </a:rPr>
                <a:t>Sorsolás</a:t>
              </a:r>
            </a:p>
          </p:txBody>
        </p:sp>
      </p:grpSp>
      <p:pic>
        <p:nvPicPr>
          <p:cNvPr id="19" name="Kép 18">
            <a:extLst>
              <a:ext uri="{FF2B5EF4-FFF2-40B4-BE49-F238E27FC236}">
                <a16:creationId xmlns:a16="http://schemas.microsoft.com/office/drawing/2014/main" id="{496DF8D9-5465-4134-3D98-85CDE4FD3F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1" t="12941" r="2338"/>
          <a:stretch>
            <a:fillRect/>
          </a:stretch>
        </p:blipFill>
        <p:spPr>
          <a:xfrm>
            <a:off x="573550" y="3572105"/>
            <a:ext cx="7482940" cy="302207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3" name="Szövegdoboz 42">
            <a:extLst>
              <a:ext uri="{FF2B5EF4-FFF2-40B4-BE49-F238E27FC236}">
                <a16:creationId xmlns:a16="http://schemas.microsoft.com/office/drawing/2014/main" id="{755D8F03-1B2E-8867-8399-3269A6F5997F}"/>
              </a:ext>
            </a:extLst>
          </p:cNvPr>
          <p:cNvSpPr txBox="1"/>
          <p:nvPr/>
        </p:nvSpPr>
        <p:spPr>
          <a:xfrm>
            <a:off x="5256763" y="2488266"/>
            <a:ext cx="3063635" cy="307777"/>
          </a:xfrm>
          <a:prstGeom prst="rect">
            <a:avLst/>
          </a:prstGeom>
          <a:noFill/>
          <a:ln w="19050">
            <a:noFill/>
          </a:ln>
          <a:effectLst/>
        </p:spPr>
        <p:txBody>
          <a:bodyPr wrap="square" rtlCol="0">
            <a:spAutoFit/>
          </a:bodyPr>
          <a:lstStyle/>
          <a:p>
            <a:pPr algn="ctr"/>
            <a:r>
              <a:rPr lang="hu-HU" sz="1400">
                <a:solidFill>
                  <a:srgbClr val="121D46"/>
                </a:solidFill>
                <a:latin typeface="Poppins Regular" panose="020B0604020202020204" charset="0"/>
                <a:cs typeface="Poppins Regular" panose="020B0604020202020204" charset="0"/>
              </a:rPr>
              <a:t>Anonimitás biztosított</a:t>
            </a:r>
            <a:endParaRPr lang="hu-HU" sz="1400" dirty="0">
              <a:solidFill>
                <a:srgbClr val="121D46"/>
              </a:solidFill>
              <a:latin typeface="Poppins Regular" panose="020B0604020202020204" charset="0"/>
              <a:cs typeface="Poppins Regular" panose="020B0604020202020204" charset="0"/>
            </a:endParaRPr>
          </a:p>
        </p:txBody>
      </p:sp>
      <p:pic>
        <p:nvPicPr>
          <p:cNvPr id="49" name="Kép 48" descr="A képen minta, tér, Grafika, pixel látható&#10;&#10;Előfordulhat, hogy az AI által létrehozott tartalom helytelen.">
            <a:extLst>
              <a:ext uri="{FF2B5EF4-FFF2-40B4-BE49-F238E27FC236}">
                <a16:creationId xmlns:a16="http://schemas.microsoft.com/office/drawing/2014/main" id="{96044B3A-C056-546E-16AC-87BC25C82CF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28" t="10641" r="11049" b="11473"/>
          <a:stretch>
            <a:fillRect/>
          </a:stretch>
        </p:blipFill>
        <p:spPr>
          <a:xfrm>
            <a:off x="2749708" y="1369073"/>
            <a:ext cx="2050564" cy="2041729"/>
          </a:xfrm>
          <a:prstGeom prst="rect">
            <a:avLst/>
          </a:prstGeom>
        </p:spPr>
      </p:pic>
      <p:pic>
        <p:nvPicPr>
          <p:cNvPr id="50" name="Picture 4" descr="App Store Vector Art, Icons, and Graphics for Free Download">
            <a:extLst>
              <a:ext uri="{FF2B5EF4-FFF2-40B4-BE49-F238E27FC236}">
                <a16:creationId xmlns:a16="http://schemas.microsoft.com/office/drawing/2014/main" id="{3346CDFA-D334-50A9-F199-5D6F340E9C1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628" t="20671" r="7169" b="20791"/>
          <a:stretch>
            <a:fillRect/>
          </a:stretch>
        </p:blipFill>
        <p:spPr bwMode="auto">
          <a:xfrm>
            <a:off x="573550" y="1458161"/>
            <a:ext cx="1589417" cy="1157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" name="Kép 50">
            <a:extLst>
              <a:ext uri="{FF2B5EF4-FFF2-40B4-BE49-F238E27FC236}">
                <a16:creationId xmlns:a16="http://schemas.microsoft.com/office/drawing/2014/main" id="{C83992AB-7AA3-E632-15FA-12D554DB740B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73863" t="21075" r="6083" b="43410"/>
          <a:stretch>
            <a:fillRect/>
          </a:stretch>
        </p:blipFill>
        <p:spPr>
          <a:xfrm>
            <a:off x="6943430" y="164505"/>
            <a:ext cx="825511" cy="822345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5" name="Kép 4" descr="A képen szöveg, Betűtípus, embléma, Grafika látható&#10;&#10;Előfordulhat, hogy az AI által létrehozott tartalom helytelen.">
            <a:extLst>
              <a:ext uri="{FF2B5EF4-FFF2-40B4-BE49-F238E27FC236}">
                <a16:creationId xmlns:a16="http://schemas.microsoft.com/office/drawing/2014/main" id="{8B8DB999-4F66-347D-C653-B15DC781D13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086666" y="1508896"/>
            <a:ext cx="3445870" cy="1012664"/>
          </a:xfrm>
          <a:prstGeom prst="rect">
            <a:avLst/>
          </a:prstGeom>
        </p:spPr>
      </p:pic>
      <p:sp>
        <p:nvSpPr>
          <p:cNvPr id="6" name="Szövegdoboz 5">
            <a:extLst>
              <a:ext uri="{FF2B5EF4-FFF2-40B4-BE49-F238E27FC236}">
                <a16:creationId xmlns:a16="http://schemas.microsoft.com/office/drawing/2014/main" id="{FCC16E26-C0D4-C31A-461D-39415BC127B7}"/>
              </a:ext>
            </a:extLst>
          </p:cNvPr>
          <p:cNvSpPr txBox="1"/>
          <p:nvPr/>
        </p:nvSpPr>
        <p:spPr>
          <a:xfrm>
            <a:off x="8919566" y="344980"/>
            <a:ext cx="2764284" cy="1566954"/>
          </a:xfrm>
          <a:prstGeom prst="roundRect">
            <a:avLst/>
          </a:prstGeom>
        </p:spPr>
        <p:style>
          <a:lnRef idx="2">
            <a:schemeClr val="accent2">
              <a:shade val="15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lvl="0" algn="ctr" defTabSz="914399">
              <a:lnSpc>
                <a:spcPct val="150000"/>
              </a:lnSpc>
              <a:defRPr/>
            </a:pPr>
            <a:r>
              <a:rPr lang="hu-HU" sz="3200">
                <a:solidFill>
                  <a:srgbClr val="121D46"/>
                </a:solidFill>
                <a:latin typeface="Poppins Bold" panose="020B0604020202020204" charset="-18"/>
                <a:cs typeface="Poppins Bold" panose="020B0604020202020204" charset="-18"/>
              </a:rPr>
              <a:t>10. hét</a:t>
            </a:r>
            <a:r>
              <a:rPr lang="hu-HU" sz="3200" b="1">
                <a:solidFill>
                  <a:srgbClr val="121D46"/>
                </a:solidFill>
                <a:latin typeface="Poppins Bold" panose="020B0604020202020204" charset="-18"/>
                <a:cs typeface="Poppins Bold" panose="020B0604020202020204" charset="-18"/>
              </a:rPr>
              <a:t> </a:t>
            </a:r>
            <a:br>
              <a:rPr lang="hu-HU" sz="3200" b="1">
                <a:solidFill>
                  <a:srgbClr val="121D46"/>
                </a:solidFill>
                <a:latin typeface="Poppins Bold" panose="020B0604020202020204" charset="-18"/>
                <a:cs typeface="Poppins Bold" panose="020B0604020202020204" charset="-18"/>
              </a:rPr>
            </a:br>
            <a:r>
              <a:rPr lang="hu-HU" sz="2800">
                <a:solidFill>
                  <a:srgbClr val="121D46"/>
                </a:solidFill>
                <a:latin typeface="Poppins Regular" panose="020B0604020202020204" charset="0"/>
                <a:cs typeface="Poppins Regular" panose="020B0604020202020204" charset="0"/>
              </a:rPr>
              <a:t>11/02-11/06</a:t>
            </a:r>
            <a:endParaRPr lang="hu-HU" sz="2800" dirty="0">
              <a:solidFill>
                <a:srgbClr val="121D46"/>
              </a:solidFill>
              <a:latin typeface="Poppins regular" panose="00000500000000000000" pitchFamily="2" charset="-18"/>
              <a:cs typeface="Poppins regular" panose="00000500000000000000" pitchFamily="2" charset="-18"/>
            </a:endParaRPr>
          </a:p>
        </p:txBody>
      </p:sp>
      <p:pic>
        <p:nvPicPr>
          <p:cNvPr id="7" name="Kép 6">
            <a:extLst>
              <a:ext uri="{FF2B5EF4-FFF2-40B4-BE49-F238E27FC236}">
                <a16:creationId xmlns:a16="http://schemas.microsoft.com/office/drawing/2014/main" id="{82441D42-6A83-C3D0-ACD3-BC65EB8945E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809" r="7155"/>
          <a:stretch>
            <a:fillRect/>
          </a:stretch>
        </p:blipFill>
        <p:spPr>
          <a:xfrm rot="5400000">
            <a:off x="9392263" y="3962279"/>
            <a:ext cx="1839166" cy="191482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628910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20">
        <p:fade/>
      </p:transition>
    </mc:Choice>
    <mc:Fallback xmlns="">
      <p:transition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0799A6B-7301-7158-8B9C-7D4A3A747AE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Kép 6" descr="A képen szöveg, képernyőkép, Betűtípus, tervezés látható&#10;&#10;Előfordulhat, hogy az AI által létrehozott tartalom helytelen.">
            <a:extLst>
              <a:ext uri="{FF2B5EF4-FFF2-40B4-BE49-F238E27FC236}">
                <a16:creationId xmlns:a16="http://schemas.microsoft.com/office/drawing/2014/main" id="{BFBC4B5A-1E9F-22AE-0244-82A22DE9CFF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4423" b="246"/>
          <a:stretch>
            <a:fillRect/>
          </a:stretch>
        </p:blipFill>
        <p:spPr>
          <a:xfrm>
            <a:off x="584060" y="3578551"/>
            <a:ext cx="1529845" cy="3022079"/>
          </a:xfrm>
          <a:prstGeom prst="rect">
            <a:avLst/>
          </a:prstGeom>
        </p:spPr>
      </p:pic>
      <p:sp>
        <p:nvSpPr>
          <p:cNvPr id="36" name="Téglalap 35">
            <a:extLst>
              <a:ext uri="{FF2B5EF4-FFF2-40B4-BE49-F238E27FC236}">
                <a16:creationId xmlns:a16="http://schemas.microsoft.com/office/drawing/2014/main" id="{7DB513EE-8934-A6D6-E6DF-B40A044E98EB}"/>
              </a:ext>
            </a:extLst>
          </p:cNvPr>
          <p:cNvSpPr/>
          <p:nvPr/>
        </p:nvSpPr>
        <p:spPr>
          <a:xfrm>
            <a:off x="9283788" y="5911109"/>
            <a:ext cx="2731231" cy="63330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35" name="Szövegdoboz 34">
            <a:extLst>
              <a:ext uri="{FF2B5EF4-FFF2-40B4-BE49-F238E27FC236}">
                <a16:creationId xmlns:a16="http://schemas.microsoft.com/office/drawing/2014/main" id="{9416A706-C417-E921-9C69-A1EF7B3A88EF}"/>
              </a:ext>
            </a:extLst>
          </p:cNvPr>
          <p:cNvSpPr txBox="1"/>
          <p:nvPr/>
        </p:nvSpPr>
        <p:spPr>
          <a:xfrm>
            <a:off x="8950156" y="2276308"/>
            <a:ext cx="2733694" cy="4324322"/>
          </a:xfrm>
          <a:prstGeom prst="rect">
            <a:avLst/>
          </a:prstGeom>
          <a:solidFill>
            <a:schemeClr val="tx2">
              <a:lumMod val="60000"/>
              <a:lumOff val="40000"/>
              <a:alpha val="10000"/>
            </a:schemeClr>
          </a:solidFill>
          <a:ln w="19050">
            <a:solidFill>
              <a:schemeClr val="accent1">
                <a:lumMod val="75000"/>
              </a:schemeClr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endParaRPr lang="hu-HU" sz="1600" b="1" dirty="0">
              <a:solidFill>
                <a:srgbClr val="FF0000"/>
              </a:solidFill>
            </a:endParaRPr>
          </a:p>
        </p:txBody>
      </p:sp>
      <p:sp>
        <p:nvSpPr>
          <p:cNvPr id="2" name="Cím 1">
            <a:extLst>
              <a:ext uri="{FF2B5EF4-FFF2-40B4-BE49-F238E27FC236}">
                <a16:creationId xmlns:a16="http://schemas.microsoft.com/office/drawing/2014/main" id="{2E638551-0ABC-8580-BF68-CF320CC9D8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5071" y="298478"/>
            <a:ext cx="10749375" cy="554400"/>
          </a:xfrm>
        </p:spPr>
        <p:txBody>
          <a:bodyPr/>
          <a:lstStyle/>
          <a:p>
            <a:r>
              <a:rPr lang="hu-HU"/>
              <a:t>Feedback through POTEcho</a:t>
            </a:r>
            <a:endParaRPr lang="hu-HU">
              <a:latin typeface="Poppins Bold" panose="020B0604020202020204" charset="0"/>
              <a:cs typeface="Poppins Bold" panose="020B0604020202020204" charset="0"/>
            </a:endParaRPr>
          </a:p>
        </p:txBody>
      </p:sp>
      <p:sp>
        <p:nvSpPr>
          <p:cNvPr id="4" name="Szöveg helye 3">
            <a:extLst>
              <a:ext uri="{FF2B5EF4-FFF2-40B4-BE49-F238E27FC236}">
                <a16:creationId xmlns:a16="http://schemas.microsoft.com/office/drawing/2014/main" id="{197DF5C7-10CD-570A-C6D7-FACADEB834BB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107440" y="921972"/>
            <a:ext cx="10160785" cy="4096037"/>
          </a:xfrm>
        </p:spPr>
        <p:txBody>
          <a:bodyPr/>
          <a:lstStyle/>
          <a:p>
            <a:pPr marL="0" indent="0">
              <a:buNone/>
            </a:pPr>
            <a:r>
              <a:rPr lang="de-DE">
                <a:latin typeface="Poppins Regular" panose="020B0604020202020204" charset="0"/>
                <a:cs typeface="Poppins Regular" panose="020B0604020202020204" charset="0"/>
              </a:rPr>
              <a:t>App </a:t>
            </a:r>
            <a:r>
              <a:rPr lang="hu-HU">
                <a:latin typeface="Poppins Regular" panose="020B0604020202020204" charset="0"/>
                <a:cs typeface="Poppins Regular" panose="020B0604020202020204" charset="0"/>
              </a:rPr>
              <a:t>	  or</a:t>
            </a:r>
            <a:r>
              <a:rPr lang="de-DE">
                <a:latin typeface="Poppins Regular" panose="020B0604020202020204" charset="0"/>
                <a:cs typeface="Poppins Regular" panose="020B0604020202020204" charset="0"/>
              </a:rPr>
              <a:t> </a:t>
            </a:r>
            <a:r>
              <a:rPr lang="hu-HU">
                <a:latin typeface="Poppins Regular" panose="020B0604020202020204" charset="0"/>
                <a:cs typeface="Poppins Regular" panose="020B0604020202020204" charset="0"/>
              </a:rPr>
              <a:t>	</a:t>
            </a:r>
            <a:r>
              <a:rPr lang="de-DE">
                <a:latin typeface="Poppins Regular" panose="020B0604020202020204" charset="0"/>
                <a:cs typeface="Poppins Regular" panose="020B0604020202020204" charset="0"/>
              </a:rPr>
              <a:t>potecho.pte.hu</a:t>
            </a:r>
            <a:endParaRPr lang="hu-HU">
              <a:latin typeface="Poppins Regular" panose="020B0604020202020204" charset="0"/>
              <a:cs typeface="Poppins Regular" panose="020B0604020202020204" charset="0"/>
            </a:endParaRPr>
          </a:p>
        </p:txBody>
      </p:sp>
      <p:grpSp>
        <p:nvGrpSpPr>
          <p:cNvPr id="34" name="Csoportba foglalás 33">
            <a:extLst>
              <a:ext uri="{FF2B5EF4-FFF2-40B4-BE49-F238E27FC236}">
                <a16:creationId xmlns:a16="http://schemas.microsoft.com/office/drawing/2014/main" id="{D1BCF17E-6C57-6680-9706-BB20CBEA5841}"/>
              </a:ext>
            </a:extLst>
          </p:cNvPr>
          <p:cNvGrpSpPr/>
          <p:nvPr/>
        </p:nvGrpSpPr>
        <p:grpSpPr>
          <a:xfrm>
            <a:off x="8754440" y="2384140"/>
            <a:ext cx="3151315" cy="4063737"/>
            <a:chOff x="8886209" y="2551765"/>
            <a:chExt cx="3148476" cy="4060075"/>
          </a:xfrm>
          <a:noFill/>
        </p:grpSpPr>
        <p:sp>
          <p:nvSpPr>
            <p:cNvPr id="9" name="Szövegdoboz 8">
              <a:extLst>
                <a:ext uri="{FF2B5EF4-FFF2-40B4-BE49-F238E27FC236}">
                  <a16:creationId xmlns:a16="http://schemas.microsoft.com/office/drawing/2014/main" id="{5429C0F2-5237-CFBD-5742-0717C8CE1598}"/>
                </a:ext>
              </a:extLst>
            </p:cNvPr>
            <p:cNvSpPr txBox="1"/>
            <p:nvPr/>
          </p:nvSpPr>
          <p:spPr>
            <a:xfrm>
              <a:off x="8886210" y="2917056"/>
              <a:ext cx="3148474" cy="461249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pPr algn="ctr"/>
              <a:r>
                <a:rPr lang="hu-HU" sz="1200">
                  <a:latin typeface="Poppins Regular" panose="020B0604020202020204" charset="0"/>
                  <a:cs typeface="Poppins Regular" panose="020B0604020202020204" charset="0"/>
                </a:rPr>
                <a:t>Entry: at least 5 completed</a:t>
              </a:r>
              <a:br>
                <a:rPr lang="hu-HU" sz="1200">
                  <a:latin typeface="Poppins Regular" panose="020B0604020202020204" charset="0"/>
                  <a:cs typeface="Poppins Regular" panose="020B0604020202020204" charset="0"/>
                </a:rPr>
              </a:br>
              <a:r>
                <a:rPr lang="hu-HU" sz="1200">
                  <a:latin typeface="Poppins Regular" panose="020B0604020202020204" charset="0"/>
                  <a:cs typeface="Poppins Regular" panose="020B0604020202020204" charset="0"/>
                </a:rPr>
                <a:t>survey during this week</a:t>
              </a:r>
            </a:p>
          </p:txBody>
        </p:sp>
        <p:sp>
          <p:nvSpPr>
            <p:cNvPr id="21" name="Szövegdoboz 20">
              <a:extLst>
                <a:ext uri="{FF2B5EF4-FFF2-40B4-BE49-F238E27FC236}">
                  <a16:creationId xmlns:a16="http://schemas.microsoft.com/office/drawing/2014/main" id="{B57BBE0F-A216-CDCF-4DE7-F84319189D6A}"/>
                </a:ext>
              </a:extLst>
            </p:cNvPr>
            <p:cNvSpPr txBox="1"/>
            <p:nvPr/>
          </p:nvSpPr>
          <p:spPr>
            <a:xfrm>
              <a:off x="8886210" y="3436235"/>
              <a:ext cx="3148474" cy="523220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pPr algn="ctr" rtl="0">
                <a:buNone/>
              </a:pPr>
              <a:r>
                <a:rPr lang="hu-HU" sz="1400" b="0" i="0">
                  <a:solidFill>
                    <a:srgbClr val="000000"/>
                  </a:solidFill>
                  <a:effectLst/>
                  <a:latin typeface="Poppins Bold" panose="020B0604020202020204" charset="0"/>
                  <a:cs typeface="Poppins Bold" panose="020B0604020202020204" charset="0"/>
                </a:rPr>
                <a:t>5 PIECES</a:t>
              </a:r>
              <a:endParaRPr lang="hu-HU" sz="1400">
                <a:effectLst/>
                <a:latin typeface="Poppins Bold" panose="020B0604020202020204" charset="0"/>
                <a:cs typeface="Poppins Bold" panose="020B0604020202020204" charset="0"/>
              </a:endParaRPr>
            </a:p>
            <a:p>
              <a:pPr algn="ctr" rtl="0">
                <a:buNone/>
              </a:pPr>
              <a:r>
                <a:rPr lang="hu-HU" sz="1400" b="0" i="0">
                  <a:solidFill>
                    <a:srgbClr val="FF3131"/>
                  </a:solidFill>
                  <a:effectLst/>
                  <a:latin typeface="Poppins Bold" panose="020B0604020202020204" charset="0"/>
                  <a:cs typeface="Poppins Bold" panose="020B0604020202020204" charset="0"/>
                </a:rPr>
                <a:t>UPMS BULL</a:t>
              </a:r>
              <a:endParaRPr lang="hu-HU" sz="1400">
                <a:effectLst/>
                <a:latin typeface="Poppins Bold" panose="020B0604020202020204" charset="0"/>
                <a:cs typeface="Poppins Bold" panose="020B0604020202020204" charset="0"/>
              </a:endParaRPr>
            </a:p>
          </p:txBody>
        </p:sp>
        <p:sp>
          <p:nvSpPr>
            <p:cNvPr id="27" name="Szövegdoboz 26">
              <a:extLst>
                <a:ext uri="{FF2B5EF4-FFF2-40B4-BE49-F238E27FC236}">
                  <a16:creationId xmlns:a16="http://schemas.microsoft.com/office/drawing/2014/main" id="{690CEA2B-23F2-04C9-D821-9EBFCD37EB0B}"/>
                </a:ext>
              </a:extLst>
            </p:cNvPr>
            <p:cNvSpPr txBox="1"/>
            <p:nvPr/>
          </p:nvSpPr>
          <p:spPr>
            <a:xfrm>
              <a:off x="8886209" y="6350230"/>
              <a:ext cx="3148474" cy="261610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pPr algn="ctr"/>
              <a:r>
                <a:rPr lang="hu-HU" sz="1100">
                  <a:latin typeface="Poppins Regular" panose="020B0604020202020204" charset="0"/>
                  <a:cs typeface="Poppins Regular" panose="020B0604020202020204" charset="0"/>
                </a:rPr>
                <a:t>Provided by </a:t>
              </a:r>
              <a:r>
                <a:rPr lang="hu-HU" sz="1100" i="1">
                  <a:latin typeface="Poppins Regular" panose="020B0604020202020204" charset="0"/>
                  <a:cs typeface="Poppins Regular" panose="020B0604020202020204" charset="0"/>
                </a:rPr>
                <a:t>UPMS</a:t>
              </a:r>
            </a:p>
          </p:txBody>
        </p:sp>
        <p:sp>
          <p:nvSpPr>
            <p:cNvPr id="33" name="Szövegdoboz 32">
              <a:extLst>
                <a:ext uri="{FF2B5EF4-FFF2-40B4-BE49-F238E27FC236}">
                  <a16:creationId xmlns:a16="http://schemas.microsoft.com/office/drawing/2014/main" id="{CCAEA4B1-57BC-F9B2-7B7F-124D5710C1C0}"/>
                </a:ext>
              </a:extLst>
            </p:cNvPr>
            <p:cNvSpPr txBox="1"/>
            <p:nvPr/>
          </p:nvSpPr>
          <p:spPr>
            <a:xfrm>
              <a:off x="8886211" y="2551765"/>
              <a:ext cx="3148474" cy="324256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pPr algn="ctr"/>
              <a:r>
                <a:rPr lang="hu-HU">
                  <a:latin typeface="Poppins Bold" panose="020B0604020202020204" charset="0"/>
                  <a:cs typeface="Poppins Bold" panose="020B0604020202020204" charset="0"/>
                </a:rPr>
                <a:t>POTEcho </a:t>
              </a:r>
              <a:r>
                <a:rPr lang="hu-HU" u="sng">
                  <a:latin typeface="Poppins Bold" panose="020B0604020202020204" charset="0"/>
                  <a:cs typeface="Poppins Bold" panose="020B0604020202020204" charset="0"/>
                </a:rPr>
                <a:t>Prize Draw</a:t>
              </a:r>
            </a:p>
          </p:txBody>
        </p:sp>
      </p:grpSp>
      <p:pic>
        <p:nvPicPr>
          <p:cNvPr id="19" name="Kép 18">
            <a:extLst>
              <a:ext uri="{FF2B5EF4-FFF2-40B4-BE49-F238E27FC236}">
                <a16:creationId xmlns:a16="http://schemas.microsoft.com/office/drawing/2014/main" id="{53A614F3-096C-FD18-AE26-0EBCB63604B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553" t="12941" r="2338"/>
          <a:stretch>
            <a:fillRect/>
          </a:stretch>
        </p:blipFill>
        <p:spPr>
          <a:xfrm>
            <a:off x="2123392" y="3572105"/>
            <a:ext cx="5933098" cy="302207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3" name="Szövegdoboz 42">
            <a:extLst>
              <a:ext uri="{FF2B5EF4-FFF2-40B4-BE49-F238E27FC236}">
                <a16:creationId xmlns:a16="http://schemas.microsoft.com/office/drawing/2014/main" id="{C257E425-DAF0-2A48-AE65-7E6BF8ADD4B4}"/>
              </a:ext>
            </a:extLst>
          </p:cNvPr>
          <p:cNvSpPr txBox="1"/>
          <p:nvPr/>
        </p:nvSpPr>
        <p:spPr>
          <a:xfrm>
            <a:off x="5242410" y="2347352"/>
            <a:ext cx="3063635" cy="307777"/>
          </a:xfrm>
          <a:prstGeom prst="rect">
            <a:avLst/>
          </a:prstGeom>
          <a:noFill/>
          <a:ln w="19050">
            <a:noFill/>
          </a:ln>
          <a:effectLst/>
        </p:spPr>
        <p:txBody>
          <a:bodyPr wrap="square" rtlCol="0">
            <a:spAutoFit/>
          </a:bodyPr>
          <a:lstStyle/>
          <a:p>
            <a:pPr algn="ctr"/>
            <a:r>
              <a:rPr lang="de-DE" sz="1400">
                <a:solidFill>
                  <a:srgbClr val="121D46"/>
                </a:solidFill>
                <a:latin typeface="Poppins Regular" panose="020B0604020202020204" charset="0"/>
                <a:cs typeface="Poppins Regular" panose="020B0604020202020204" charset="0"/>
              </a:rPr>
              <a:t>Ano</a:t>
            </a:r>
            <a:r>
              <a:rPr lang="hu-HU" sz="1400">
                <a:solidFill>
                  <a:srgbClr val="121D46"/>
                </a:solidFill>
                <a:latin typeface="Poppins Regular" panose="020B0604020202020204" charset="0"/>
                <a:cs typeface="Poppins Regular" panose="020B0604020202020204" charset="0"/>
              </a:rPr>
              <a:t>nimity provided!</a:t>
            </a:r>
            <a:endParaRPr lang="hu-HU" sz="1400" dirty="0">
              <a:solidFill>
                <a:srgbClr val="121D46"/>
              </a:solidFill>
              <a:latin typeface="Poppins Regular" panose="020B0604020202020204" charset="0"/>
              <a:cs typeface="Poppins Regular" panose="020B0604020202020204" charset="0"/>
            </a:endParaRPr>
          </a:p>
        </p:txBody>
      </p:sp>
      <p:pic>
        <p:nvPicPr>
          <p:cNvPr id="49" name="Kép 48" descr="A képen minta, tér, Grafika, pixel látható&#10;&#10;Előfordulhat, hogy az AI által létrehozott tartalom helytelen.">
            <a:extLst>
              <a:ext uri="{FF2B5EF4-FFF2-40B4-BE49-F238E27FC236}">
                <a16:creationId xmlns:a16="http://schemas.microsoft.com/office/drawing/2014/main" id="{37E464C1-5131-C933-8C6E-4E83059ADBA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28" t="10641" r="11049" b="11473"/>
          <a:stretch>
            <a:fillRect/>
          </a:stretch>
        </p:blipFill>
        <p:spPr>
          <a:xfrm>
            <a:off x="2749708" y="1369073"/>
            <a:ext cx="2050564" cy="2041729"/>
          </a:xfrm>
          <a:prstGeom prst="rect">
            <a:avLst/>
          </a:prstGeom>
        </p:spPr>
      </p:pic>
      <p:pic>
        <p:nvPicPr>
          <p:cNvPr id="50" name="Picture 4" descr="App Store Vector Art, Icons, and Graphics for Free Download">
            <a:extLst>
              <a:ext uri="{FF2B5EF4-FFF2-40B4-BE49-F238E27FC236}">
                <a16:creationId xmlns:a16="http://schemas.microsoft.com/office/drawing/2014/main" id="{73A9F088-A088-CF7B-8B41-F9203509883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628" t="20671" r="7169" b="20791"/>
          <a:stretch>
            <a:fillRect/>
          </a:stretch>
        </p:blipFill>
        <p:spPr bwMode="auto">
          <a:xfrm>
            <a:off x="573550" y="1497977"/>
            <a:ext cx="1589417" cy="1157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" name="Kép 50">
            <a:extLst>
              <a:ext uri="{FF2B5EF4-FFF2-40B4-BE49-F238E27FC236}">
                <a16:creationId xmlns:a16="http://schemas.microsoft.com/office/drawing/2014/main" id="{26844528-CBBE-D769-B1FE-F742554DD50F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73863" t="21075" r="6083" b="43410"/>
          <a:stretch>
            <a:fillRect/>
          </a:stretch>
        </p:blipFill>
        <p:spPr>
          <a:xfrm>
            <a:off x="5951845" y="164505"/>
            <a:ext cx="825511" cy="822345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5" name="Kép 4" descr="A képen szöveg, Betűtípus, embléma, Grafika látható&#10;&#10;Előfordulhat, hogy az AI által létrehozott tartalom helytelen.">
            <a:extLst>
              <a:ext uri="{FF2B5EF4-FFF2-40B4-BE49-F238E27FC236}">
                <a16:creationId xmlns:a16="http://schemas.microsoft.com/office/drawing/2014/main" id="{472333A2-AA7C-38CB-A540-3180EBFCD82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560925" y="1563364"/>
            <a:ext cx="2429734" cy="798504"/>
          </a:xfrm>
          <a:prstGeom prst="rect">
            <a:avLst/>
          </a:prstGeom>
        </p:spPr>
      </p:pic>
      <p:sp>
        <p:nvSpPr>
          <p:cNvPr id="8" name="Szövegdoboz 7">
            <a:extLst>
              <a:ext uri="{FF2B5EF4-FFF2-40B4-BE49-F238E27FC236}">
                <a16:creationId xmlns:a16="http://schemas.microsoft.com/office/drawing/2014/main" id="{009B3E30-744D-EDBE-CAF2-1D2CC095CA56}"/>
              </a:ext>
            </a:extLst>
          </p:cNvPr>
          <p:cNvSpPr txBox="1"/>
          <p:nvPr/>
        </p:nvSpPr>
        <p:spPr>
          <a:xfrm>
            <a:off x="8919566" y="344980"/>
            <a:ext cx="2733694" cy="1566954"/>
          </a:xfrm>
          <a:prstGeom prst="roundRect">
            <a:avLst/>
          </a:prstGeom>
        </p:spPr>
        <p:style>
          <a:lnRef idx="2">
            <a:schemeClr val="accent2">
              <a:shade val="15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lvl="0" algn="ctr" defTabSz="914399">
              <a:lnSpc>
                <a:spcPct val="150000"/>
              </a:lnSpc>
              <a:defRPr/>
            </a:pPr>
            <a:r>
              <a:rPr lang="hu-HU" sz="3200">
                <a:solidFill>
                  <a:srgbClr val="121D46"/>
                </a:solidFill>
                <a:latin typeface="Poppins Bold" panose="020B0604020202020204" charset="-18"/>
                <a:cs typeface="Poppins Bold" panose="020B0604020202020204" charset="-18"/>
              </a:rPr>
              <a:t>Week 10</a:t>
            </a:r>
            <a:br>
              <a:rPr lang="hu-HU" sz="3200" b="1">
                <a:solidFill>
                  <a:srgbClr val="121D46"/>
                </a:solidFill>
                <a:latin typeface="Poppins Bold" panose="020B0604020202020204" charset="-18"/>
                <a:cs typeface="Poppins Bold" panose="020B0604020202020204" charset="-18"/>
              </a:rPr>
            </a:br>
            <a:r>
              <a:rPr lang="hu-HU" sz="2800">
                <a:solidFill>
                  <a:srgbClr val="121D46"/>
                </a:solidFill>
                <a:latin typeface="Poppins Regular" panose="020B0604020202020204" charset="0"/>
                <a:cs typeface="Poppins Regular" panose="020B0604020202020204" charset="0"/>
              </a:rPr>
              <a:t>11/02-11/06</a:t>
            </a:r>
            <a:endParaRPr lang="hu-HU" sz="2800" dirty="0">
              <a:solidFill>
                <a:srgbClr val="121D46"/>
              </a:solidFill>
              <a:latin typeface="Poppins regular" panose="00000500000000000000" pitchFamily="2" charset="-18"/>
              <a:cs typeface="Poppins regular" panose="00000500000000000000" pitchFamily="2" charset="-18"/>
            </a:endParaRPr>
          </a:p>
        </p:txBody>
      </p:sp>
      <p:pic>
        <p:nvPicPr>
          <p:cNvPr id="6" name="Kép 5">
            <a:extLst>
              <a:ext uri="{FF2B5EF4-FFF2-40B4-BE49-F238E27FC236}">
                <a16:creationId xmlns:a16="http://schemas.microsoft.com/office/drawing/2014/main" id="{2368EA69-24FC-D9CF-32B5-AA35E08B81E2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809" r="7155"/>
          <a:stretch>
            <a:fillRect/>
          </a:stretch>
        </p:blipFill>
        <p:spPr>
          <a:xfrm rot="5400000">
            <a:off x="9392263" y="3962279"/>
            <a:ext cx="1839166" cy="191482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932831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20">
        <p:fade/>
      </p:transition>
    </mc:Choice>
    <mc:Fallback xmlns="">
      <p:transition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96332EE-8B75-B9EA-41B8-EC1683EAB23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Téglalap 35">
            <a:extLst>
              <a:ext uri="{FF2B5EF4-FFF2-40B4-BE49-F238E27FC236}">
                <a16:creationId xmlns:a16="http://schemas.microsoft.com/office/drawing/2014/main" id="{A99E6613-688B-2E28-6A82-2D191C055EDB}"/>
              </a:ext>
            </a:extLst>
          </p:cNvPr>
          <p:cNvSpPr/>
          <p:nvPr/>
        </p:nvSpPr>
        <p:spPr>
          <a:xfrm>
            <a:off x="9283788" y="5911109"/>
            <a:ext cx="2731231" cy="63330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35" name="Szövegdoboz 34">
            <a:extLst>
              <a:ext uri="{FF2B5EF4-FFF2-40B4-BE49-F238E27FC236}">
                <a16:creationId xmlns:a16="http://schemas.microsoft.com/office/drawing/2014/main" id="{450AE89F-DCD4-80FE-9E98-0ACE08C169F0}"/>
              </a:ext>
            </a:extLst>
          </p:cNvPr>
          <p:cNvSpPr txBox="1"/>
          <p:nvPr/>
        </p:nvSpPr>
        <p:spPr>
          <a:xfrm>
            <a:off x="8950156" y="2276308"/>
            <a:ext cx="2733694" cy="4324322"/>
          </a:xfrm>
          <a:prstGeom prst="rect">
            <a:avLst/>
          </a:prstGeom>
          <a:solidFill>
            <a:schemeClr val="tx2">
              <a:lumMod val="60000"/>
              <a:lumOff val="40000"/>
              <a:alpha val="10000"/>
            </a:schemeClr>
          </a:solidFill>
          <a:ln w="19050">
            <a:solidFill>
              <a:schemeClr val="accent1">
                <a:lumMod val="75000"/>
              </a:schemeClr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endParaRPr lang="hu-HU" sz="1600" b="1" dirty="0">
              <a:solidFill>
                <a:srgbClr val="FF0000"/>
              </a:solidFill>
            </a:endParaRPr>
          </a:p>
        </p:txBody>
      </p:sp>
      <p:sp>
        <p:nvSpPr>
          <p:cNvPr id="2" name="Cím 1">
            <a:extLst>
              <a:ext uri="{FF2B5EF4-FFF2-40B4-BE49-F238E27FC236}">
                <a16:creationId xmlns:a16="http://schemas.microsoft.com/office/drawing/2014/main" id="{2B9D1A93-923D-0BA0-3747-0DA41FAB5D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5071" y="298478"/>
            <a:ext cx="10749375" cy="554400"/>
          </a:xfrm>
        </p:spPr>
        <p:txBody>
          <a:bodyPr/>
          <a:lstStyle/>
          <a:p>
            <a:r>
              <a:rPr lang="hu-HU"/>
              <a:t>Bitte um Feedback über POTEcho</a:t>
            </a:r>
            <a:endParaRPr lang="hu-HU">
              <a:latin typeface="Poppins Bold" panose="020B0604020202020204" charset="0"/>
              <a:cs typeface="Poppins Bold" panose="020B0604020202020204" charset="0"/>
            </a:endParaRPr>
          </a:p>
        </p:txBody>
      </p:sp>
      <p:sp>
        <p:nvSpPr>
          <p:cNvPr id="4" name="Szöveg helye 3">
            <a:extLst>
              <a:ext uri="{FF2B5EF4-FFF2-40B4-BE49-F238E27FC236}">
                <a16:creationId xmlns:a16="http://schemas.microsoft.com/office/drawing/2014/main" id="{56C9FAA1-DC89-0F68-C315-0840AD8EF2DD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107440" y="921972"/>
            <a:ext cx="10160785" cy="4096037"/>
          </a:xfrm>
        </p:spPr>
        <p:txBody>
          <a:bodyPr/>
          <a:lstStyle/>
          <a:p>
            <a:pPr marL="0" indent="0">
              <a:buNone/>
            </a:pPr>
            <a:r>
              <a:rPr lang="de-DE">
                <a:latin typeface="Poppins Regular" panose="020B0604020202020204" charset="0"/>
                <a:cs typeface="Poppins Regular" panose="020B0604020202020204" charset="0"/>
              </a:rPr>
              <a:t>App </a:t>
            </a:r>
            <a:r>
              <a:rPr lang="hu-HU">
                <a:latin typeface="Poppins Regular" panose="020B0604020202020204" charset="0"/>
                <a:cs typeface="Poppins Regular" panose="020B0604020202020204" charset="0"/>
              </a:rPr>
              <a:t>	</a:t>
            </a:r>
            <a:r>
              <a:rPr lang="de-DE">
                <a:latin typeface="Poppins Regular" panose="020B0604020202020204" charset="0"/>
                <a:cs typeface="Poppins Regular" panose="020B0604020202020204" charset="0"/>
              </a:rPr>
              <a:t>oder </a:t>
            </a:r>
            <a:r>
              <a:rPr lang="hu-HU">
                <a:latin typeface="Poppins Regular" panose="020B0604020202020204" charset="0"/>
                <a:cs typeface="Poppins Regular" panose="020B0604020202020204" charset="0"/>
              </a:rPr>
              <a:t>	</a:t>
            </a:r>
            <a:r>
              <a:rPr lang="de-DE">
                <a:latin typeface="Poppins Regular" panose="020B0604020202020204" charset="0"/>
                <a:cs typeface="Poppins Regular" panose="020B0604020202020204" charset="0"/>
              </a:rPr>
              <a:t>potecho.pte.hu</a:t>
            </a:r>
            <a:endParaRPr lang="hu-HU">
              <a:latin typeface="Poppins Regular" panose="020B0604020202020204" charset="0"/>
              <a:cs typeface="Poppins Regular" panose="020B0604020202020204" charset="0"/>
            </a:endParaRPr>
          </a:p>
        </p:txBody>
      </p:sp>
      <p:grpSp>
        <p:nvGrpSpPr>
          <p:cNvPr id="34" name="Csoportba foglalás 33">
            <a:extLst>
              <a:ext uri="{FF2B5EF4-FFF2-40B4-BE49-F238E27FC236}">
                <a16:creationId xmlns:a16="http://schemas.microsoft.com/office/drawing/2014/main" id="{DD2A1685-1076-F9F9-602C-A9F27E9E82FB}"/>
              </a:ext>
            </a:extLst>
          </p:cNvPr>
          <p:cNvGrpSpPr/>
          <p:nvPr/>
        </p:nvGrpSpPr>
        <p:grpSpPr>
          <a:xfrm>
            <a:off x="8754440" y="2384140"/>
            <a:ext cx="3151315" cy="4063737"/>
            <a:chOff x="8886209" y="2551765"/>
            <a:chExt cx="3148476" cy="4060075"/>
          </a:xfrm>
          <a:noFill/>
        </p:grpSpPr>
        <p:sp>
          <p:nvSpPr>
            <p:cNvPr id="9" name="Szövegdoboz 8">
              <a:extLst>
                <a:ext uri="{FF2B5EF4-FFF2-40B4-BE49-F238E27FC236}">
                  <a16:creationId xmlns:a16="http://schemas.microsoft.com/office/drawing/2014/main" id="{BEB273DF-9CB0-8A9E-A3D6-1A9B13A2DF04}"/>
                </a:ext>
              </a:extLst>
            </p:cNvPr>
            <p:cNvSpPr txBox="1"/>
            <p:nvPr/>
          </p:nvSpPr>
          <p:spPr>
            <a:xfrm>
              <a:off x="8886210" y="2917056"/>
              <a:ext cx="3148474" cy="461665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pPr algn="ctr"/>
              <a:r>
                <a:rPr lang="de-DE" sz="1200">
                  <a:latin typeface="Poppins Regular" panose="020B0604020202020204" charset="0"/>
                  <a:cs typeface="Poppins Regular" panose="020B0604020202020204" charset="0"/>
                </a:rPr>
                <a:t>Mindestens 5 ausgefüllte</a:t>
              </a:r>
              <a:br>
                <a:rPr lang="hu-HU" sz="1200">
                  <a:latin typeface="Poppins Regular" panose="020B0604020202020204" charset="0"/>
                  <a:cs typeface="Poppins Regular" panose="020B0604020202020204" charset="0"/>
                </a:rPr>
              </a:br>
              <a:r>
                <a:rPr lang="de-DE" sz="1200">
                  <a:latin typeface="Poppins Regular" panose="020B0604020202020204" charset="0"/>
                  <a:cs typeface="Poppins Regular" panose="020B0604020202020204" charset="0"/>
                </a:rPr>
                <a:t>Feedbacks</a:t>
              </a:r>
              <a:r>
                <a:rPr lang="hu-HU" sz="1200">
                  <a:latin typeface="Poppins Regular" panose="020B0604020202020204" charset="0"/>
                  <a:cs typeface="Poppins Regular" panose="020B0604020202020204" charset="0"/>
                </a:rPr>
                <a:t> </a:t>
              </a:r>
              <a:r>
                <a:rPr lang="de-DE" sz="1200">
                  <a:latin typeface="Poppins Regular" panose="020B0604020202020204" charset="0"/>
                  <a:cs typeface="Poppins Regular" panose="020B0604020202020204" charset="0"/>
                </a:rPr>
                <a:t>in d</a:t>
              </a:r>
              <a:r>
                <a:rPr lang="hu-HU" sz="1200">
                  <a:latin typeface="Poppins Regular" panose="020B0604020202020204" charset="0"/>
                  <a:cs typeface="Poppins Regular" panose="020B0604020202020204" charset="0"/>
                </a:rPr>
                <a:t>ieser</a:t>
              </a:r>
              <a:r>
                <a:rPr lang="de-DE" sz="1200">
                  <a:latin typeface="Poppins Regular" panose="020B0604020202020204" charset="0"/>
                  <a:cs typeface="Poppins Regular" panose="020B0604020202020204" charset="0"/>
                </a:rPr>
                <a:t> Woche!</a:t>
              </a:r>
              <a:endParaRPr lang="hu-HU" sz="1200">
                <a:latin typeface="Poppins Regular" panose="020B0604020202020204" charset="0"/>
                <a:cs typeface="Poppins Regular" panose="020B0604020202020204" charset="0"/>
              </a:endParaRPr>
            </a:p>
          </p:txBody>
        </p:sp>
        <p:sp>
          <p:nvSpPr>
            <p:cNvPr id="21" name="Szövegdoboz 20">
              <a:extLst>
                <a:ext uri="{FF2B5EF4-FFF2-40B4-BE49-F238E27FC236}">
                  <a16:creationId xmlns:a16="http://schemas.microsoft.com/office/drawing/2014/main" id="{DAF7D209-E7D7-3A27-BD15-DDF82E49AE7B}"/>
                </a:ext>
              </a:extLst>
            </p:cNvPr>
            <p:cNvSpPr txBox="1"/>
            <p:nvPr/>
          </p:nvSpPr>
          <p:spPr>
            <a:xfrm>
              <a:off x="8886210" y="3436235"/>
              <a:ext cx="3148474" cy="523220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pPr algn="ctr" rtl="0">
                <a:buNone/>
              </a:pPr>
              <a:r>
                <a:rPr lang="hu-HU" sz="1400" b="0" i="0">
                  <a:solidFill>
                    <a:srgbClr val="000000"/>
                  </a:solidFill>
                  <a:effectLst/>
                  <a:latin typeface="Poppins Bold" panose="020B0604020202020204" charset="0"/>
                  <a:cs typeface="Poppins Bold" panose="020B0604020202020204" charset="0"/>
                </a:rPr>
                <a:t>5 STÜCK</a:t>
              </a:r>
              <a:endParaRPr lang="hu-HU" sz="1400">
                <a:effectLst/>
                <a:latin typeface="Poppins Bold" panose="020B0604020202020204" charset="0"/>
                <a:cs typeface="Poppins Bold" panose="020B0604020202020204" charset="0"/>
              </a:endParaRPr>
            </a:p>
            <a:p>
              <a:pPr algn="ctr"/>
              <a:r>
                <a:rPr lang="hu-HU" sz="1400">
                  <a:solidFill>
                    <a:srgbClr val="FF3131"/>
                  </a:solidFill>
                  <a:latin typeface="Poppins Bold" panose="020B0604020202020204" charset="0"/>
                  <a:cs typeface="Poppins Bold" panose="020B0604020202020204" charset="0"/>
                </a:rPr>
                <a:t>UPMS BULL</a:t>
              </a:r>
              <a:endParaRPr lang="hu-HU" sz="1400">
                <a:latin typeface="Poppins Bold" panose="020B0604020202020204" charset="0"/>
                <a:cs typeface="Poppins Bold" panose="020B0604020202020204" charset="0"/>
              </a:endParaRPr>
            </a:p>
          </p:txBody>
        </p:sp>
        <p:sp>
          <p:nvSpPr>
            <p:cNvPr id="27" name="Szövegdoboz 26">
              <a:extLst>
                <a:ext uri="{FF2B5EF4-FFF2-40B4-BE49-F238E27FC236}">
                  <a16:creationId xmlns:a16="http://schemas.microsoft.com/office/drawing/2014/main" id="{B0B2AF82-940D-37EE-9DC6-07C126519A44}"/>
                </a:ext>
              </a:extLst>
            </p:cNvPr>
            <p:cNvSpPr txBox="1"/>
            <p:nvPr/>
          </p:nvSpPr>
          <p:spPr>
            <a:xfrm>
              <a:off x="8886209" y="6350230"/>
              <a:ext cx="3148474" cy="261610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pPr algn="ctr"/>
              <a:r>
                <a:rPr lang="hu-HU" sz="1100">
                  <a:latin typeface="Poppins Regular" panose="020B0604020202020204" charset="0"/>
                  <a:cs typeface="Poppins Regular" panose="020B0604020202020204" charset="0"/>
                </a:rPr>
                <a:t>Bereitgestellt von </a:t>
              </a:r>
              <a:r>
                <a:rPr lang="hu-HU" sz="1100" i="1">
                  <a:latin typeface="Poppins Regular" panose="020B0604020202020204" charset="0"/>
                  <a:cs typeface="Poppins Regular" panose="020B0604020202020204" charset="0"/>
                </a:rPr>
                <a:t>UPMS</a:t>
              </a:r>
            </a:p>
          </p:txBody>
        </p:sp>
        <p:sp>
          <p:nvSpPr>
            <p:cNvPr id="33" name="Szövegdoboz 32">
              <a:extLst>
                <a:ext uri="{FF2B5EF4-FFF2-40B4-BE49-F238E27FC236}">
                  <a16:creationId xmlns:a16="http://schemas.microsoft.com/office/drawing/2014/main" id="{B7730C9D-8A10-6BB6-CDEC-98010CB42517}"/>
                </a:ext>
              </a:extLst>
            </p:cNvPr>
            <p:cNvSpPr txBox="1"/>
            <p:nvPr/>
          </p:nvSpPr>
          <p:spPr>
            <a:xfrm>
              <a:off x="8886211" y="2551765"/>
              <a:ext cx="3148474" cy="324256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pPr algn="ctr"/>
              <a:r>
                <a:rPr lang="hu-HU">
                  <a:latin typeface="Poppins Bold" panose="020B0604020202020204" charset="0"/>
                  <a:cs typeface="Poppins Bold" panose="020B0604020202020204" charset="0"/>
                </a:rPr>
                <a:t>POTEcho </a:t>
              </a:r>
              <a:r>
                <a:rPr lang="hu-HU" u="sng">
                  <a:latin typeface="Poppins Bold" panose="020B0604020202020204" charset="0"/>
                  <a:cs typeface="Poppins Bold" panose="020B0604020202020204" charset="0"/>
                </a:rPr>
                <a:t>Prize Draw</a:t>
              </a:r>
            </a:p>
          </p:txBody>
        </p:sp>
      </p:grpSp>
      <p:grpSp>
        <p:nvGrpSpPr>
          <p:cNvPr id="42" name="Csoportba foglalás 41">
            <a:extLst>
              <a:ext uri="{FF2B5EF4-FFF2-40B4-BE49-F238E27FC236}">
                <a16:creationId xmlns:a16="http://schemas.microsoft.com/office/drawing/2014/main" id="{F3A69A37-85D8-569C-76BA-299755F0F1C4}"/>
              </a:ext>
            </a:extLst>
          </p:cNvPr>
          <p:cNvGrpSpPr/>
          <p:nvPr/>
        </p:nvGrpSpPr>
        <p:grpSpPr>
          <a:xfrm>
            <a:off x="573550" y="3572102"/>
            <a:ext cx="7482940" cy="3022071"/>
            <a:chOff x="656877" y="3511216"/>
            <a:chExt cx="7458320" cy="3012133"/>
          </a:xfrm>
        </p:grpSpPr>
        <p:pic>
          <p:nvPicPr>
            <p:cNvPr id="40" name="Kép 39" descr="A képen szöveg, képernyőkép, Betűtípus, menü látható&#10;&#10;Előfordulhat, hogy az AI által létrehozott tartalom helytelen.">
              <a:extLst>
                <a:ext uri="{FF2B5EF4-FFF2-40B4-BE49-F238E27FC236}">
                  <a16:creationId xmlns:a16="http://schemas.microsoft.com/office/drawing/2014/main" id="{C3652AB4-3C32-DA29-D136-6C1E955FDED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rcRect t="23512" b="2522"/>
            <a:stretch>
              <a:fillRect/>
            </a:stretch>
          </p:blipFill>
          <p:spPr>
            <a:xfrm>
              <a:off x="656877" y="3607764"/>
              <a:ext cx="1576272" cy="2911406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pic>
          <p:nvPicPr>
            <p:cNvPr id="19" name="Kép 18">
              <a:extLst>
                <a:ext uri="{FF2B5EF4-FFF2-40B4-BE49-F238E27FC236}">
                  <a16:creationId xmlns:a16="http://schemas.microsoft.com/office/drawing/2014/main" id="{2ED0593E-7FB7-3E31-16F9-D64D8308B32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553" t="12941" r="2338"/>
            <a:stretch>
              <a:fillRect/>
            </a:stretch>
          </p:blipFill>
          <p:spPr>
            <a:xfrm>
              <a:off x="2201620" y="3511216"/>
              <a:ext cx="5913577" cy="3012133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41" name="Téglalap 40">
              <a:extLst>
                <a:ext uri="{FF2B5EF4-FFF2-40B4-BE49-F238E27FC236}">
                  <a16:creationId xmlns:a16="http://schemas.microsoft.com/office/drawing/2014/main" id="{E2B0598C-4FE3-ED3C-AE82-0AC986F2F54D}"/>
                </a:ext>
              </a:extLst>
            </p:cNvPr>
            <p:cNvSpPr/>
            <p:nvPr/>
          </p:nvSpPr>
          <p:spPr>
            <a:xfrm>
              <a:off x="656877" y="3526476"/>
              <a:ext cx="1544742" cy="87586"/>
            </a:xfrm>
            <a:prstGeom prst="rect">
              <a:avLst/>
            </a:prstGeom>
            <a:solidFill>
              <a:srgbClr val="254857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/>
            </a:p>
          </p:txBody>
        </p:sp>
      </p:grpSp>
      <p:sp>
        <p:nvSpPr>
          <p:cNvPr id="43" name="Szövegdoboz 42">
            <a:extLst>
              <a:ext uri="{FF2B5EF4-FFF2-40B4-BE49-F238E27FC236}">
                <a16:creationId xmlns:a16="http://schemas.microsoft.com/office/drawing/2014/main" id="{3A1A2128-301E-D8C6-78F8-C442D74310AC}"/>
              </a:ext>
            </a:extLst>
          </p:cNvPr>
          <p:cNvSpPr txBox="1"/>
          <p:nvPr/>
        </p:nvSpPr>
        <p:spPr>
          <a:xfrm>
            <a:off x="5276090" y="2363115"/>
            <a:ext cx="3063635" cy="307777"/>
          </a:xfrm>
          <a:prstGeom prst="rect">
            <a:avLst/>
          </a:prstGeom>
          <a:noFill/>
          <a:ln w="19050">
            <a:noFill/>
          </a:ln>
          <a:effectLst/>
        </p:spPr>
        <p:txBody>
          <a:bodyPr wrap="square" rtlCol="0">
            <a:spAutoFit/>
          </a:bodyPr>
          <a:lstStyle/>
          <a:p>
            <a:pPr algn="ctr"/>
            <a:r>
              <a:rPr lang="de-DE" sz="1400">
                <a:solidFill>
                  <a:srgbClr val="121D46"/>
                </a:solidFill>
                <a:latin typeface="Poppins Regular" panose="020B0604020202020204" charset="0"/>
                <a:cs typeface="Poppins Regular" panose="020B0604020202020204" charset="0"/>
              </a:rPr>
              <a:t>Anonymität gewährleistet</a:t>
            </a:r>
            <a:r>
              <a:rPr lang="hu-HU" sz="1400">
                <a:solidFill>
                  <a:srgbClr val="121D46"/>
                </a:solidFill>
                <a:latin typeface="Poppins Regular" panose="020B0604020202020204" charset="0"/>
                <a:cs typeface="Poppins Regular" panose="020B0604020202020204" charset="0"/>
              </a:rPr>
              <a:t>!</a:t>
            </a:r>
            <a:endParaRPr lang="hu-HU" sz="1400" dirty="0">
              <a:solidFill>
                <a:srgbClr val="121D46"/>
              </a:solidFill>
              <a:latin typeface="Poppins Regular" panose="020B0604020202020204" charset="0"/>
              <a:cs typeface="Poppins Regular" panose="020B0604020202020204" charset="0"/>
            </a:endParaRPr>
          </a:p>
        </p:txBody>
      </p:sp>
      <p:pic>
        <p:nvPicPr>
          <p:cNvPr id="47" name="Kép 46" descr="A képen szöveg, képernyőkép, Betűtípus, embléma látható&#10;&#10;Előfordulhat, hogy az AI által létrehozott tartalom helytelen.">
            <a:extLst>
              <a:ext uri="{FF2B5EF4-FFF2-40B4-BE49-F238E27FC236}">
                <a16:creationId xmlns:a16="http://schemas.microsoft.com/office/drawing/2014/main" id="{5848B4CD-FFF2-1BFA-EEFD-6A5328613543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7560" t="67742" r="16894"/>
          <a:stretch>
            <a:fillRect/>
          </a:stretch>
        </p:blipFill>
        <p:spPr>
          <a:xfrm>
            <a:off x="5166812" y="1625565"/>
            <a:ext cx="3221088" cy="822345"/>
          </a:xfrm>
          <a:prstGeom prst="rect">
            <a:avLst/>
          </a:prstGeom>
        </p:spPr>
      </p:pic>
      <p:pic>
        <p:nvPicPr>
          <p:cNvPr id="49" name="Kép 48" descr="A képen minta, tér, Grafika, pixel látható&#10;&#10;Előfordulhat, hogy az AI által létrehozott tartalom helytelen.">
            <a:extLst>
              <a:ext uri="{FF2B5EF4-FFF2-40B4-BE49-F238E27FC236}">
                <a16:creationId xmlns:a16="http://schemas.microsoft.com/office/drawing/2014/main" id="{AF5F21B0-1D82-4ECC-0A7C-DED534AE5C1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28" t="10641" r="11049" b="11473"/>
          <a:stretch>
            <a:fillRect/>
          </a:stretch>
        </p:blipFill>
        <p:spPr>
          <a:xfrm>
            <a:off x="2749708" y="1369073"/>
            <a:ext cx="2050564" cy="2041729"/>
          </a:xfrm>
          <a:prstGeom prst="rect">
            <a:avLst/>
          </a:prstGeom>
        </p:spPr>
      </p:pic>
      <p:pic>
        <p:nvPicPr>
          <p:cNvPr id="50" name="Picture 4" descr="App Store Vector Art, Icons, and Graphics for Free Download">
            <a:extLst>
              <a:ext uri="{FF2B5EF4-FFF2-40B4-BE49-F238E27FC236}">
                <a16:creationId xmlns:a16="http://schemas.microsoft.com/office/drawing/2014/main" id="{D133EE69-A884-C55E-6583-D266F067108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628" t="20671" r="7169" b="20791"/>
          <a:stretch>
            <a:fillRect/>
          </a:stretch>
        </p:blipFill>
        <p:spPr bwMode="auto">
          <a:xfrm>
            <a:off x="573550" y="1497977"/>
            <a:ext cx="1589417" cy="1157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" name="Kép 50">
            <a:extLst>
              <a:ext uri="{FF2B5EF4-FFF2-40B4-BE49-F238E27FC236}">
                <a16:creationId xmlns:a16="http://schemas.microsoft.com/office/drawing/2014/main" id="{3F33830C-AEC8-349B-0F21-71F1FE7331A4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73863" t="21075" r="6083" b="43410"/>
          <a:stretch>
            <a:fillRect/>
          </a:stretch>
        </p:blipFill>
        <p:spPr>
          <a:xfrm>
            <a:off x="6880368" y="148567"/>
            <a:ext cx="825511" cy="822345"/>
          </a:xfrm>
          <a:prstGeom prst="rect">
            <a:avLst/>
          </a:prstGeom>
          <a:ln>
            <a:noFill/>
          </a:ln>
          <a:effectLst/>
        </p:spPr>
      </p:pic>
      <p:sp>
        <p:nvSpPr>
          <p:cNvPr id="3" name="Szövegdoboz 2">
            <a:extLst>
              <a:ext uri="{FF2B5EF4-FFF2-40B4-BE49-F238E27FC236}">
                <a16:creationId xmlns:a16="http://schemas.microsoft.com/office/drawing/2014/main" id="{2C1BC7C7-46E0-5FB2-57AF-7D33C823B21C}"/>
              </a:ext>
            </a:extLst>
          </p:cNvPr>
          <p:cNvSpPr txBox="1"/>
          <p:nvPr/>
        </p:nvSpPr>
        <p:spPr>
          <a:xfrm>
            <a:off x="8919566" y="344980"/>
            <a:ext cx="2733694" cy="1566954"/>
          </a:xfrm>
          <a:prstGeom prst="roundRect">
            <a:avLst/>
          </a:prstGeom>
        </p:spPr>
        <p:style>
          <a:lnRef idx="2">
            <a:schemeClr val="accent2">
              <a:shade val="15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lvl="0" algn="ctr" defTabSz="914399">
              <a:lnSpc>
                <a:spcPct val="150000"/>
              </a:lnSpc>
              <a:defRPr/>
            </a:pPr>
            <a:r>
              <a:rPr lang="hu-HU" sz="3200">
                <a:solidFill>
                  <a:srgbClr val="121D46"/>
                </a:solidFill>
                <a:latin typeface="Poppins Bold" panose="020B0604020202020204" charset="-18"/>
                <a:cs typeface="Poppins Bold" panose="020B0604020202020204" charset="-18"/>
              </a:rPr>
              <a:t>10. Woche</a:t>
            </a:r>
            <a:r>
              <a:rPr lang="hu-HU" sz="3200" b="1">
                <a:solidFill>
                  <a:srgbClr val="121D46"/>
                </a:solidFill>
                <a:latin typeface="Poppins Bold" panose="020B0604020202020204" charset="-18"/>
                <a:cs typeface="Poppins Bold" panose="020B0604020202020204" charset="-18"/>
              </a:rPr>
              <a:t> </a:t>
            </a:r>
            <a:br>
              <a:rPr lang="hu-HU" sz="3200" b="1">
                <a:solidFill>
                  <a:srgbClr val="121D46"/>
                </a:solidFill>
                <a:latin typeface="Poppins Bold" panose="020B0604020202020204" charset="-18"/>
                <a:cs typeface="Poppins Bold" panose="020B0604020202020204" charset="-18"/>
              </a:rPr>
            </a:br>
            <a:r>
              <a:rPr lang="hu-HU" sz="2800">
                <a:solidFill>
                  <a:srgbClr val="121D46"/>
                </a:solidFill>
                <a:latin typeface="Poppins Regular" panose="020B0604020202020204" charset="0"/>
                <a:cs typeface="Poppins Regular" panose="020B0604020202020204" charset="0"/>
              </a:rPr>
              <a:t>11/02-11/06</a:t>
            </a:r>
            <a:endParaRPr lang="hu-HU" sz="2800" dirty="0">
              <a:solidFill>
                <a:srgbClr val="121D46"/>
              </a:solidFill>
              <a:latin typeface="Poppins regular" panose="00000500000000000000" pitchFamily="2" charset="-18"/>
              <a:cs typeface="Poppins regular" panose="00000500000000000000" pitchFamily="2" charset="-18"/>
            </a:endParaRPr>
          </a:p>
        </p:txBody>
      </p:sp>
      <p:pic>
        <p:nvPicPr>
          <p:cNvPr id="6" name="Kép 5">
            <a:extLst>
              <a:ext uri="{FF2B5EF4-FFF2-40B4-BE49-F238E27FC236}">
                <a16:creationId xmlns:a16="http://schemas.microsoft.com/office/drawing/2014/main" id="{BE114160-0495-1594-E364-5FE9B10302D4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809" r="7155"/>
          <a:stretch>
            <a:fillRect/>
          </a:stretch>
        </p:blipFill>
        <p:spPr>
          <a:xfrm rot="5400000">
            <a:off x="9392263" y="3962279"/>
            <a:ext cx="1839166" cy="191482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707463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20">
        <p:fade/>
      </p:transition>
    </mc:Choice>
    <mc:Fallback xmlns="">
      <p:transition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E9B1AAE-BCA3-E15B-773A-0A74D377DB1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Téglalap 35">
            <a:extLst>
              <a:ext uri="{FF2B5EF4-FFF2-40B4-BE49-F238E27FC236}">
                <a16:creationId xmlns:a16="http://schemas.microsoft.com/office/drawing/2014/main" id="{334CA800-0F82-C2D7-42E1-C24594C7DA08}"/>
              </a:ext>
            </a:extLst>
          </p:cNvPr>
          <p:cNvSpPr/>
          <p:nvPr/>
        </p:nvSpPr>
        <p:spPr>
          <a:xfrm>
            <a:off x="9283788" y="5911109"/>
            <a:ext cx="2731231" cy="63330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35" name="Szövegdoboz 34">
            <a:extLst>
              <a:ext uri="{FF2B5EF4-FFF2-40B4-BE49-F238E27FC236}">
                <a16:creationId xmlns:a16="http://schemas.microsoft.com/office/drawing/2014/main" id="{396F9DF2-5A7F-15A4-28AF-75715B790A44}"/>
              </a:ext>
            </a:extLst>
          </p:cNvPr>
          <p:cNvSpPr txBox="1"/>
          <p:nvPr/>
        </p:nvSpPr>
        <p:spPr>
          <a:xfrm>
            <a:off x="8950156" y="2276308"/>
            <a:ext cx="2733694" cy="4324322"/>
          </a:xfrm>
          <a:prstGeom prst="rect">
            <a:avLst/>
          </a:prstGeom>
          <a:solidFill>
            <a:schemeClr val="tx2">
              <a:lumMod val="60000"/>
              <a:lumOff val="40000"/>
              <a:alpha val="10000"/>
            </a:schemeClr>
          </a:solidFill>
          <a:ln w="19050">
            <a:solidFill>
              <a:schemeClr val="accent1">
                <a:lumMod val="75000"/>
              </a:schemeClr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endParaRPr lang="hu-HU" sz="1600" b="1" dirty="0">
              <a:solidFill>
                <a:srgbClr val="FF0000"/>
              </a:solidFill>
            </a:endParaRPr>
          </a:p>
        </p:txBody>
      </p:sp>
      <p:sp>
        <p:nvSpPr>
          <p:cNvPr id="2" name="Cím 1">
            <a:extLst>
              <a:ext uri="{FF2B5EF4-FFF2-40B4-BE49-F238E27FC236}">
                <a16:creationId xmlns:a16="http://schemas.microsoft.com/office/drawing/2014/main" id="{64BF6335-74ED-0C30-4FA9-0960E08B20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5071" y="298478"/>
            <a:ext cx="10749375" cy="554400"/>
          </a:xfrm>
        </p:spPr>
        <p:txBody>
          <a:bodyPr/>
          <a:lstStyle/>
          <a:p>
            <a:r>
              <a:rPr lang="hu-HU"/>
              <a:t>Visszajelzés POTEcho-n keresztül</a:t>
            </a:r>
            <a:endParaRPr lang="hu-HU">
              <a:latin typeface="Poppins Bold" panose="020B0604020202020204" charset="0"/>
              <a:cs typeface="Poppins Bold" panose="020B0604020202020204" charset="0"/>
            </a:endParaRPr>
          </a:p>
        </p:txBody>
      </p:sp>
      <p:sp>
        <p:nvSpPr>
          <p:cNvPr id="4" name="Szöveg helye 3">
            <a:extLst>
              <a:ext uri="{FF2B5EF4-FFF2-40B4-BE49-F238E27FC236}">
                <a16:creationId xmlns:a16="http://schemas.microsoft.com/office/drawing/2014/main" id="{0C2D06B2-13E6-7574-C78F-778023DE2C14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784380" y="941270"/>
            <a:ext cx="10160785" cy="4096037"/>
          </a:xfrm>
        </p:spPr>
        <p:txBody>
          <a:bodyPr/>
          <a:lstStyle/>
          <a:p>
            <a:pPr marL="0" indent="0">
              <a:buNone/>
            </a:pPr>
            <a:r>
              <a:rPr lang="hu-HU">
                <a:latin typeface="Poppins Regular" panose="020B0604020202020204" charset="0"/>
                <a:cs typeface="Poppins Regular" panose="020B0604020202020204" charset="0"/>
              </a:rPr>
              <a:t>Applikáció    vagy       </a:t>
            </a:r>
            <a:r>
              <a:rPr lang="de-DE">
                <a:latin typeface="Poppins Regular" panose="020B0604020202020204" charset="0"/>
                <a:cs typeface="Poppins Regular" panose="020B0604020202020204" charset="0"/>
              </a:rPr>
              <a:t>potecho.pte.hu</a:t>
            </a:r>
            <a:endParaRPr lang="hu-HU">
              <a:latin typeface="Poppins Regular" panose="020B0604020202020204" charset="0"/>
              <a:cs typeface="Poppins Regular" panose="020B0604020202020204" charset="0"/>
            </a:endParaRPr>
          </a:p>
        </p:txBody>
      </p:sp>
      <p:pic>
        <p:nvPicPr>
          <p:cNvPr id="19" name="Kép 18">
            <a:extLst>
              <a:ext uri="{FF2B5EF4-FFF2-40B4-BE49-F238E27FC236}">
                <a16:creationId xmlns:a16="http://schemas.microsoft.com/office/drawing/2014/main" id="{A9B0B60D-2B35-7011-ED74-0EAA6CD7F1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1" t="12941" r="2338"/>
          <a:stretch>
            <a:fillRect/>
          </a:stretch>
        </p:blipFill>
        <p:spPr>
          <a:xfrm>
            <a:off x="573550" y="3572105"/>
            <a:ext cx="7482940" cy="302207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3" name="Szövegdoboz 42">
            <a:extLst>
              <a:ext uri="{FF2B5EF4-FFF2-40B4-BE49-F238E27FC236}">
                <a16:creationId xmlns:a16="http://schemas.microsoft.com/office/drawing/2014/main" id="{3289E916-13ED-EF9D-E8DD-2251DC49B006}"/>
              </a:ext>
            </a:extLst>
          </p:cNvPr>
          <p:cNvSpPr txBox="1"/>
          <p:nvPr/>
        </p:nvSpPr>
        <p:spPr>
          <a:xfrm>
            <a:off x="5235743" y="2488266"/>
            <a:ext cx="3063635" cy="307777"/>
          </a:xfrm>
          <a:prstGeom prst="rect">
            <a:avLst/>
          </a:prstGeom>
          <a:noFill/>
          <a:ln w="19050">
            <a:noFill/>
          </a:ln>
          <a:effectLst/>
        </p:spPr>
        <p:txBody>
          <a:bodyPr wrap="square" rtlCol="0">
            <a:spAutoFit/>
          </a:bodyPr>
          <a:lstStyle/>
          <a:p>
            <a:pPr algn="ctr"/>
            <a:r>
              <a:rPr lang="hu-HU" sz="1400">
                <a:solidFill>
                  <a:srgbClr val="121D46"/>
                </a:solidFill>
                <a:latin typeface="Poppins Regular" panose="020B0604020202020204" charset="0"/>
                <a:cs typeface="Poppins Regular" panose="020B0604020202020204" charset="0"/>
              </a:rPr>
              <a:t>Anonimitás biztosított</a:t>
            </a:r>
            <a:endParaRPr lang="hu-HU" sz="1400" dirty="0">
              <a:solidFill>
                <a:srgbClr val="121D46"/>
              </a:solidFill>
              <a:latin typeface="Poppins Regular" panose="020B0604020202020204" charset="0"/>
              <a:cs typeface="Poppins Regular" panose="020B0604020202020204" charset="0"/>
            </a:endParaRPr>
          </a:p>
        </p:txBody>
      </p:sp>
      <p:pic>
        <p:nvPicPr>
          <p:cNvPr id="49" name="Kép 48" descr="A képen minta, tér, Grafika, pixel látható&#10;&#10;Előfordulhat, hogy az AI által létrehozott tartalom helytelen.">
            <a:extLst>
              <a:ext uri="{FF2B5EF4-FFF2-40B4-BE49-F238E27FC236}">
                <a16:creationId xmlns:a16="http://schemas.microsoft.com/office/drawing/2014/main" id="{A6C0D23D-A03A-DF5B-AD9E-BD8DD05EF27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28" t="10641" r="11049" b="11473"/>
          <a:stretch>
            <a:fillRect/>
          </a:stretch>
        </p:blipFill>
        <p:spPr>
          <a:xfrm>
            <a:off x="2749708" y="1369073"/>
            <a:ext cx="2050564" cy="2041729"/>
          </a:xfrm>
          <a:prstGeom prst="rect">
            <a:avLst/>
          </a:prstGeom>
        </p:spPr>
      </p:pic>
      <p:pic>
        <p:nvPicPr>
          <p:cNvPr id="50" name="Picture 4" descr="App Store Vector Art, Icons, and Graphics for Free Download">
            <a:extLst>
              <a:ext uri="{FF2B5EF4-FFF2-40B4-BE49-F238E27FC236}">
                <a16:creationId xmlns:a16="http://schemas.microsoft.com/office/drawing/2014/main" id="{817F15E6-49D5-04A1-F2CB-13565358666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628" t="20671" r="7169" b="20791"/>
          <a:stretch>
            <a:fillRect/>
          </a:stretch>
        </p:blipFill>
        <p:spPr bwMode="auto">
          <a:xfrm>
            <a:off x="573550" y="1458161"/>
            <a:ext cx="1589417" cy="1157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" name="Kép 50">
            <a:extLst>
              <a:ext uri="{FF2B5EF4-FFF2-40B4-BE49-F238E27FC236}">
                <a16:creationId xmlns:a16="http://schemas.microsoft.com/office/drawing/2014/main" id="{962C7485-20F8-2F6D-8D26-AA0C4C55F4E2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73863" t="21075" r="6083" b="43410"/>
          <a:stretch>
            <a:fillRect/>
          </a:stretch>
        </p:blipFill>
        <p:spPr>
          <a:xfrm>
            <a:off x="6943430" y="164505"/>
            <a:ext cx="825511" cy="822345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5" name="Kép 4" descr="A képen szöveg, Betűtípus, embléma, Grafika látható&#10;&#10;Előfordulhat, hogy az AI által létrehozott tartalom helytelen.">
            <a:extLst>
              <a:ext uri="{FF2B5EF4-FFF2-40B4-BE49-F238E27FC236}">
                <a16:creationId xmlns:a16="http://schemas.microsoft.com/office/drawing/2014/main" id="{03642332-4B23-810C-CBCE-7EDC5537A2C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086666" y="1508896"/>
            <a:ext cx="3445870" cy="1012664"/>
          </a:xfrm>
          <a:prstGeom prst="rect">
            <a:avLst/>
          </a:prstGeom>
        </p:spPr>
      </p:pic>
      <p:sp>
        <p:nvSpPr>
          <p:cNvPr id="6" name="Szövegdoboz 5">
            <a:extLst>
              <a:ext uri="{FF2B5EF4-FFF2-40B4-BE49-F238E27FC236}">
                <a16:creationId xmlns:a16="http://schemas.microsoft.com/office/drawing/2014/main" id="{F8A98B41-345B-6B04-E4BC-3C33D3C3A86C}"/>
              </a:ext>
            </a:extLst>
          </p:cNvPr>
          <p:cNvSpPr txBox="1"/>
          <p:nvPr/>
        </p:nvSpPr>
        <p:spPr>
          <a:xfrm>
            <a:off x="8919566" y="344980"/>
            <a:ext cx="2733694" cy="1372291"/>
          </a:xfrm>
          <a:prstGeom prst="roundRect">
            <a:avLst/>
          </a:prstGeom>
        </p:spPr>
        <p:style>
          <a:lnRef idx="2">
            <a:schemeClr val="accent2">
              <a:shade val="15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lvl="0" algn="ctr" defTabSz="914399">
              <a:lnSpc>
                <a:spcPct val="150000"/>
              </a:lnSpc>
              <a:defRPr/>
            </a:pPr>
            <a:r>
              <a:rPr kumimoji="0" lang="hu-HU" sz="2800" i="0" u="none" strike="noStrike" kern="1200" cap="none" spc="0" normalizeH="0" baseline="0" noProof="0">
                <a:ln>
                  <a:noFill/>
                </a:ln>
                <a:solidFill>
                  <a:srgbClr val="121D46"/>
                </a:solidFill>
                <a:effectLst/>
                <a:uLnTx/>
                <a:uFillTx/>
                <a:latin typeface="Poppins Bold" panose="020B0604020202020204" charset="-18"/>
                <a:ea typeface="+mn-ea"/>
                <a:cs typeface="Poppins Bold" panose="020B0604020202020204" charset="-18"/>
              </a:rPr>
              <a:t>11. hét</a:t>
            </a:r>
            <a:r>
              <a:rPr kumimoji="0" lang="hu-HU" sz="2800" b="1" i="0" u="none" strike="noStrike" kern="1200" cap="none" spc="0" normalizeH="0" baseline="0" noProof="0">
                <a:ln>
                  <a:noFill/>
                </a:ln>
                <a:solidFill>
                  <a:srgbClr val="121D46"/>
                </a:solidFill>
                <a:effectLst/>
                <a:uLnTx/>
                <a:uFillTx/>
                <a:latin typeface="Poppins Bold" panose="020B0604020202020204" charset="-18"/>
                <a:ea typeface="+mn-ea"/>
                <a:cs typeface="Poppins Bold" panose="020B0604020202020204" charset="-18"/>
              </a:rPr>
              <a:t> </a:t>
            </a:r>
            <a:br>
              <a:rPr kumimoji="0" lang="hu-HU" sz="2800" b="1" i="0" u="none" strike="noStrike" kern="1200" cap="none" spc="0" normalizeH="0" baseline="0" noProof="0">
                <a:ln>
                  <a:noFill/>
                </a:ln>
                <a:solidFill>
                  <a:srgbClr val="121D46"/>
                </a:solidFill>
                <a:effectLst/>
                <a:uLnTx/>
                <a:uFillTx/>
                <a:latin typeface="Poppins Bold" panose="020B0604020202020204" charset="-18"/>
                <a:ea typeface="+mn-ea"/>
                <a:cs typeface="Poppins Bold" panose="020B0604020202020204" charset="-18"/>
              </a:rPr>
            </a:br>
            <a:r>
              <a:rPr lang="hu-HU" sz="2400">
                <a:solidFill>
                  <a:srgbClr val="121D46"/>
                </a:solidFill>
                <a:latin typeface="Poppins Regular" panose="020B0604020202020204" charset="0"/>
                <a:cs typeface="Poppins Regular" panose="020B0604020202020204" charset="0"/>
              </a:rPr>
              <a:t>11/09-11/13</a:t>
            </a:r>
            <a:endParaRPr kumimoji="0" lang="hu-HU" sz="2400" b="0" i="0" u="none" strike="noStrike" kern="1200" cap="none" spc="0" normalizeH="0" baseline="0" noProof="0" dirty="0">
              <a:ln>
                <a:noFill/>
              </a:ln>
              <a:solidFill>
                <a:srgbClr val="121D46"/>
              </a:solidFill>
              <a:effectLst/>
              <a:uLnTx/>
              <a:uFillTx/>
              <a:latin typeface="Poppins regular" panose="00000500000000000000" pitchFamily="2" charset="-18"/>
              <a:ea typeface="+mn-ea"/>
              <a:cs typeface="Poppins regular" panose="00000500000000000000" pitchFamily="2" charset="-18"/>
            </a:endParaRPr>
          </a:p>
        </p:txBody>
      </p:sp>
      <p:pic>
        <p:nvPicPr>
          <p:cNvPr id="3" name="Kép 2">
            <a:extLst>
              <a:ext uri="{FF2B5EF4-FFF2-40B4-BE49-F238E27FC236}">
                <a16:creationId xmlns:a16="http://schemas.microsoft.com/office/drawing/2014/main" id="{EA20EAD6-A23B-5BA3-A6A5-E59D84BDB87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0000" b="90000" l="10000" r="90000"/>
                    </a14:imgEffect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468586" y="3888983"/>
            <a:ext cx="1810212" cy="214429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grpSp>
        <p:nvGrpSpPr>
          <p:cNvPr id="13" name="Csoportba foglalás 12">
            <a:extLst>
              <a:ext uri="{FF2B5EF4-FFF2-40B4-BE49-F238E27FC236}">
                <a16:creationId xmlns:a16="http://schemas.microsoft.com/office/drawing/2014/main" id="{230BB2A4-A818-4D5A-D23F-B10D7981F3D6}"/>
              </a:ext>
            </a:extLst>
          </p:cNvPr>
          <p:cNvGrpSpPr/>
          <p:nvPr/>
        </p:nvGrpSpPr>
        <p:grpSpPr>
          <a:xfrm>
            <a:off x="8710755" y="2406600"/>
            <a:ext cx="3151315" cy="4063737"/>
            <a:chOff x="8886209" y="2551765"/>
            <a:chExt cx="3148476" cy="4060075"/>
          </a:xfrm>
          <a:noFill/>
        </p:grpSpPr>
        <p:sp>
          <p:nvSpPr>
            <p:cNvPr id="14" name="Szövegdoboz 13">
              <a:extLst>
                <a:ext uri="{FF2B5EF4-FFF2-40B4-BE49-F238E27FC236}">
                  <a16:creationId xmlns:a16="http://schemas.microsoft.com/office/drawing/2014/main" id="{891A2AEC-EA62-E8AE-1E0A-A974911613D8}"/>
                </a:ext>
              </a:extLst>
            </p:cNvPr>
            <p:cNvSpPr txBox="1"/>
            <p:nvPr/>
          </p:nvSpPr>
          <p:spPr>
            <a:xfrm>
              <a:off x="8886210" y="2917056"/>
              <a:ext cx="3148474" cy="461249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pPr algn="ctr"/>
              <a:r>
                <a:rPr lang="hu-HU" sz="1200">
                  <a:latin typeface="Poppins Regular" panose="020B0604020202020204" charset="0"/>
                  <a:cs typeface="Poppins Regular" panose="020B0604020202020204" charset="0"/>
                </a:rPr>
                <a:t>Feltétel: legalább</a:t>
              </a:r>
              <a:br>
                <a:rPr lang="hu-HU" sz="1200">
                  <a:latin typeface="Poppins Regular" panose="020B0604020202020204" charset="0"/>
                  <a:cs typeface="Poppins Regular" panose="020B0604020202020204" charset="0"/>
                </a:rPr>
              </a:br>
              <a:r>
                <a:rPr lang="hu-HU" sz="1200">
                  <a:latin typeface="Poppins Regular" panose="020B0604020202020204" charset="0"/>
                  <a:cs typeface="Poppins Regular" panose="020B0604020202020204" charset="0"/>
                </a:rPr>
                <a:t>5 kitöltés ezen a héten</a:t>
              </a:r>
              <a:r>
                <a:rPr lang="de-DE" sz="1200">
                  <a:latin typeface="Poppins Regular" panose="020B0604020202020204" charset="0"/>
                  <a:cs typeface="Poppins Regular" panose="020B0604020202020204" charset="0"/>
                </a:rPr>
                <a:t>!</a:t>
              </a:r>
              <a:endParaRPr lang="hu-HU" sz="1200">
                <a:latin typeface="Poppins Regular" panose="020B0604020202020204" charset="0"/>
                <a:cs typeface="Poppins Regular" panose="020B0604020202020204" charset="0"/>
              </a:endParaRPr>
            </a:p>
          </p:txBody>
        </p:sp>
        <p:sp>
          <p:nvSpPr>
            <p:cNvPr id="15" name="Szövegdoboz 14">
              <a:extLst>
                <a:ext uri="{FF2B5EF4-FFF2-40B4-BE49-F238E27FC236}">
                  <a16:creationId xmlns:a16="http://schemas.microsoft.com/office/drawing/2014/main" id="{31BB7579-D271-CD6B-3F28-AAE28DBDB89A}"/>
                </a:ext>
              </a:extLst>
            </p:cNvPr>
            <p:cNvSpPr txBox="1"/>
            <p:nvPr/>
          </p:nvSpPr>
          <p:spPr>
            <a:xfrm>
              <a:off x="8886210" y="3436235"/>
              <a:ext cx="3148474" cy="523220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pPr algn="ctr" rtl="0">
                <a:buNone/>
              </a:pPr>
              <a:r>
                <a:rPr lang="hu-HU" sz="1400">
                  <a:solidFill>
                    <a:srgbClr val="000000"/>
                  </a:solidFill>
                  <a:latin typeface="Poppins Bold" panose="020B0604020202020204" charset="0"/>
                  <a:cs typeface="Poppins Bold" panose="020B0604020202020204" charset="0"/>
                </a:rPr>
                <a:t>3</a:t>
              </a:r>
              <a:r>
                <a:rPr lang="hu-HU" sz="1400" b="0" i="0">
                  <a:solidFill>
                    <a:srgbClr val="000000"/>
                  </a:solidFill>
                  <a:effectLst/>
                  <a:latin typeface="Poppins Bold" panose="020B0604020202020204" charset="0"/>
                  <a:cs typeface="Poppins Bold" panose="020B0604020202020204" charset="0"/>
                </a:rPr>
                <a:t> DARAB</a:t>
              </a:r>
              <a:endParaRPr lang="hu-HU" sz="1400">
                <a:effectLst/>
                <a:latin typeface="Poppins Bold" panose="020B0604020202020204" charset="0"/>
                <a:cs typeface="Poppins Bold" panose="020B0604020202020204" charset="0"/>
              </a:endParaRPr>
            </a:p>
            <a:p>
              <a:pPr algn="ctr" rtl="0">
                <a:buNone/>
              </a:pPr>
              <a:r>
                <a:rPr lang="hu-HU" sz="1400" b="0" i="0">
                  <a:solidFill>
                    <a:srgbClr val="FF3131"/>
                  </a:solidFill>
                  <a:effectLst/>
                  <a:latin typeface="Poppins Bold" panose="020B0604020202020204" charset="0"/>
                  <a:cs typeface="Poppins Bold" panose="020B0604020202020204" charset="0"/>
                </a:rPr>
                <a:t>PTE ÁOK BÖGRE</a:t>
              </a:r>
              <a:endParaRPr lang="hu-HU" sz="1400">
                <a:effectLst/>
                <a:latin typeface="Poppins Bold" panose="020B0604020202020204" charset="0"/>
                <a:cs typeface="Poppins Bold" panose="020B0604020202020204" charset="0"/>
              </a:endParaRPr>
            </a:p>
          </p:txBody>
        </p:sp>
        <p:sp>
          <p:nvSpPr>
            <p:cNvPr id="16" name="Szövegdoboz 15">
              <a:extLst>
                <a:ext uri="{FF2B5EF4-FFF2-40B4-BE49-F238E27FC236}">
                  <a16:creationId xmlns:a16="http://schemas.microsoft.com/office/drawing/2014/main" id="{BE2A4F7B-5640-321A-6E66-07344595D9AD}"/>
                </a:ext>
              </a:extLst>
            </p:cNvPr>
            <p:cNvSpPr txBox="1"/>
            <p:nvPr/>
          </p:nvSpPr>
          <p:spPr>
            <a:xfrm>
              <a:off x="8886209" y="6350230"/>
              <a:ext cx="3148474" cy="261610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pPr algn="ctr"/>
              <a:r>
                <a:rPr lang="hu-HU" sz="1100">
                  <a:latin typeface="Poppins Regular" panose="020B0604020202020204" charset="0"/>
                  <a:cs typeface="Poppins Regular" panose="020B0604020202020204" charset="0"/>
                </a:rPr>
                <a:t>Támogató: </a:t>
              </a:r>
              <a:r>
                <a:rPr lang="hu-HU" sz="1100" i="1">
                  <a:latin typeface="Poppins Regular" panose="020B0604020202020204" charset="0"/>
                  <a:cs typeface="Poppins Regular" panose="020B0604020202020204" charset="0"/>
                </a:rPr>
                <a:t>PTE ÁOK</a:t>
              </a:r>
            </a:p>
          </p:txBody>
        </p:sp>
        <p:sp>
          <p:nvSpPr>
            <p:cNvPr id="17" name="Szövegdoboz 16">
              <a:extLst>
                <a:ext uri="{FF2B5EF4-FFF2-40B4-BE49-F238E27FC236}">
                  <a16:creationId xmlns:a16="http://schemas.microsoft.com/office/drawing/2014/main" id="{2CBDD370-8FFD-C18F-4D72-68C2F364C2F6}"/>
                </a:ext>
              </a:extLst>
            </p:cNvPr>
            <p:cNvSpPr txBox="1"/>
            <p:nvPr/>
          </p:nvSpPr>
          <p:spPr>
            <a:xfrm>
              <a:off x="8886211" y="2551765"/>
              <a:ext cx="3148474" cy="324256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pPr algn="ctr"/>
              <a:r>
                <a:rPr lang="hu-HU">
                  <a:latin typeface="Poppins Bold" panose="020B0604020202020204" charset="0"/>
                  <a:cs typeface="Poppins Bold" panose="020B0604020202020204" charset="0"/>
                </a:rPr>
                <a:t>POTEcho </a:t>
              </a:r>
              <a:r>
                <a:rPr lang="hu-HU" u="sng">
                  <a:latin typeface="Poppins Bold" panose="020B0604020202020204" charset="0"/>
                  <a:cs typeface="Poppins Bold" panose="020B0604020202020204" charset="0"/>
                </a:rPr>
                <a:t>Sorsolás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018518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20">
        <p:fade/>
      </p:transition>
    </mc:Choice>
    <mc:Fallback xmlns="">
      <p:transition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AE54418-CCE5-E347-AC24-DBF34BE3A5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Kép 6" descr="A képen szöveg, képernyőkép, Betűtípus, tervezés látható&#10;&#10;Előfordulhat, hogy az AI által létrehozott tartalom helytelen.">
            <a:extLst>
              <a:ext uri="{FF2B5EF4-FFF2-40B4-BE49-F238E27FC236}">
                <a16:creationId xmlns:a16="http://schemas.microsoft.com/office/drawing/2014/main" id="{5DC4B1F5-80A3-18A3-46BD-9F747C952CC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4423" b="246"/>
          <a:stretch>
            <a:fillRect/>
          </a:stretch>
        </p:blipFill>
        <p:spPr>
          <a:xfrm>
            <a:off x="584060" y="3578551"/>
            <a:ext cx="1529845" cy="3022079"/>
          </a:xfrm>
          <a:prstGeom prst="rect">
            <a:avLst/>
          </a:prstGeom>
        </p:spPr>
      </p:pic>
      <p:sp>
        <p:nvSpPr>
          <p:cNvPr id="36" name="Téglalap 35">
            <a:extLst>
              <a:ext uri="{FF2B5EF4-FFF2-40B4-BE49-F238E27FC236}">
                <a16:creationId xmlns:a16="http://schemas.microsoft.com/office/drawing/2014/main" id="{6EF0475E-869F-2CBB-0AA1-999645C9C8B9}"/>
              </a:ext>
            </a:extLst>
          </p:cNvPr>
          <p:cNvSpPr/>
          <p:nvPr/>
        </p:nvSpPr>
        <p:spPr>
          <a:xfrm>
            <a:off x="9283788" y="5911109"/>
            <a:ext cx="2731231" cy="63330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35" name="Szövegdoboz 34">
            <a:extLst>
              <a:ext uri="{FF2B5EF4-FFF2-40B4-BE49-F238E27FC236}">
                <a16:creationId xmlns:a16="http://schemas.microsoft.com/office/drawing/2014/main" id="{CF302805-2735-AE2A-1525-0FCA7AE8518D}"/>
              </a:ext>
            </a:extLst>
          </p:cNvPr>
          <p:cNvSpPr txBox="1"/>
          <p:nvPr/>
        </p:nvSpPr>
        <p:spPr>
          <a:xfrm>
            <a:off x="8950156" y="2276308"/>
            <a:ext cx="2733694" cy="4324322"/>
          </a:xfrm>
          <a:prstGeom prst="rect">
            <a:avLst/>
          </a:prstGeom>
          <a:solidFill>
            <a:schemeClr val="tx2">
              <a:lumMod val="60000"/>
              <a:lumOff val="40000"/>
              <a:alpha val="10000"/>
            </a:schemeClr>
          </a:solidFill>
          <a:ln w="19050">
            <a:solidFill>
              <a:schemeClr val="accent1">
                <a:lumMod val="75000"/>
              </a:schemeClr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endParaRPr lang="hu-HU" sz="1600" b="1" dirty="0">
              <a:solidFill>
                <a:srgbClr val="FF0000"/>
              </a:solidFill>
            </a:endParaRPr>
          </a:p>
        </p:txBody>
      </p:sp>
      <p:sp>
        <p:nvSpPr>
          <p:cNvPr id="2" name="Cím 1">
            <a:extLst>
              <a:ext uri="{FF2B5EF4-FFF2-40B4-BE49-F238E27FC236}">
                <a16:creationId xmlns:a16="http://schemas.microsoft.com/office/drawing/2014/main" id="{DF9B8EB4-BAA1-CA39-7806-E8B1D591E7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5071" y="298478"/>
            <a:ext cx="10749375" cy="554400"/>
          </a:xfrm>
        </p:spPr>
        <p:txBody>
          <a:bodyPr/>
          <a:lstStyle/>
          <a:p>
            <a:r>
              <a:rPr lang="hu-HU"/>
              <a:t>Feedback through POTEcho</a:t>
            </a:r>
            <a:endParaRPr lang="hu-HU">
              <a:latin typeface="Poppins Bold" panose="020B0604020202020204" charset="0"/>
              <a:cs typeface="Poppins Bold" panose="020B0604020202020204" charset="0"/>
            </a:endParaRPr>
          </a:p>
        </p:txBody>
      </p:sp>
      <p:sp>
        <p:nvSpPr>
          <p:cNvPr id="4" name="Szöveg helye 3">
            <a:extLst>
              <a:ext uri="{FF2B5EF4-FFF2-40B4-BE49-F238E27FC236}">
                <a16:creationId xmlns:a16="http://schemas.microsoft.com/office/drawing/2014/main" id="{6DEFB339-96FD-7C8B-E644-AEBA17BC10E6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107440" y="921972"/>
            <a:ext cx="10160785" cy="4096037"/>
          </a:xfrm>
        </p:spPr>
        <p:txBody>
          <a:bodyPr/>
          <a:lstStyle/>
          <a:p>
            <a:pPr marL="0" indent="0">
              <a:buNone/>
            </a:pPr>
            <a:r>
              <a:rPr lang="de-DE">
                <a:latin typeface="Poppins Regular" panose="020B0604020202020204" charset="0"/>
                <a:cs typeface="Poppins Regular" panose="020B0604020202020204" charset="0"/>
              </a:rPr>
              <a:t>App </a:t>
            </a:r>
            <a:r>
              <a:rPr lang="hu-HU">
                <a:latin typeface="Poppins Regular" panose="020B0604020202020204" charset="0"/>
                <a:cs typeface="Poppins Regular" panose="020B0604020202020204" charset="0"/>
              </a:rPr>
              <a:t>	  or</a:t>
            </a:r>
            <a:r>
              <a:rPr lang="de-DE">
                <a:latin typeface="Poppins Regular" panose="020B0604020202020204" charset="0"/>
                <a:cs typeface="Poppins Regular" panose="020B0604020202020204" charset="0"/>
              </a:rPr>
              <a:t> </a:t>
            </a:r>
            <a:r>
              <a:rPr lang="hu-HU">
                <a:latin typeface="Poppins Regular" panose="020B0604020202020204" charset="0"/>
                <a:cs typeface="Poppins Regular" panose="020B0604020202020204" charset="0"/>
              </a:rPr>
              <a:t>	</a:t>
            </a:r>
            <a:r>
              <a:rPr lang="de-DE">
                <a:latin typeface="Poppins Regular" panose="020B0604020202020204" charset="0"/>
                <a:cs typeface="Poppins Regular" panose="020B0604020202020204" charset="0"/>
              </a:rPr>
              <a:t>potecho.pte.hu</a:t>
            </a:r>
            <a:endParaRPr lang="hu-HU">
              <a:latin typeface="Poppins Regular" panose="020B0604020202020204" charset="0"/>
              <a:cs typeface="Poppins Regular" panose="020B0604020202020204" charset="0"/>
            </a:endParaRPr>
          </a:p>
        </p:txBody>
      </p:sp>
      <p:grpSp>
        <p:nvGrpSpPr>
          <p:cNvPr id="34" name="Csoportba foglalás 33">
            <a:extLst>
              <a:ext uri="{FF2B5EF4-FFF2-40B4-BE49-F238E27FC236}">
                <a16:creationId xmlns:a16="http://schemas.microsoft.com/office/drawing/2014/main" id="{ED4DBF6E-BF33-C591-42A0-02424BCFF31F}"/>
              </a:ext>
            </a:extLst>
          </p:cNvPr>
          <p:cNvGrpSpPr/>
          <p:nvPr/>
        </p:nvGrpSpPr>
        <p:grpSpPr>
          <a:xfrm>
            <a:off x="8754440" y="2384140"/>
            <a:ext cx="3151315" cy="4063737"/>
            <a:chOff x="8886209" y="2551765"/>
            <a:chExt cx="3148476" cy="4060075"/>
          </a:xfrm>
          <a:noFill/>
        </p:grpSpPr>
        <p:sp>
          <p:nvSpPr>
            <p:cNvPr id="9" name="Szövegdoboz 8">
              <a:extLst>
                <a:ext uri="{FF2B5EF4-FFF2-40B4-BE49-F238E27FC236}">
                  <a16:creationId xmlns:a16="http://schemas.microsoft.com/office/drawing/2014/main" id="{8BC9484F-FEDD-017B-0A88-1B314B04D856}"/>
                </a:ext>
              </a:extLst>
            </p:cNvPr>
            <p:cNvSpPr txBox="1"/>
            <p:nvPr/>
          </p:nvSpPr>
          <p:spPr>
            <a:xfrm>
              <a:off x="8886210" y="2917056"/>
              <a:ext cx="3148474" cy="461249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pPr algn="ctr"/>
              <a:r>
                <a:rPr lang="hu-HU" sz="1200">
                  <a:latin typeface="Poppins Regular" panose="020B0604020202020204" charset="0"/>
                  <a:cs typeface="Poppins Regular" panose="020B0604020202020204" charset="0"/>
                </a:rPr>
                <a:t>Entry: at least 5 completed</a:t>
              </a:r>
              <a:br>
                <a:rPr lang="hu-HU" sz="1200">
                  <a:latin typeface="Poppins Regular" panose="020B0604020202020204" charset="0"/>
                  <a:cs typeface="Poppins Regular" panose="020B0604020202020204" charset="0"/>
                </a:rPr>
              </a:br>
              <a:r>
                <a:rPr lang="hu-HU" sz="1200">
                  <a:latin typeface="Poppins Regular" panose="020B0604020202020204" charset="0"/>
                  <a:cs typeface="Poppins Regular" panose="020B0604020202020204" charset="0"/>
                </a:rPr>
                <a:t>survey during this week</a:t>
              </a:r>
            </a:p>
          </p:txBody>
        </p:sp>
        <p:sp>
          <p:nvSpPr>
            <p:cNvPr id="21" name="Szövegdoboz 20">
              <a:extLst>
                <a:ext uri="{FF2B5EF4-FFF2-40B4-BE49-F238E27FC236}">
                  <a16:creationId xmlns:a16="http://schemas.microsoft.com/office/drawing/2014/main" id="{5AC05276-541C-AD0C-F6F3-335D55394824}"/>
                </a:ext>
              </a:extLst>
            </p:cNvPr>
            <p:cNvSpPr txBox="1"/>
            <p:nvPr/>
          </p:nvSpPr>
          <p:spPr>
            <a:xfrm>
              <a:off x="8886210" y="3436235"/>
              <a:ext cx="3148474" cy="523220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pPr algn="ctr" rtl="0">
                <a:buNone/>
              </a:pPr>
              <a:r>
                <a:rPr lang="hu-HU" sz="1400">
                  <a:solidFill>
                    <a:srgbClr val="000000"/>
                  </a:solidFill>
                  <a:latin typeface="Poppins Bold" panose="020B0604020202020204" charset="0"/>
                  <a:cs typeface="Poppins Bold" panose="020B0604020202020204" charset="0"/>
                </a:rPr>
                <a:t>3</a:t>
              </a:r>
              <a:r>
                <a:rPr lang="hu-HU" sz="1400" b="0" i="0">
                  <a:solidFill>
                    <a:srgbClr val="000000"/>
                  </a:solidFill>
                  <a:effectLst/>
                  <a:latin typeface="Poppins Bold" panose="020B0604020202020204" charset="0"/>
                  <a:cs typeface="Poppins Bold" panose="020B0604020202020204" charset="0"/>
                </a:rPr>
                <a:t> PIECES</a:t>
              </a:r>
              <a:endParaRPr lang="hu-HU" sz="1400">
                <a:effectLst/>
                <a:latin typeface="Poppins Bold" panose="020B0604020202020204" charset="0"/>
                <a:cs typeface="Poppins Bold" panose="020B0604020202020204" charset="0"/>
              </a:endParaRPr>
            </a:p>
            <a:p>
              <a:pPr algn="ctr" rtl="0">
                <a:buNone/>
              </a:pPr>
              <a:r>
                <a:rPr lang="hu-HU" sz="1400" b="0" i="0">
                  <a:solidFill>
                    <a:srgbClr val="FF3131"/>
                  </a:solidFill>
                  <a:effectLst/>
                  <a:latin typeface="Poppins Bold" panose="020B0604020202020204" charset="0"/>
                  <a:cs typeface="Poppins Bold" panose="020B0604020202020204" charset="0"/>
                </a:rPr>
                <a:t>UPMS MUG</a:t>
              </a:r>
              <a:endParaRPr lang="hu-HU" sz="1400">
                <a:effectLst/>
                <a:latin typeface="Poppins Bold" panose="020B0604020202020204" charset="0"/>
                <a:cs typeface="Poppins Bold" panose="020B0604020202020204" charset="0"/>
              </a:endParaRPr>
            </a:p>
          </p:txBody>
        </p:sp>
        <p:sp>
          <p:nvSpPr>
            <p:cNvPr id="27" name="Szövegdoboz 26">
              <a:extLst>
                <a:ext uri="{FF2B5EF4-FFF2-40B4-BE49-F238E27FC236}">
                  <a16:creationId xmlns:a16="http://schemas.microsoft.com/office/drawing/2014/main" id="{3F37D7CE-4ACC-B4F0-862B-D4E29727DA4A}"/>
                </a:ext>
              </a:extLst>
            </p:cNvPr>
            <p:cNvSpPr txBox="1"/>
            <p:nvPr/>
          </p:nvSpPr>
          <p:spPr>
            <a:xfrm>
              <a:off x="8886209" y="6350230"/>
              <a:ext cx="3148474" cy="261610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pPr algn="ctr"/>
              <a:r>
                <a:rPr lang="hu-HU" sz="1100">
                  <a:latin typeface="Poppins Regular" panose="020B0604020202020204" charset="0"/>
                  <a:cs typeface="Poppins Regular" panose="020B0604020202020204" charset="0"/>
                </a:rPr>
                <a:t>Provided by </a:t>
              </a:r>
              <a:r>
                <a:rPr lang="hu-HU" sz="1100" i="1">
                  <a:latin typeface="Poppins Regular" panose="020B0604020202020204" charset="0"/>
                  <a:cs typeface="Poppins Regular" panose="020B0604020202020204" charset="0"/>
                </a:rPr>
                <a:t>UPMS</a:t>
              </a:r>
            </a:p>
          </p:txBody>
        </p:sp>
        <p:sp>
          <p:nvSpPr>
            <p:cNvPr id="33" name="Szövegdoboz 32">
              <a:extLst>
                <a:ext uri="{FF2B5EF4-FFF2-40B4-BE49-F238E27FC236}">
                  <a16:creationId xmlns:a16="http://schemas.microsoft.com/office/drawing/2014/main" id="{6C5C46A6-B5A5-B4E0-8CE5-5022D01C0B86}"/>
                </a:ext>
              </a:extLst>
            </p:cNvPr>
            <p:cNvSpPr txBox="1"/>
            <p:nvPr/>
          </p:nvSpPr>
          <p:spPr>
            <a:xfrm>
              <a:off x="8886211" y="2551765"/>
              <a:ext cx="3148474" cy="324256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pPr algn="ctr"/>
              <a:r>
                <a:rPr lang="hu-HU">
                  <a:latin typeface="Poppins Bold" panose="020B0604020202020204" charset="0"/>
                  <a:cs typeface="Poppins Bold" panose="020B0604020202020204" charset="0"/>
                </a:rPr>
                <a:t>POTEcho </a:t>
              </a:r>
              <a:r>
                <a:rPr lang="hu-HU" u="sng">
                  <a:latin typeface="Poppins Bold" panose="020B0604020202020204" charset="0"/>
                  <a:cs typeface="Poppins Bold" panose="020B0604020202020204" charset="0"/>
                </a:rPr>
                <a:t>Prize Draw</a:t>
              </a:r>
            </a:p>
          </p:txBody>
        </p:sp>
      </p:grpSp>
      <p:pic>
        <p:nvPicPr>
          <p:cNvPr id="19" name="Kép 18">
            <a:extLst>
              <a:ext uri="{FF2B5EF4-FFF2-40B4-BE49-F238E27FC236}">
                <a16:creationId xmlns:a16="http://schemas.microsoft.com/office/drawing/2014/main" id="{42664615-EA0C-C2AE-17AE-69367351162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553" t="12941" r="2338"/>
          <a:stretch>
            <a:fillRect/>
          </a:stretch>
        </p:blipFill>
        <p:spPr>
          <a:xfrm>
            <a:off x="2123392" y="3572105"/>
            <a:ext cx="5933098" cy="302207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3" name="Szövegdoboz 42">
            <a:extLst>
              <a:ext uri="{FF2B5EF4-FFF2-40B4-BE49-F238E27FC236}">
                <a16:creationId xmlns:a16="http://schemas.microsoft.com/office/drawing/2014/main" id="{6EBDE465-F13A-DF64-5DC0-34A74B1229AB}"/>
              </a:ext>
            </a:extLst>
          </p:cNvPr>
          <p:cNvSpPr txBox="1"/>
          <p:nvPr/>
        </p:nvSpPr>
        <p:spPr>
          <a:xfrm>
            <a:off x="5242410" y="2347352"/>
            <a:ext cx="3063635" cy="307777"/>
          </a:xfrm>
          <a:prstGeom prst="rect">
            <a:avLst/>
          </a:prstGeom>
          <a:noFill/>
          <a:ln w="19050">
            <a:noFill/>
          </a:ln>
          <a:effectLst/>
        </p:spPr>
        <p:txBody>
          <a:bodyPr wrap="square" rtlCol="0">
            <a:spAutoFit/>
          </a:bodyPr>
          <a:lstStyle/>
          <a:p>
            <a:pPr algn="ctr"/>
            <a:r>
              <a:rPr lang="de-DE" sz="1400">
                <a:solidFill>
                  <a:srgbClr val="121D46"/>
                </a:solidFill>
                <a:latin typeface="Poppins Regular" panose="020B0604020202020204" charset="0"/>
                <a:cs typeface="Poppins Regular" panose="020B0604020202020204" charset="0"/>
              </a:rPr>
              <a:t>Ano</a:t>
            </a:r>
            <a:r>
              <a:rPr lang="hu-HU" sz="1400">
                <a:solidFill>
                  <a:srgbClr val="121D46"/>
                </a:solidFill>
                <a:latin typeface="Poppins Regular" panose="020B0604020202020204" charset="0"/>
                <a:cs typeface="Poppins Regular" panose="020B0604020202020204" charset="0"/>
              </a:rPr>
              <a:t>nimity provided!</a:t>
            </a:r>
            <a:endParaRPr lang="hu-HU" sz="1400" dirty="0">
              <a:solidFill>
                <a:srgbClr val="121D46"/>
              </a:solidFill>
              <a:latin typeface="Poppins Regular" panose="020B0604020202020204" charset="0"/>
              <a:cs typeface="Poppins Regular" panose="020B0604020202020204" charset="0"/>
            </a:endParaRPr>
          </a:p>
        </p:txBody>
      </p:sp>
      <p:pic>
        <p:nvPicPr>
          <p:cNvPr id="49" name="Kép 48" descr="A képen minta, tér, Grafika, pixel látható&#10;&#10;Előfordulhat, hogy az AI által létrehozott tartalom helytelen.">
            <a:extLst>
              <a:ext uri="{FF2B5EF4-FFF2-40B4-BE49-F238E27FC236}">
                <a16:creationId xmlns:a16="http://schemas.microsoft.com/office/drawing/2014/main" id="{85BA59A2-C368-B799-23FD-A45A6FB94DF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28" t="10641" r="11049" b="11473"/>
          <a:stretch>
            <a:fillRect/>
          </a:stretch>
        </p:blipFill>
        <p:spPr>
          <a:xfrm>
            <a:off x="2749708" y="1369073"/>
            <a:ext cx="2050564" cy="2041729"/>
          </a:xfrm>
          <a:prstGeom prst="rect">
            <a:avLst/>
          </a:prstGeom>
        </p:spPr>
      </p:pic>
      <p:pic>
        <p:nvPicPr>
          <p:cNvPr id="50" name="Picture 4" descr="App Store Vector Art, Icons, and Graphics for Free Download">
            <a:extLst>
              <a:ext uri="{FF2B5EF4-FFF2-40B4-BE49-F238E27FC236}">
                <a16:creationId xmlns:a16="http://schemas.microsoft.com/office/drawing/2014/main" id="{F4A0CF8B-71B3-7BC3-1D29-7C32B5DA7B6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628" t="20671" r="7169" b="20791"/>
          <a:stretch>
            <a:fillRect/>
          </a:stretch>
        </p:blipFill>
        <p:spPr bwMode="auto">
          <a:xfrm>
            <a:off x="573550" y="1497977"/>
            <a:ext cx="1589417" cy="1157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" name="Kép 50">
            <a:extLst>
              <a:ext uri="{FF2B5EF4-FFF2-40B4-BE49-F238E27FC236}">
                <a16:creationId xmlns:a16="http://schemas.microsoft.com/office/drawing/2014/main" id="{1D69287A-242A-32F8-7CFB-CC8AEE20B76C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73863" t="21075" r="6083" b="43410"/>
          <a:stretch>
            <a:fillRect/>
          </a:stretch>
        </p:blipFill>
        <p:spPr>
          <a:xfrm>
            <a:off x="5951845" y="164505"/>
            <a:ext cx="825511" cy="822345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5" name="Kép 4" descr="A képen szöveg, Betűtípus, embléma, Grafika látható&#10;&#10;Előfordulhat, hogy az AI által létrehozott tartalom helytelen.">
            <a:extLst>
              <a:ext uri="{FF2B5EF4-FFF2-40B4-BE49-F238E27FC236}">
                <a16:creationId xmlns:a16="http://schemas.microsoft.com/office/drawing/2014/main" id="{FD7EF732-4AE9-70F0-7ACF-D594F39D0D5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560925" y="1563364"/>
            <a:ext cx="2429734" cy="798504"/>
          </a:xfrm>
          <a:prstGeom prst="rect">
            <a:avLst/>
          </a:prstGeom>
        </p:spPr>
      </p:pic>
      <p:sp>
        <p:nvSpPr>
          <p:cNvPr id="8" name="Szövegdoboz 7">
            <a:extLst>
              <a:ext uri="{FF2B5EF4-FFF2-40B4-BE49-F238E27FC236}">
                <a16:creationId xmlns:a16="http://schemas.microsoft.com/office/drawing/2014/main" id="{199D3A00-4468-0A37-9FE1-7C67999A3147}"/>
              </a:ext>
            </a:extLst>
          </p:cNvPr>
          <p:cNvSpPr txBox="1"/>
          <p:nvPr/>
        </p:nvSpPr>
        <p:spPr>
          <a:xfrm>
            <a:off x="8919566" y="344980"/>
            <a:ext cx="2733694" cy="1464798"/>
          </a:xfrm>
          <a:prstGeom prst="roundRect">
            <a:avLst/>
          </a:prstGeom>
        </p:spPr>
        <p:style>
          <a:lnRef idx="2">
            <a:schemeClr val="accent2">
              <a:shade val="15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lvl="0" algn="ctr" defTabSz="914399">
              <a:lnSpc>
                <a:spcPct val="150000"/>
              </a:lnSpc>
              <a:defRPr/>
            </a:pPr>
            <a:r>
              <a:rPr lang="hu-HU" sz="2800" b="1">
                <a:solidFill>
                  <a:srgbClr val="121D46"/>
                </a:solidFill>
                <a:latin typeface="Poppins Bold" panose="020B0604020202020204" charset="-18"/>
                <a:cs typeface="Poppins Bold" panose="020B0604020202020204" charset="-18"/>
              </a:rPr>
              <a:t>Week 11</a:t>
            </a:r>
            <a:br>
              <a:rPr kumimoji="0" lang="hu-HU" sz="2800" b="1" i="0" u="none" strike="noStrike" kern="1200" cap="none" spc="0" normalizeH="0" baseline="0" noProof="0">
                <a:ln>
                  <a:noFill/>
                </a:ln>
                <a:solidFill>
                  <a:srgbClr val="121D46"/>
                </a:solidFill>
                <a:effectLst/>
                <a:uLnTx/>
                <a:uFillTx/>
                <a:latin typeface="Poppins Bold" panose="020B0604020202020204" charset="-18"/>
                <a:ea typeface="+mn-ea"/>
                <a:cs typeface="Poppins Bold" panose="020B0604020202020204" charset="-18"/>
              </a:rPr>
            </a:br>
            <a:r>
              <a:rPr lang="hu-HU" sz="2800">
                <a:solidFill>
                  <a:srgbClr val="121D46"/>
                </a:solidFill>
                <a:latin typeface="Poppins Regular" panose="020B0604020202020204" charset="0"/>
                <a:cs typeface="Poppins Regular" panose="020B0604020202020204" charset="0"/>
              </a:rPr>
              <a:t>11/09-11/13</a:t>
            </a:r>
            <a:endParaRPr kumimoji="0" lang="hu-HU" sz="2400" b="0" i="0" u="none" strike="noStrike" kern="1200" cap="none" spc="0" normalizeH="0" baseline="0" noProof="0" dirty="0">
              <a:ln>
                <a:noFill/>
              </a:ln>
              <a:solidFill>
                <a:srgbClr val="121D46"/>
              </a:solidFill>
              <a:effectLst/>
              <a:uLnTx/>
              <a:uFillTx/>
              <a:latin typeface="Poppins regular" panose="00000500000000000000" pitchFamily="2" charset="-18"/>
              <a:ea typeface="+mn-ea"/>
              <a:cs typeface="Poppins regular" panose="00000500000000000000" pitchFamily="2" charset="-18"/>
            </a:endParaRPr>
          </a:p>
        </p:txBody>
      </p:sp>
      <p:pic>
        <p:nvPicPr>
          <p:cNvPr id="3" name="Kép 2">
            <a:extLst>
              <a:ext uri="{FF2B5EF4-FFF2-40B4-BE49-F238E27FC236}">
                <a16:creationId xmlns:a16="http://schemas.microsoft.com/office/drawing/2014/main" id="{582BDC7E-819E-EC8D-4BA6-80DE4A7565C4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10000" b="90000" l="10000" r="90000"/>
                    </a14:imgEffect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468586" y="3888983"/>
            <a:ext cx="1810212" cy="214429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430869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20">
        <p:fade/>
      </p:transition>
    </mc:Choice>
    <mc:Fallback xmlns="">
      <p:transition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6B4133C-EB90-5321-D60B-58F386AE24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Téglalap 35">
            <a:extLst>
              <a:ext uri="{FF2B5EF4-FFF2-40B4-BE49-F238E27FC236}">
                <a16:creationId xmlns:a16="http://schemas.microsoft.com/office/drawing/2014/main" id="{1D9BAF5A-5A0F-4A17-2CD2-825483A4CA42}"/>
              </a:ext>
            </a:extLst>
          </p:cNvPr>
          <p:cNvSpPr/>
          <p:nvPr/>
        </p:nvSpPr>
        <p:spPr>
          <a:xfrm>
            <a:off x="9283788" y="5911109"/>
            <a:ext cx="2731231" cy="63330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35" name="Szövegdoboz 34">
            <a:extLst>
              <a:ext uri="{FF2B5EF4-FFF2-40B4-BE49-F238E27FC236}">
                <a16:creationId xmlns:a16="http://schemas.microsoft.com/office/drawing/2014/main" id="{C5EF47F7-6871-0F13-DB57-0ECAB1C96B18}"/>
              </a:ext>
            </a:extLst>
          </p:cNvPr>
          <p:cNvSpPr txBox="1"/>
          <p:nvPr/>
        </p:nvSpPr>
        <p:spPr>
          <a:xfrm>
            <a:off x="8950156" y="2276308"/>
            <a:ext cx="2733694" cy="4324322"/>
          </a:xfrm>
          <a:prstGeom prst="rect">
            <a:avLst/>
          </a:prstGeom>
          <a:solidFill>
            <a:schemeClr val="tx2">
              <a:lumMod val="60000"/>
              <a:lumOff val="40000"/>
              <a:alpha val="10000"/>
            </a:schemeClr>
          </a:solidFill>
          <a:ln w="19050">
            <a:solidFill>
              <a:schemeClr val="accent1">
                <a:lumMod val="75000"/>
              </a:schemeClr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endParaRPr lang="hu-HU" sz="1600" b="1" dirty="0">
              <a:solidFill>
                <a:srgbClr val="FF0000"/>
              </a:solidFill>
            </a:endParaRPr>
          </a:p>
        </p:txBody>
      </p:sp>
      <p:sp>
        <p:nvSpPr>
          <p:cNvPr id="2" name="Cím 1">
            <a:extLst>
              <a:ext uri="{FF2B5EF4-FFF2-40B4-BE49-F238E27FC236}">
                <a16:creationId xmlns:a16="http://schemas.microsoft.com/office/drawing/2014/main" id="{7C593C8A-BAB7-E7DA-223D-08790FB69A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5071" y="298478"/>
            <a:ext cx="10749375" cy="554400"/>
          </a:xfrm>
        </p:spPr>
        <p:txBody>
          <a:bodyPr/>
          <a:lstStyle/>
          <a:p>
            <a:r>
              <a:rPr lang="hu-HU"/>
              <a:t>Bitte um Feedback über POTEcho</a:t>
            </a:r>
            <a:endParaRPr lang="hu-HU">
              <a:latin typeface="Poppins Bold" panose="020B0604020202020204" charset="0"/>
              <a:cs typeface="Poppins Bold" panose="020B0604020202020204" charset="0"/>
            </a:endParaRPr>
          </a:p>
        </p:txBody>
      </p:sp>
      <p:sp>
        <p:nvSpPr>
          <p:cNvPr id="4" name="Szöveg helye 3">
            <a:extLst>
              <a:ext uri="{FF2B5EF4-FFF2-40B4-BE49-F238E27FC236}">
                <a16:creationId xmlns:a16="http://schemas.microsoft.com/office/drawing/2014/main" id="{511A23FA-973E-21A4-71D3-C259D35EBF3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107440" y="921972"/>
            <a:ext cx="10160785" cy="4096037"/>
          </a:xfrm>
        </p:spPr>
        <p:txBody>
          <a:bodyPr/>
          <a:lstStyle/>
          <a:p>
            <a:pPr marL="0" indent="0">
              <a:buNone/>
            </a:pPr>
            <a:r>
              <a:rPr lang="de-DE">
                <a:latin typeface="Poppins Regular" panose="020B0604020202020204" charset="0"/>
                <a:cs typeface="Poppins Regular" panose="020B0604020202020204" charset="0"/>
              </a:rPr>
              <a:t>App </a:t>
            </a:r>
            <a:r>
              <a:rPr lang="hu-HU">
                <a:latin typeface="Poppins Regular" panose="020B0604020202020204" charset="0"/>
                <a:cs typeface="Poppins Regular" panose="020B0604020202020204" charset="0"/>
              </a:rPr>
              <a:t>	</a:t>
            </a:r>
            <a:r>
              <a:rPr lang="de-DE">
                <a:latin typeface="Poppins Regular" panose="020B0604020202020204" charset="0"/>
                <a:cs typeface="Poppins Regular" panose="020B0604020202020204" charset="0"/>
              </a:rPr>
              <a:t>oder </a:t>
            </a:r>
            <a:r>
              <a:rPr lang="hu-HU">
                <a:latin typeface="Poppins Regular" panose="020B0604020202020204" charset="0"/>
                <a:cs typeface="Poppins Regular" panose="020B0604020202020204" charset="0"/>
              </a:rPr>
              <a:t>	</a:t>
            </a:r>
            <a:r>
              <a:rPr lang="de-DE">
                <a:latin typeface="Poppins Regular" panose="020B0604020202020204" charset="0"/>
                <a:cs typeface="Poppins Regular" panose="020B0604020202020204" charset="0"/>
              </a:rPr>
              <a:t>potecho.pte.hu</a:t>
            </a:r>
            <a:endParaRPr lang="hu-HU">
              <a:latin typeface="Poppins Regular" panose="020B0604020202020204" charset="0"/>
              <a:cs typeface="Poppins Regular" panose="020B0604020202020204" charset="0"/>
            </a:endParaRPr>
          </a:p>
        </p:txBody>
      </p:sp>
      <p:grpSp>
        <p:nvGrpSpPr>
          <p:cNvPr id="34" name="Csoportba foglalás 33">
            <a:extLst>
              <a:ext uri="{FF2B5EF4-FFF2-40B4-BE49-F238E27FC236}">
                <a16:creationId xmlns:a16="http://schemas.microsoft.com/office/drawing/2014/main" id="{C56E3680-C0E0-2154-74CC-A878808FABFF}"/>
              </a:ext>
            </a:extLst>
          </p:cNvPr>
          <p:cNvGrpSpPr/>
          <p:nvPr/>
        </p:nvGrpSpPr>
        <p:grpSpPr>
          <a:xfrm>
            <a:off x="8754440" y="2384140"/>
            <a:ext cx="3151315" cy="4063737"/>
            <a:chOff x="8886209" y="2551765"/>
            <a:chExt cx="3148476" cy="4060075"/>
          </a:xfrm>
          <a:noFill/>
        </p:grpSpPr>
        <p:sp>
          <p:nvSpPr>
            <p:cNvPr id="9" name="Szövegdoboz 8">
              <a:extLst>
                <a:ext uri="{FF2B5EF4-FFF2-40B4-BE49-F238E27FC236}">
                  <a16:creationId xmlns:a16="http://schemas.microsoft.com/office/drawing/2014/main" id="{79E1BA60-2FC1-8794-2AAE-18D3E61B3FEC}"/>
                </a:ext>
              </a:extLst>
            </p:cNvPr>
            <p:cNvSpPr txBox="1"/>
            <p:nvPr/>
          </p:nvSpPr>
          <p:spPr>
            <a:xfrm>
              <a:off x="8886210" y="2917056"/>
              <a:ext cx="3148474" cy="461665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pPr algn="ctr"/>
              <a:r>
                <a:rPr lang="de-DE" sz="1200">
                  <a:latin typeface="Poppins Regular" panose="020B0604020202020204" charset="0"/>
                  <a:cs typeface="Poppins Regular" panose="020B0604020202020204" charset="0"/>
                </a:rPr>
                <a:t>Mindestens 5 ausgefüllte</a:t>
              </a:r>
              <a:br>
                <a:rPr lang="hu-HU" sz="1200">
                  <a:latin typeface="Poppins Regular" panose="020B0604020202020204" charset="0"/>
                  <a:cs typeface="Poppins Regular" panose="020B0604020202020204" charset="0"/>
                </a:rPr>
              </a:br>
              <a:r>
                <a:rPr lang="de-DE" sz="1200">
                  <a:latin typeface="Poppins Regular" panose="020B0604020202020204" charset="0"/>
                  <a:cs typeface="Poppins Regular" panose="020B0604020202020204" charset="0"/>
                </a:rPr>
                <a:t>Feedbacks</a:t>
              </a:r>
              <a:r>
                <a:rPr lang="hu-HU" sz="1200">
                  <a:latin typeface="Poppins Regular" panose="020B0604020202020204" charset="0"/>
                  <a:cs typeface="Poppins Regular" panose="020B0604020202020204" charset="0"/>
                </a:rPr>
                <a:t> </a:t>
              </a:r>
              <a:r>
                <a:rPr lang="de-DE" sz="1200">
                  <a:latin typeface="Poppins Regular" panose="020B0604020202020204" charset="0"/>
                  <a:cs typeface="Poppins Regular" panose="020B0604020202020204" charset="0"/>
                </a:rPr>
                <a:t>in d</a:t>
              </a:r>
              <a:r>
                <a:rPr lang="hu-HU" sz="1200">
                  <a:latin typeface="Poppins Regular" panose="020B0604020202020204" charset="0"/>
                  <a:cs typeface="Poppins Regular" panose="020B0604020202020204" charset="0"/>
                </a:rPr>
                <a:t>ieser</a:t>
              </a:r>
              <a:r>
                <a:rPr lang="de-DE" sz="1200">
                  <a:latin typeface="Poppins Regular" panose="020B0604020202020204" charset="0"/>
                  <a:cs typeface="Poppins Regular" panose="020B0604020202020204" charset="0"/>
                </a:rPr>
                <a:t> Woche!</a:t>
              </a:r>
              <a:endParaRPr lang="hu-HU" sz="1200">
                <a:latin typeface="Poppins Regular" panose="020B0604020202020204" charset="0"/>
                <a:cs typeface="Poppins Regular" panose="020B0604020202020204" charset="0"/>
              </a:endParaRPr>
            </a:p>
          </p:txBody>
        </p:sp>
        <p:sp>
          <p:nvSpPr>
            <p:cNvPr id="21" name="Szövegdoboz 20">
              <a:extLst>
                <a:ext uri="{FF2B5EF4-FFF2-40B4-BE49-F238E27FC236}">
                  <a16:creationId xmlns:a16="http://schemas.microsoft.com/office/drawing/2014/main" id="{A7D77E51-349B-AA32-D21C-65F3161CE4A4}"/>
                </a:ext>
              </a:extLst>
            </p:cNvPr>
            <p:cNvSpPr txBox="1"/>
            <p:nvPr/>
          </p:nvSpPr>
          <p:spPr>
            <a:xfrm>
              <a:off x="8886210" y="3436235"/>
              <a:ext cx="3148474" cy="523220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pPr algn="ctr"/>
              <a:r>
                <a:rPr lang="hu-HU" sz="1400">
                  <a:solidFill>
                    <a:srgbClr val="000000"/>
                  </a:solidFill>
                  <a:latin typeface="Poppins Bold" panose="020B0604020202020204" charset="0"/>
                  <a:cs typeface="Poppins Bold" panose="020B0604020202020204" charset="0"/>
                </a:rPr>
                <a:t>3 STÜCK</a:t>
              </a:r>
              <a:endParaRPr lang="hu-HU" sz="1400">
                <a:latin typeface="Poppins Bold" panose="020B0604020202020204" charset="0"/>
                <a:cs typeface="Poppins Bold" panose="020B0604020202020204" charset="0"/>
              </a:endParaRPr>
            </a:p>
            <a:p>
              <a:pPr algn="ctr"/>
              <a:r>
                <a:rPr lang="hu-HU" sz="1400">
                  <a:solidFill>
                    <a:srgbClr val="FF3131"/>
                  </a:solidFill>
                  <a:latin typeface="Poppins Bold" panose="020B0604020202020204" charset="0"/>
                  <a:cs typeface="Poppins Bold" panose="020B0604020202020204" charset="0"/>
                </a:rPr>
                <a:t>UPMS MUG</a:t>
              </a:r>
              <a:endParaRPr lang="hu-HU" sz="1400">
                <a:latin typeface="Poppins Bold" panose="020B0604020202020204" charset="0"/>
                <a:cs typeface="Poppins Bold" panose="020B0604020202020204" charset="0"/>
              </a:endParaRPr>
            </a:p>
          </p:txBody>
        </p:sp>
        <p:sp>
          <p:nvSpPr>
            <p:cNvPr id="27" name="Szövegdoboz 26">
              <a:extLst>
                <a:ext uri="{FF2B5EF4-FFF2-40B4-BE49-F238E27FC236}">
                  <a16:creationId xmlns:a16="http://schemas.microsoft.com/office/drawing/2014/main" id="{8008083C-F820-00F6-9C6D-1E3985F31938}"/>
                </a:ext>
              </a:extLst>
            </p:cNvPr>
            <p:cNvSpPr txBox="1"/>
            <p:nvPr/>
          </p:nvSpPr>
          <p:spPr>
            <a:xfrm>
              <a:off x="8886209" y="6350230"/>
              <a:ext cx="3148474" cy="261610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pPr algn="ctr"/>
              <a:r>
                <a:rPr lang="hu-HU" sz="1100">
                  <a:latin typeface="Poppins Regular" panose="020B0604020202020204" charset="0"/>
                  <a:cs typeface="Poppins Regular" panose="020B0604020202020204" charset="0"/>
                </a:rPr>
                <a:t>Bereitgestellt von </a:t>
              </a:r>
              <a:r>
                <a:rPr lang="hu-HU" sz="1100" i="1">
                  <a:latin typeface="Poppins Regular" panose="020B0604020202020204" charset="0"/>
                  <a:cs typeface="Poppins Regular" panose="020B0604020202020204" charset="0"/>
                </a:rPr>
                <a:t>UPMS</a:t>
              </a:r>
            </a:p>
          </p:txBody>
        </p:sp>
        <p:sp>
          <p:nvSpPr>
            <p:cNvPr id="33" name="Szövegdoboz 32">
              <a:extLst>
                <a:ext uri="{FF2B5EF4-FFF2-40B4-BE49-F238E27FC236}">
                  <a16:creationId xmlns:a16="http://schemas.microsoft.com/office/drawing/2014/main" id="{07775C79-15A8-563F-38C0-0D8249328E12}"/>
                </a:ext>
              </a:extLst>
            </p:cNvPr>
            <p:cNvSpPr txBox="1"/>
            <p:nvPr/>
          </p:nvSpPr>
          <p:spPr>
            <a:xfrm>
              <a:off x="8886211" y="2551765"/>
              <a:ext cx="3148474" cy="324256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pPr algn="ctr"/>
              <a:r>
                <a:rPr lang="hu-HU">
                  <a:latin typeface="Poppins Bold" panose="020B0604020202020204" charset="0"/>
                  <a:cs typeface="Poppins Bold" panose="020B0604020202020204" charset="0"/>
                </a:rPr>
                <a:t>POTEcho </a:t>
              </a:r>
              <a:r>
                <a:rPr lang="hu-HU" u="sng">
                  <a:latin typeface="Poppins Bold" panose="020B0604020202020204" charset="0"/>
                  <a:cs typeface="Poppins Bold" panose="020B0604020202020204" charset="0"/>
                </a:rPr>
                <a:t>Prize Draw</a:t>
              </a:r>
            </a:p>
          </p:txBody>
        </p:sp>
      </p:grpSp>
      <p:grpSp>
        <p:nvGrpSpPr>
          <p:cNvPr id="42" name="Csoportba foglalás 41">
            <a:extLst>
              <a:ext uri="{FF2B5EF4-FFF2-40B4-BE49-F238E27FC236}">
                <a16:creationId xmlns:a16="http://schemas.microsoft.com/office/drawing/2014/main" id="{1FB06BA5-5362-C491-F22E-39AF2994C491}"/>
              </a:ext>
            </a:extLst>
          </p:cNvPr>
          <p:cNvGrpSpPr/>
          <p:nvPr/>
        </p:nvGrpSpPr>
        <p:grpSpPr>
          <a:xfrm>
            <a:off x="573550" y="3572102"/>
            <a:ext cx="7482940" cy="3022071"/>
            <a:chOff x="656877" y="3511216"/>
            <a:chExt cx="7458320" cy="3012133"/>
          </a:xfrm>
        </p:grpSpPr>
        <p:pic>
          <p:nvPicPr>
            <p:cNvPr id="40" name="Kép 39" descr="A képen szöveg, képernyőkép, Betűtípus, menü látható&#10;&#10;Előfordulhat, hogy az AI által létrehozott tartalom helytelen.">
              <a:extLst>
                <a:ext uri="{FF2B5EF4-FFF2-40B4-BE49-F238E27FC236}">
                  <a16:creationId xmlns:a16="http://schemas.microsoft.com/office/drawing/2014/main" id="{104C8457-CCFC-B7AE-D17B-BD2F5531D23C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rcRect t="23512" b="2522"/>
            <a:stretch>
              <a:fillRect/>
            </a:stretch>
          </p:blipFill>
          <p:spPr>
            <a:xfrm>
              <a:off x="656877" y="3607764"/>
              <a:ext cx="1576272" cy="2911406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pic>
          <p:nvPicPr>
            <p:cNvPr id="19" name="Kép 18">
              <a:extLst>
                <a:ext uri="{FF2B5EF4-FFF2-40B4-BE49-F238E27FC236}">
                  <a16:creationId xmlns:a16="http://schemas.microsoft.com/office/drawing/2014/main" id="{93EF5372-A261-6BE0-EB12-D987387DB34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553" t="12941" r="2338"/>
            <a:stretch>
              <a:fillRect/>
            </a:stretch>
          </p:blipFill>
          <p:spPr>
            <a:xfrm>
              <a:off x="2201620" y="3511216"/>
              <a:ext cx="5913577" cy="3012133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41" name="Téglalap 40">
              <a:extLst>
                <a:ext uri="{FF2B5EF4-FFF2-40B4-BE49-F238E27FC236}">
                  <a16:creationId xmlns:a16="http://schemas.microsoft.com/office/drawing/2014/main" id="{F41C0D75-F24B-6A8A-8CD5-DACEB379626B}"/>
                </a:ext>
              </a:extLst>
            </p:cNvPr>
            <p:cNvSpPr/>
            <p:nvPr/>
          </p:nvSpPr>
          <p:spPr>
            <a:xfrm>
              <a:off x="656877" y="3526476"/>
              <a:ext cx="1544742" cy="87586"/>
            </a:xfrm>
            <a:prstGeom prst="rect">
              <a:avLst/>
            </a:prstGeom>
            <a:solidFill>
              <a:srgbClr val="254857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/>
            </a:p>
          </p:txBody>
        </p:sp>
      </p:grpSp>
      <p:sp>
        <p:nvSpPr>
          <p:cNvPr id="43" name="Szövegdoboz 42">
            <a:extLst>
              <a:ext uri="{FF2B5EF4-FFF2-40B4-BE49-F238E27FC236}">
                <a16:creationId xmlns:a16="http://schemas.microsoft.com/office/drawing/2014/main" id="{13C28DF4-D157-24D2-C882-318F6FBF72CE}"/>
              </a:ext>
            </a:extLst>
          </p:cNvPr>
          <p:cNvSpPr txBox="1"/>
          <p:nvPr/>
        </p:nvSpPr>
        <p:spPr>
          <a:xfrm>
            <a:off x="5276090" y="2363115"/>
            <a:ext cx="3063635" cy="307777"/>
          </a:xfrm>
          <a:prstGeom prst="rect">
            <a:avLst/>
          </a:prstGeom>
          <a:noFill/>
          <a:ln w="19050">
            <a:noFill/>
          </a:ln>
          <a:effectLst/>
        </p:spPr>
        <p:txBody>
          <a:bodyPr wrap="square" rtlCol="0">
            <a:spAutoFit/>
          </a:bodyPr>
          <a:lstStyle/>
          <a:p>
            <a:pPr algn="ctr"/>
            <a:r>
              <a:rPr lang="de-DE" sz="1400">
                <a:solidFill>
                  <a:srgbClr val="121D46"/>
                </a:solidFill>
                <a:latin typeface="Poppins Regular" panose="020B0604020202020204" charset="0"/>
                <a:cs typeface="Poppins Regular" panose="020B0604020202020204" charset="0"/>
              </a:rPr>
              <a:t>Anonymität gewährleistet</a:t>
            </a:r>
            <a:r>
              <a:rPr lang="hu-HU" sz="1400">
                <a:solidFill>
                  <a:srgbClr val="121D46"/>
                </a:solidFill>
                <a:latin typeface="Poppins Regular" panose="020B0604020202020204" charset="0"/>
                <a:cs typeface="Poppins Regular" panose="020B0604020202020204" charset="0"/>
              </a:rPr>
              <a:t>!</a:t>
            </a:r>
            <a:endParaRPr lang="hu-HU" sz="1400" dirty="0">
              <a:solidFill>
                <a:srgbClr val="121D46"/>
              </a:solidFill>
              <a:latin typeface="Poppins Regular" panose="020B0604020202020204" charset="0"/>
              <a:cs typeface="Poppins Regular" panose="020B0604020202020204" charset="0"/>
            </a:endParaRPr>
          </a:p>
        </p:txBody>
      </p:sp>
      <p:pic>
        <p:nvPicPr>
          <p:cNvPr id="47" name="Kép 46" descr="A képen szöveg, képernyőkép, Betűtípus, embléma látható&#10;&#10;Előfordulhat, hogy az AI által létrehozott tartalom helytelen.">
            <a:extLst>
              <a:ext uri="{FF2B5EF4-FFF2-40B4-BE49-F238E27FC236}">
                <a16:creationId xmlns:a16="http://schemas.microsoft.com/office/drawing/2014/main" id="{57D3C293-D1DA-97A3-7991-6EAC2DC4B235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7560" t="67742" r="16894"/>
          <a:stretch>
            <a:fillRect/>
          </a:stretch>
        </p:blipFill>
        <p:spPr>
          <a:xfrm>
            <a:off x="5166812" y="1625565"/>
            <a:ext cx="3221088" cy="822345"/>
          </a:xfrm>
          <a:prstGeom prst="rect">
            <a:avLst/>
          </a:prstGeom>
        </p:spPr>
      </p:pic>
      <p:pic>
        <p:nvPicPr>
          <p:cNvPr id="49" name="Kép 48" descr="A képen minta, tér, Grafika, pixel látható&#10;&#10;Előfordulhat, hogy az AI által létrehozott tartalom helytelen.">
            <a:extLst>
              <a:ext uri="{FF2B5EF4-FFF2-40B4-BE49-F238E27FC236}">
                <a16:creationId xmlns:a16="http://schemas.microsoft.com/office/drawing/2014/main" id="{C902E8BD-78EB-715F-3AF9-97F4C3A511D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28" t="10641" r="11049" b="11473"/>
          <a:stretch>
            <a:fillRect/>
          </a:stretch>
        </p:blipFill>
        <p:spPr>
          <a:xfrm>
            <a:off x="2749708" y="1369073"/>
            <a:ext cx="2050564" cy="2041729"/>
          </a:xfrm>
          <a:prstGeom prst="rect">
            <a:avLst/>
          </a:prstGeom>
        </p:spPr>
      </p:pic>
      <p:pic>
        <p:nvPicPr>
          <p:cNvPr id="50" name="Picture 4" descr="App Store Vector Art, Icons, and Graphics for Free Download">
            <a:extLst>
              <a:ext uri="{FF2B5EF4-FFF2-40B4-BE49-F238E27FC236}">
                <a16:creationId xmlns:a16="http://schemas.microsoft.com/office/drawing/2014/main" id="{E671340F-A490-450B-7720-EF2C7706B81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628" t="20671" r="7169" b="20791"/>
          <a:stretch>
            <a:fillRect/>
          </a:stretch>
        </p:blipFill>
        <p:spPr bwMode="auto">
          <a:xfrm>
            <a:off x="573550" y="1497977"/>
            <a:ext cx="1589417" cy="1157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" name="Kép 50">
            <a:extLst>
              <a:ext uri="{FF2B5EF4-FFF2-40B4-BE49-F238E27FC236}">
                <a16:creationId xmlns:a16="http://schemas.microsoft.com/office/drawing/2014/main" id="{F9B285E7-4046-6378-D786-720A08B6C799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73863" t="21075" r="6083" b="43410"/>
          <a:stretch>
            <a:fillRect/>
          </a:stretch>
        </p:blipFill>
        <p:spPr>
          <a:xfrm>
            <a:off x="6880368" y="148567"/>
            <a:ext cx="825511" cy="822345"/>
          </a:xfrm>
          <a:prstGeom prst="rect">
            <a:avLst/>
          </a:prstGeom>
          <a:ln>
            <a:noFill/>
          </a:ln>
          <a:effectLst/>
        </p:spPr>
      </p:pic>
      <p:sp>
        <p:nvSpPr>
          <p:cNvPr id="3" name="Szövegdoboz 2">
            <a:extLst>
              <a:ext uri="{FF2B5EF4-FFF2-40B4-BE49-F238E27FC236}">
                <a16:creationId xmlns:a16="http://schemas.microsoft.com/office/drawing/2014/main" id="{E5F062BE-A081-EA1D-D1D1-2B9F33A54549}"/>
              </a:ext>
            </a:extLst>
          </p:cNvPr>
          <p:cNvSpPr txBox="1"/>
          <p:nvPr/>
        </p:nvSpPr>
        <p:spPr>
          <a:xfrm>
            <a:off x="8919566" y="344980"/>
            <a:ext cx="2733694" cy="1464798"/>
          </a:xfrm>
          <a:prstGeom prst="roundRect">
            <a:avLst/>
          </a:prstGeom>
        </p:spPr>
        <p:style>
          <a:lnRef idx="2">
            <a:schemeClr val="accent2">
              <a:shade val="15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lvl="0" algn="ctr" defTabSz="914399">
              <a:lnSpc>
                <a:spcPct val="150000"/>
              </a:lnSpc>
              <a:defRPr/>
            </a:pPr>
            <a:r>
              <a:rPr kumimoji="0" lang="hu-HU" sz="2800" i="0" u="none" strike="noStrike" kern="1200" cap="none" spc="0" normalizeH="0" baseline="0" noProof="0">
                <a:ln>
                  <a:noFill/>
                </a:ln>
                <a:solidFill>
                  <a:srgbClr val="121D46"/>
                </a:solidFill>
                <a:effectLst/>
                <a:uLnTx/>
                <a:uFillTx/>
                <a:latin typeface="Poppins Bold" panose="020B0604020202020204" charset="-18"/>
                <a:ea typeface="+mn-ea"/>
                <a:cs typeface="Poppins Bold" panose="020B0604020202020204" charset="-18"/>
              </a:rPr>
              <a:t>11. Woche</a:t>
            </a:r>
            <a:r>
              <a:rPr kumimoji="0" lang="hu-HU" sz="2800" b="1" i="0" u="none" strike="noStrike" kern="1200" cap="none" spc="0" normalizeH="0" baseline="0" noProof="0">
                <a:ln>
                  <a:noFill/>
                </a:ln>
                <a:solidFill>
                  <a:srgbClr val="121D46"/>
                </a:solidFill>
                <a:effectLst/>
                <a:uLnTx/>
                <a:uFillTx/>
                <a:latin typeface="Poppins Bold" panose="020B0604020202020204" charset="-18"/>
                <a:ea typeface="+mn-ea"/>
                <a:cs typeface="Poppins Bold" panose="020B0604020202020204" charset="-18"/>
              </a:rPr>
              <a:t> </a:t>
            </a:r>
            <a:br>
              <a:rPr kumimoji="0" lang="hu-HU" sz="2800" b="1" i="0" u="none" strike="noStrike" kern="1200" cap="none" spc="0" normalizeH="0" baseline="0" noProof="0">
                <a:ln>
                  <a:noFill/>
                </a:ln>
                <a:solidFill>
                  <a:srgbClr val="121D46"/>
                </a:solidFill>
                <a:effectLst/>
                <a:uLnTx/>
                <a:uFillTx/>
                <a:latin typeface="Poppins Bold" panose="020B0604020202020204" charset="-18"/>
                <a:ea typeface="+mn-ea"/>
                <a:cs typeface="Poppins Bold" panose="020B0604020202020204" charset="-18"/>
              </a:rPr>
            </a:br>
            <a:r>
              <a:rPr lang="hu-HU" sz="2800">
                <a:solidFill>
                  <a:srgbClr val="121D46"/>
                </a:solidFill>
                <a:latin typeface="Poppins Regular" panose="020B0604020202020204" charset="0"/>
                <a:cs typeface="Poppins Regular" panose="020B0604020202020204" charset="0"/>
              </a:rPr>
              <a:t>11/09-11/13</a:t>
            </a:r>
            <a:endParaRPr kumimoji="0" lang="hu-HU" sz="2400" b="0" i="0" u="none" strike="noStrike" kern="1200" cap="none" spc="0" normalizeH="0" baseline="0" noProof="0" dirty="0">
              <a:ln>
                <a:noFill/>
              </a:ln>
              <a:solidFill>
                <a:srgbClr val="121D46"/>
              </a:solidFill>
              <a:effectLst/>
              <a:uLnTx/>
              <a:uFillTx/>
              <a:latin typeface="Poppins regular" panose="00000500000000000000" pitchFamily="2" charset="-18"/>
              <a:ea typeface="+mn-ea"/>
              <a:cs typeface="Poppins regular" panose="00000500000000000000" pitchFamily="2" charset="-18"/>
            </a:endParaRPr>
          </a:p>
        </p:txBody>
      </p:sp>
      <p:pic>
        <p:nvPicPr>
          <p:cNvPr id="5" name="Kép 4">
            <a:extLst>
              <a:ext uri="{FF2B5EF4-FFF2-40B4-BE49-F238E27FC236}">
                <a16:creationId xmlns:a16="http://schemas.microsoft.com/office/drawing/2014/main" id="{AE7563A2-1B01-5B7E-72D9-126B189B440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10000" b="90000" l="10000" r="90000"/>
                    </a14:imgEffect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468586" y="3888983"/>
            <a:ext cx="1810212" cy="214429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624773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20">
        <p:fade/>
      </p:transition>
    </mc:Choice>
    <mc:Fallback xmlns="">
      <p:transition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F38CA27-CC90-290A-4698-3F72994061D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Téglalap 35">
            <a:extLst>
              <a:ext uri="{FF2B5EF4-FFF2-40B4-BE49-F238E27FC236}">
                <a16:creationId xmlns:a16="http://schemas.microsoft.com/office/drawing/2014/main" id="{A23C7164-34E3-4D5A-4343-BC098652E439}"/>
              </a:ext>
            </a:extLst>
          </p:cNvPr>
          <p:cNvSpPr/>
          <p:nvPr/>
        </p:nvSpPr>
        <p:spPr>
          <a:xfrm>
            <a:off x="9283788" y="5911109"/>
            <a:ext cx="2731231" cy="63330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35" name="Szövegdoboz 34">
            <a:extLst>
              <a:ext uri="{FF2B5EF4-FFF2-40B4-BE49-F238E27FC236}">
                <a16:creationId xmlns:a16="http://schemas.microsoft.com/office/drawing/2014/main" id="{D4B23E15-0879-29D6-E5E5-F212B4B73EF9}"/>
              </a:ext>
            </a:extLst>
          </p:cNvPr>
          <p:cNvSpPr txBox="1"/>
          <p:nvPr/>
        </p:nvSpPr>
        <p:spPr>
          <a:xfrm>
            <a:off x="8950156" y="2276308"/>
            <a:ext cx="2733694" cy="4324322"/>
          </a:xfrm>
          <a:prstGeom prst="rect">
            <a:avLst/>
          </a:prstGeom>
          <a:solidFill>
            <a:schemeClr val="tx2">
              <a:lumMod val="60000"/>
              <a:lumOff val="40000"/>
              <a:alpha val="10000"/>
            </a:schemeClr>
          </a:solidFill>
          <a:ln w="19050">
            <a:solidFill>
              <a:schemeClr val="accent1">
                <a:lumMod val="75000"/>
              </a:schemeClr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endParaRPr lang="hu-HU" sz="1600" b="1" dirty="0">
              <a:solidFill>
                <a:srgbClr val="FF0000"/>
              </a:solidFill>
            </a:endParaRPr>
          </a:p>
        </p:txBody>
      </p:sp>
      <p:sp>
        <p:nvSpPr>
          <p:cNvPr id="2" name="Cím 1">
            <a:extLst>
              <a:ext uri="{FF2B5EF4-FFF2-40B4-BE49-F238E27FC236}">
                <a16:creationId xmlns:a16="http://schemas.microsoft.com/office/drawing/2014/main" id="{9058A0FA-7B6A-C858-ED3C-9ED68EA491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5071" y="298478"/>
            <a:ext cx="10749375" cy="554400"/>
          </a:xfrm>
        </p:spPr>
        <p:txBody>
          <a:bodyPr/>
          <a:lstStyle/>
          <a:p>
            <a:r>
              <a:rPr lang="hu-HU"/>
              <a:t>Visszajelzés POTEcho-n keresztül</a:t>
            </a:r>
            <a:endParaRPr lang="hu-HU">
              <a:latin typeface="Poppins Bold" panose="020B0604020202020204" charset="0"/>
              <a:cs typeface="Poppins Bold" panose="020B0604020202020204" charset="0"/>
            </a:endParaRPr>
          </a:p>
        </p:txBody>
      </p:sp>
      <p:sp>
        <p:nvSpPr>
          <p:cNvPr id="4" name="Szöveg helye 3">
            <a:extLst>
              <a:ext uri="{FF2B5EF4-FFF2-40B4-BE49-F238E27FC236}">
                <a16:creationId xmlns:a16="http://schemas.microsoft.com/office/drawing/2014/main" id="{A3EC9FA2-301F-A5E3-BC55-7272DB88F187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784380" y="941270"/>
            <a:ext cx="10160785" cy="4096037"/>
          </a:xfrm>
        </p:spPr>
        <p:txBody>
          <a:bodyPr/>
          <a:lstStyle/>
          <a:p>
            <a:pPr marL="0" indent="0">
              <a:buNone/>
            </a:pPr>
            <a:r>
              <a:rPr lang="hu-HU">
                <a:latin typeface="Poppins Regular" panose="020B0604020202020204" charset="0"/>
                <a:cs typeface="Poppins Regular" panose="020B0604020202020204" charset="0"/>
              </a:rPr>
              <a:t>Applikáció    vagy       </a:t>
            </a:r>
            <a:r>
              <a:rPr lang="de-DE">
                <a:latin typeface="Poppins Regular" panose="020B0604020202020204" charset="0"/>
                <a:cs typeface="Poppins Regular" panose="020B0604020202020204" charset="0"/>
              </a:rPr>
              <a:t>potecho.pte.hu</a:t>
            </a:r>
            <a:endParaRPr lang="hu-HU">
              <a:latin typeface="Poppins Regular" panose="020B0604020202020204" charset="0"/>
              <a:cs typeface="Poppins Regular" panose="020B0604020202020204" charset="0"/>
            </a:endParaRPr>
          </a:p>
        </p:txBody>
      </p:sp>
      <p:grpSp>
        <p:nvGrpSpPr>
          <p:cNvPr id="34" name="Csoportba foglalás 33">
            <a:extLst>
              <a:ext uri="{FF2B5EF4-FFF2-40B4-BE49-F238E27FC236}">
                <a16:creationId xmlns:a16="http://schemas.microsoft.com/office/drawing/2014/main" id="{E4BF547E-3E4E-A8EB-3CAA-4CFB6E60F81B}"/>
              </a:ext>
            </a:extLst>
          </p:cNvPr>
          <p:cNvGrpSpPr/>
          <p:nvPr/>
        </p:nvGrpSpPr>
        <p:grpSpPr>
          <a:xfrm>
            <a:off x="8754440" y="2384140"/>
            <a:ext cx="3151315" cy="4063737"/>
            <a:chOff x="8886209" y="2551765"/>
            <a:chExt cx="3148476" cy="4060075"/>
          </a:xfrm>
          <a:noFill/>
        </p:grpSpPr>
        <p:sp>
          <p:nvSpPr>
            <p:cNvPr id="9" name="Szövegdoboz 8">
              <a:extLst>
                <a:ext uri="{FF2B5EF4-FFF2-40B4-BE49-F238E27FC236}">
                  <a16:creationId xmlns:a16="http://schemas.microsoft.com/office/drawing/2014/main" id="{1BC7A3FC-CB0C-1F13-3790-C6DEBFA3A4BE}"/>
                </a:ext>
              </a:extLst>
            </p:cNvPr>
            <p:cNvSpPr txBox="1"/>
            <p:nvPr/>
          </p:nvSpPr>
          <p:spPr>
            <a:xfrm>
              <a:off x="8886210" y="2917056"/>
              <a:ext cx="3148474" cy="461249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pPr algn="ctr"/>
              <a:r>
                <a:rPr lang="hu-HU" sz="1200">
                  <a:latin typeface="Poppins Regular" panose="020B0604020202020204" charset="0"/>
                  <a:cs typeface="Poppins Regular" panose="020B0604020202020204" charset="0"/>
                </a:rPr>
                <a:t>Feltétel: legalább</a:t>
              </a:r>
              <a:br>
                <a:rPr lang="hu-HU" sz="1200">
                  <a:latin typeface="Poppins Regular" panose="020B0604020202020204" charset="0"/>
                  <a:cs typeface="Poppins Regular" panose="020B0604020202020204" charset="0"/>
                </a:rPr>
              </a:br>
              <a:r>
                <a:rPr lang="hu-HU" sz="1200">
                  <a:latin typeface="Poppins Regular" panose="020B0604020202020204" charset="0"/>
                  <a:cs typeface="Poppins Regular" panose="020B0604020202020204" charset="0"/>
                </a:rPr>
                <a:t>5 kitöltés ezen a héten</a:t>
              </a:r>
              <a:r>
                <a:rPr lang="de-DE" sz="1200">
                  <a:latin typeface="Poppins Regular" panose="020B0604020202020204" charset="0"/>
                  <a:cs typeface="Poppins Regular" panose="020B0604020202020204" charset="0"/>
                </a:rPr>
                <a:t>!</a:t>
              </a:r>
              <a:endParaRPr lang="hu-HU" sz="1200">
                <a:latin typeface="Poppins Regular" panose="020B0604020202020204" charset="0"/>
                <a:cs typeface="Poppins Regular" panose="020B0604020202020204" charset="0"/>
              </a:endParaRPr>
            </a:p>
          </p:txBody>
        </p:sp>
        <p:sp>
          <p:nvSpPr>
            <p:cNvPr id="21" name="Szövegdoboz 20">
              <a:extLst>
                <a:ext uri="{FF2B5EF4-FFF2-40B4-BE49-F238E27FC236}">
                  <a16:creationId xmlns:a16="http://schemas.microsoft.com/office/drawing/2014/main" id="{C958CE31-65ED-D5A0-4FFC-900AAE57A10C}"/>
                </a:ext>
              </a:extLst>
            </p:cNvPr>
            <p:cNvSpPr txBox="1"/>
            <p:nvPr/>
          </p:nvSpPr>
          <p:spPr>
            <a:xfrm>
              <a:off x="8886210" y="3436235"/>
              <a:ext cx="3148474" cy="523220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pPr algn="ctr"/>
              <a:r>
                <a:rPr lang="hu-HU" sz="1400">
                  <a:solidFill>
                    <a:srgbClr val="000000"/>
                  </a:solidFill>
                  <a:latin typeface="Poppins Bold" panose="020B0604020202020204" charset="0"/>
                  <a:cs typeface="Poppins Bold" panose="020B0604020202020204" charset="0"/>
                </a:rPr>
                <a:t>2 DARAB</a:t>
              </a:r>
              <a:endParaRPr lang="hu-HU" sz="1400">
                <a:latin typeface="Poppins Bold" panose="020B0604020202020204" charset="0"/>
                <a:cs typeface="Poppins Bold" panose="020B0604020202020204" charset="0"/>
              </a:endParaRPr>
            </a:p>
            <a:p>
              <a:pPr algn="ctr"/>
              <a:r>
                <a:rPr lang="hu-HU" sz="1400">
                  <a:solidFill>
                    <a:srgbClr val="FF3131"/>
                  </a:solidFill>
                  <a:latin typeface="Poppins Bold" panose="020B0604020202020204" charset="0"/>
                  <a:cs typeface="Poppins Bold" panose="020B0604020202020204" charset="0"/>
                </a:rPr>
                <a:t>PTE ÁOK PULCSI</a:t>
              </a:r>
              <a:endParaRPr lang="hu-HU" sz="1400">
                <a:latin typeface="Poppins Bold" panose="020B0604020202020204" charset="0"/>
                <a:cs typeface="Poppins Bold" panose="020B0604020202020204" charset="0"/>
              </a:endParaRPr>
            </a:p>
          </p:txBody>
        </p:sp>
        <p:sp>
          <p:nvSpPr>
            <p:cNvPr id="27" name="Szövegdoboz 26">
              <a:extLst>
                <a:ext uri="{FF2B5EF4-FFF2-40B4-BE49-F238E27FC236}">
                  <a16:creationId xmlns:a16="http://schemas.microsoft.com/office/drawing/2014/main" id="{FD727543-A5EE-F088-20DF-7F57F0504601}"/>
                </a:ext>
              </a:extLst>
            </p:cNvPr>
            <p:cNvSpPr txBox="1"/>
            <p:nvPr/>
          </p:nvSpPr>
          <p:spPr>
            <a:xfrm>
              <a:off x="8886209" y="6350230"/>
              <a:ext cx="3148474" cy="261610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pPr algn="ctr"/>
              <a:r>
                <a:rPr lang="hu-HU" sz="1100">
                  <a:latin typeface="Poppins Regular" panose="020B0604020202020204" charset="0"/>
                  <a:cs typeface="Poppins Regular" panose="020B0604020202020204" charset="0"/>
                </a:rPr>
                <a:t>Támogató: </a:t>
              </a:r>
              <a:r>
                <a:rPr lang="hu-HU" sz="1100" i="1">
                  <a:latin typeface="Poppins Regular" panose="020B0604020202020204" charset="0"/>
                  <a:cs typeface="Poppins Regular" panose="020B0604020202020204" charset="0"/>
                </a:rPr>
                <a:t>PTE ÁOK</a:t>
              </a:r>
            </a:p>
          </p:txBody>
        </p:sp>
        <p:sp>
          <p:nvSpPr>
            <p:cNvPr id="33" name="Szövegdoboz 32">
              <a:extLst>
                <a:ext uri="{FF2B5EF4-FFF2-40B4-BE49-F238E27FC236}">
                  <a16:creationId xmlns:a16="http://schemas.microsoft.com/office/drawing/2014/main" id="{0BAAD6A0-FF63-F197-2450-8418C8A54682}"/>
                </a:ext>
              </a:extLst>
            </p:cNvPr>
            <p:cNvSpPr txBox="1"/>
            <p:nvPr/>
          </p:nvSpPr>
          <p:spPr>
            <a:xfrm>
              <a:off x="8886211" y="2551765"/>
              <a:ext cx="3148474" cy="324256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pPr algn="ctr"/>
              <a:r>
                <a:rPr lang="hu-HU">
                  <a:latin typeface="Poppins Bold" panose="020B0604020202020204" charset="0"/>
                  <a:cs typeface="Poppins Bold" panose="020B0604020202020204" charset="0"/>
                </a:rPr>
                <a:t>POTEcho </a:t>
              </a:r>
              <a:r>
                <a:rPr lang="hu-HU" u="sng">
                  <a:latin typeface="Poppins Bold" panose="020B0604020202020204" charset="0"/>
                  <a:cs typeface="Poppins Bold" panose="020B0604020202020204" charset="0"/>
                </a:rPr>
                <a:t>Sorsolás</a:t>
              </a:r>
            </a:p>
          </p:txBody>
        </p:sp>
      </p:grpSp>
      <p:pic>
        <p:nvPicPr>
          <p:cNvPr id="19" name="Kép 18">
            <a:extLst>
              <a:ext uri="{FF2B5EF4-FFF2-40B4-BE49-F238E27FC236}">
                <a16:creationId xmlns:a16="http://schemas.microsoft.com/office/drawing/2014/main" id="{5F4791C0-7BF3-4DA6-A991-1A85834C37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1" t="12941" r="2338"/>
          <a:stretch>
            <a:fillRect/>
          </a:stretch>
        </p:blipFill>
        <p:spPr>
          <a:xfrm>
            <a:off x="573550" y="3572105"/>
            <a:ext cx="7482940" cy="302207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3" name="Szövegdoboz 42">
            <a:extLst>
              <a:ext uri="{FF2B5EF4-FFF2-40B4-BE49-F238E27FC236}">
                <a16:creationId xmlns:a16="http://schemas.microsoft.com/office/drawing/2014/main" id="{11B2D407-A52E-D799-F1EC-AEC5705912C7}"/>
              </a:ext>
            </a:extLst>
          </p:cNvPr>
          <p:cNvSpPr txBox="1"/>
          <p:nvPr/>
        </p:nvSpPr>
        <p:spPr>
          <a:xfrm>
            <a:off x="5217892" y="2441983"/>
            <a:ext cx="3063635" cy="307777"/>
          </a:xfrm>
          <a:prstGeom prst="rect">
            <a:avLst/>
          </a:prstGeom>
          <a:noFill/>
          <a:ln w="19050">
            <a:noFill/>
          </a:ln>
          <a:effectLst/>
        </p:spPr>
        <p:txBody>
          <a:bodyPr wrap="square" rtlCol="0">
            <a:spAutoFit/>
          </a:bodyPr>
          <a:lstStyle/>
          <a:p>
            <a:pPr algn="ctr"/>
            <a:r>
              <a:rPr lang="hu-HU" sz="1400">
                <a:solidFill>
                  <a:srgbClr val="121D46"/>
                </a:solidFill>
                <a:latin typeface="Poppins Regular" panose="020B0604020202020204" charset="0"/>
                <a:cs typeface="Poppins Regular" panose="020B0604020202020204" charset="0"/>
              </a:rPr>
              <a:t>Anonimitás biztosított</a:t>
            </a:r>
            <a:endParaRPr lang="hu-HU" sz="1400" dirty="0">
              <a:solidFill>
                <a:srgbClr val="121D46"/>
              </a:solidFill>
              <a:latin typeface="Poppins Regular" panose="020B0604020202020204" charset="0"/>
              <a:cs typeface="Poppins Regular" panose="020B0604020202020204" charset="0"/>
            </a:endParaRPr>
          </a:p>
        </p:txBody>
      </p:sp>
      <p:pic>
        <p:nvPicPr>
          <p:cNvPr id="49" name="Kép 48" descr="A képen minta, tér, Grafika, pixel látható&#10;&#10;Előfordulhat, hogy az AI által létrehozott tartalom helytelen.">
            <a:extLst>
              <a:ext uri="{FF2B5EF4-FFF2-40B4-BE49-F238E27FC236}">
                <a16:creationId xmlns:a16="http://schemas.microsoft.com/office/drawing/2014/main" id="{1725221A-251D-9C53-BFC2-08E9A8C7753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28" t="10641" r="11049" b="11473"/>
          <a:stretch>
            <a:fillRect/>
          </a:stretch>
        </p:blipFill>
        <p:spPr>
          <a:xfrm>
            <a:off x="2749708" y="1369073"/>
            <a:ext cx="2050564" cy="2041729"/>
          </a:xfrm>
          <a:prstGeom prst="rect">
            <a:avLst/>
          </a:prstGeom>
        </p:spPr>
      </p:pic>
      <p:pic>
        <p:nvPicPr>
          <p:cNvPr id="50" name="Picture 4" descr="App Store Vector Art, Icons, and Graphics for Free Download">
            <a:extLst>
              <a:ext uri="{FF2B5EF4-FFF2-40B4-BE49-F238E27FC236}">
                <a16:creationId xmlns:a16="http://schemas.microsoft.com/office/drawing/2014/main" id="{109D1A01-DA1A-D45E-6204-4C5E27590B1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628" t="20671" r="7169" b="20791"/>
          <a:stretch>
            <a:fillRect/>
          </a:stretch>
        </p:blipFill>
        <p:spPr bwMode="auto">
          <a:xfrm>
            <a:off x="573550" y="1458161"/>
            <a:ext cx="1589417" cy="1157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" name="Kép 50">
            <a:extLst>
              <a:ext uri="{FF2B5EF4-FFF2-40B4-BE49-F238E27FC236}">
                <a16:creationId xmlns:a16="http://schemas.microsoft.com/office/drawing/2014/main" id="{FDD77985-79B7-C005-3FA4-1691775A8AEA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73863" t="21075" r="6083" b="43410"/>
          <a:stretch>
            <a:fillRect/>
          </a:stretch>
        </p:blipFill>
        <p:spPr>
          <a:xfrm>
            <a:off x="6943430" y="164505"/>
            <a:ext cx="825511" cy="822345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5" name="Kép 4" descr="A képen szöveg, Betűtípus, embléma, Grafika látható&#10;&#10;Előfordulhat, hogy az AI által létrehozott tartalom helytelen.">
            <a:extLst>
              <a:ext uri="{FF2B5EF4-FFF2-40B4-BE49-F238E27FC236}">
                <a16:creationId xmlns:a16="http://schemas.microsoft.com/office/drawing/2014/main" id="{B408589D-77AE-1003-3C46-B3C15DD8383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086666" y="1508896"/>
            <a:ext cx="3445870" cy="1012664"/>
          </a:xfrm>
          <a:prstGeom prst="rect">
            <a:avLst/>
          </a:prstGeom>
        </p:spPr>
      </p:pic>
      <p:sp>
        <p:nvSpPr>
          <p:cNvPr id="6" name="Szövegdoboz 5">
            <a:extLst>
              <a:ext uri="{FF2B5EF4-FFF2-40B4-BE49-F238E27FC236}">
                <a16:creationId xmlns:a16="http://schemas.microsoft.com/office/drawing/2014/main" id="{68A4EB6B-0745-BCEC-ADAB-11368C1CCF5E}"/>
              </a:ext>
            </a:extLst>
          </p:cNvPr>
          <p:cNvSpPr txBox="1"/>
          <p:nvPr/>
        </p:nvSpPr>
        <p:spPr>
          <a:xfrm>
            <a:off x="8919566" y="344980"/>
            <a:ext cx="2733694" cy="1566954"/>
          </a:xfrm>
          <a:prstGeom prst="roundRect">
            <a:avLst/>
          </a:prstGeom>
        </p:spPr>
        <p:style>
          <a:lnRef idx="2">
            <a:schemeClr val="accent2">
              <a:shade val="15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lvl="0" algn="ctr" defTabSz="914399">
              <a:lnSpc>
                <a:spcPct val="150000"/>
              </a:lnSpc>
              <a:defRPr/>
            </a:pPr>
            <a:r>
              <a:rPr lang="hu-HU" sz="3200">
                <a:solidFill>
                  <a:srgbClr val="121D46"/>
                </a:solidFill>
                <a:latin typeface="Poppins Bold" panose="020B0604020202020204" charset="-18"/>
                <a:cs typeface="Poppins Bold" panose="020B0604020202020204" charset="-18"/>
              </a:rPr>
              <a:t>12. hét</a:t>
            </a:r>
            <a:r>
              <a:rPr lang="hu-HU" sz="3200" b="1">
                <a:solidFill>
                  <a:srgbClr val="121D46"/>
                </a:solidFill>
                <a:latin typeface="Poppins Bold" panose="020B0604020202020204" charset="-18"/>
                <a:cs typeface="Poppins Bold" panose="020B0604020202020204" charset="-18"/>
              </a:rPr>
              <a:t> </a:t>
            </a:r>
            <a:br>
              <a:rPr lang="hu-HU" sz="3200" b="1">
                <a:solidFill>
                  <a:srgbClr val="121D46"/>
                </a:solidFill>
                <a:latin typeface="Poppins Bold" panose="020B0604020202020204" charset="-18"/>
                <a:cs typeface="Poppins Bold" panose="020B0604020202020204" charset="-18"/>
              </a:rPr>
            </a:br>
            <a:r>
              <a:rPr lang="hu-HU" sz="2800">
                <a:solidFill>
                  <a:srgbClr val="121D46"/>
                </a:solidFill>
                <a:latin typeface="Poppins Regular" panose="020B0604020202020204" charset="0"/>
                <a:cs typeface="Poppins Regular" panose="020B0604020202020204" charset="0"/>
              </a:rPr>
              <a:t>11/16-11/20</a:t>
            </a:r>
            <a:endParaRPr lang="hu-HU" sz="2800" dirty="0">
              <a:solidFill>
                <a:srgbClr val="121D46"/>
              </a:solidFill>
              <a:latin typeface="Poppins regular" panose="00000500000000000000" pitchFamily="2" charset="-18"/>
              <a:cs typeface="Poppins regular" panose="00000500000000000000" pitchFamily="2" charset="-18"/>
            </a:endParaRPr>
          </a:p>
        </p:txBody>
      </p:sp>
      <p:pic>
        <p:nvPicPr>
          <p:cNvPr id="3" name="Picture 2" descr="YOURTURN OVERSIZE BASIC HOODIE UNISEX - Hoodie - true black/black -  Zalando.ie">
            <a:extLst>
              <a:ext uri="{FF2B5EF4-FFF2-40B4-BE49-F238E27FC236}">
                <a16:creationId xmlns:a16="http://schemas.microsoft.com/office/drawing/2014/main" id="{6CF1ED55-7E73-A8B0-D1A3-B0255E181DC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20519" b="78268" l="10000" r="90000">
                        <a14:foregroundMark x1="40875" y1="21645" x2="44000" y2="2051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4199" b="14565"/>
          <a:stretch>
            <a:fillRect/>
          </a:stretch>
        </p:blipFill>
        <p:spPr bwMode="auto">
          <a:xfrm>
            <a:off x="9248754" y="3892003"/>
            <a:ext cx="2136497" cy="219748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92319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20">
        <p:fade/>
      </p:transition>
    </mc:Choice>
    <mc:Fallback xmlns="">
      <p:transition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29D25F9-2852-308A-5BDF-8CFD2AE466E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Kép 6" descr="A képen szöveg, képernyőkép, Betűtípus, tervezés látható&#10;&#10;Előfordulhat, hogy az AI által létrehozott tartalom helytelen.">
            <a:extLst>
              <a:ext uri="{FF2B5EF4-FFF2-40B4-BE49-F238E27FC236}">
                <a16:creationId xmlns:a16="http://schemas.microsoft.com/office/drawing/2014/main" id="{826CC245-89A6-43DD-28CC-89F06FBCD6D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4423" b="246"/>
          <a:stretch>
            <a:fillRect/>
          </a:stretch>
        </p:blipFill>
        <p:spPr>
          <a:xfrm>
            <a:off x="584060" y="3578551"/>
            <a:ext cx="1529845" cy="3022079"/>
          </a:xfrm>
          <a:prstGeom prst="rect">
            <a:avLst/>
          </a:prstGeom>
        </p:spPr>
      </p:pic>
      <p:sp>
        <p:nvSpPr>
          <p:cNvPr id="36" name="Téglalap 35">
            <a:extLst>
              <a:ext uri="{FF2B5EF4-FFF2-40B4-BE49-F238E27FC236}">
                <a16:creationId xmlns:a16="http://schemas.microsoft.com/office/drawing/2014/main" id="{189AEE46-7605-470F-08EE-C1B17D1B914A}"/>
              </a:ext>
            </a:extLst>
          </p:cNvPr>
          <p:cNvSpPr/>
          <p:nvPr/>
        </p:nvSpPr>
        <p:spPr>
          <a:xfrm>
            <a:off x="9283788" y="5911109"/>
            <a:ext cx="2731231" cy="63330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35" name="Szövegdoboz 34">
            <a:extLst>
              <a:ext uri="{FF2B5EF4-FFF2-40B4-BE49-F238E27FC236}">
                <a16:creationId xmlns:a16="http://schemas.microsoft.com/office/drawing/2014/main" id="{2C172E7C-AB02-F461-388E-2295D2337E85}"/>
              </a:ext>
            </a:extLst>
          </p:cNvPr>
          <p:cNvSpPr txBox="1"/>
          <p:nvPr/>
        </p:nvSpPr>
        <p:spPr>
          <a:xfrm>
            <a:off x="8950156" y="2276308"/>
            <a:ext cx="2733694" cy="4324322"/>
          </a:xfrm>
          <a:prstGeom prst="rect">
            <a:avLst/>
          </a:prstGeom>
          <a:solidFill>
            <a:schemeClr val="tx2">
              <a:lumMod val="60000"/>
              <a:lumOff val="40000"/>
              <a:alpha val="10000"/>
            </a:schemeClr>
          </a:solidFill>
          <a:ln w="19050">
            <a:solidFill>
              <a:schemeClr val="accent1">
                <a:lumMod val="75000"/>
              </a:schemeClr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endParaRPr lang="hu-HU" sz="1600" b="1" dirty="0">
              <a:solidFill>
                <a:srgbClr val="FF0000"/>
              </a:solidFill>
            </a:endParaRPr>
          </a:p>
        </p:txBody>
      </p:sp>
      <p:sp>
        <p:nvSpPr>
          <p:cNvPr id="2" name="Cím 1">
            <a:extLst>
              <a:ext uri="{FF2B5EF4-FFF2-40B4-BE49-F238E27FC236}">
                <a16:creationId xmlns:a16="http://schemas.microsoft.com/office/drawing/2014/main" id="{C9D096FD-A11F-3215-90EF-4B4F730AB1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5071" y="298478"/>
            <a:ext cx="10749375" cy="554400"/>
          </a:xfrm>
        </p:spPr>
        <p:txBody>
          <a:bodyPr/>
          <a:lstStyle/>
          <a:p>
            <a:r>
              <a:rPr lang="hu-HU"/>
              <a:t>Feedback through POTEcho</a:t>
            </a:r>
            <a:endParaRPr lang="hu-HU">
              <a:latin typeface="Poppins Bold" panose="020B0604020202020204" charset="0"/>
              <a:cs typeface="Poppins Bold" panose="020B0604020202020204" charset="0"/>
            </a:endParaRPr>
          </a:p>
        </p:txBody>
      </p:sp>
      <p:sp>
        <p:nvSpPr>
          <p:cNvPr id="4" name="Szöveg helye 3">
            <a:extLst>
              <a:ext uri="{FF2B5EF4-FFF2-40B4-BE49-F238E27FC236}">
                <a16:creationId xmlns:a16="http://schemas.microsoft.com/office/drawing/2014/main" id="{75FA0207-D265-FF99-6691-16F0AC1DB81D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107440" y="921972"/>
            <a:ext cx="10160785" cy="4096037"/>
          </a:xfrm>
        </p:spPr>
        <p:txBody>
          <a:bodyPr/>
          <a:lstStyle/>
          <a:p>
            <a:pPr marL="0" indent="0">
              <a:buNone/>
            </a:pPr>
            <a:r>
              <a:rPr lang="de-DE">
                <a:latin typeface="Poppins Regular" panose="020B0604020202020204" charset="0"/>
                <a:cs typeface="Poppins Regular" panose="020B0604020202020204" charset="0"/>
              </a:rPr>
              <a:t>App </a:t>
            </a:r>
            <a:r>
              <a:rPr lang="hu-HU">
                <a:latin typeface="Poppins Regular" panose="020B0604020202020204" charset="0"/>
                <a:cs typeface="Poppins Regular" panose="020B0604020202020204" charset="0"/>
              </a:rPr>
              <a:t>	  or</a:t>
            </a:r>
            <a:r>
              <a:rPr lang="de-DE">
                <a:latin typeface="Poppins Regular" panose="020B0604020202020204" charset="0"/>
                <a:cs typeface="Poppins Regular" panose="020B0604020202020204" charset="0"/>
              </a:rPr>
              <a:t> </a:t>
            </a:r>
            <a:r>
              <a:rPr lang="hu-HU">
                <a:latin typeface="Poppins Regular" panose="020B0604020202020204" charset="0"/>
                <a:cs typeface="Poppins Regular" panose="020B0604020202020204" charset="0"/>
              </a:rPr>
              <a:t>	</a:t>
            </a:r>
            <a:r>
              <a:rPr lang="de-DE">
                <a:latin typeface="Poppins Regular" panose="020B0604020202020204" charset="0"/>
                <a:cs typeface="Poppins Regular" panose="020B0604020202020204" charset="0"/>
              </a:rPr>
              <a:t>potecho.pte.hu</a:t>
            </a:r>
            <a:endParaRPr lang="hu-HU">
              <a:latin typeface="Poppins Regular" panose="020B0604020202020204" charset="0"/>
              <a:cs typeface="Poppins Regular" panose="020B0604020202020204" charset="0"/>
            </a:endParaRPr>
          </a:p>
        </p:txBody>
      </p:sp>
      <p:grpSp>
        <p:nvGrpSpPr>
          <p:cNvPr id="34" name="Csoportba foglalás 33">
            <a:extLst>
              <a:ext uri="{FF2B5EF4-FFF2-40B4-BE49-F238E27FC236}">
                <a16:creationId xmlns:a16="http://schemas.microsoft.com/office/drawing/2014/main" id="{60CD35A8-9394-37CF-5EEA-853CC83417B9}"/>
              </a:ext>
            </a:extLst>
          </p:cNvPr>
          <p:cNvGrpSpPr/>
          <p:nvPr/>
        </p:nvGrpSpPr>
        <p:grpSpPr>
          <a:xfrm>
            <a:off x="8754440" y="2384140"/>
            <a:ext cx="3151315" cy="4063737"/>
            <a:chOff x="8886209" y="2551765"/>
            <a:chExt cx="3148476" cy="4060075"/>
          </a:xfrm>
          <a:noFill/>
        </p:grpSpPr>
        <p:sp>
          <p:nvSpPr>
            <p:cNvPr id="9" name="Szövegdoboz 8">
              <a:extLst>
                <a:ext uri="{FF2B5EF4-FFF2-40B4-BE49-F238E27FC236}">
                  <a16:creationId xmlns:a16="http://schemas.microsoft.com/office/drawing/2014/main" id="{B8B4908D-4DCC-54F7-F5A6-BFBC587664AE}"/>
                </a:ext>
              </a:extLst>
            </p:cNvPr>
            <p:cNvSpPr txBox="1"/>
            <p:nvPr/>
          </p:nvSpPr>
          <p:spPr>
            <a:xfrm>
              <a:off x="8886210" y="2917056"/>
              <a:ext cx="3148474" cy="461249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pPr algn="ctr"/>
              <a:r>
                <a:rPr lang="hu-HU" sz="1200">
                  <a:latin typeface="Poppins Regular" panose="020B0604020202020204" charset="0"/>
                  <a:cs typeface="Poppins Regular" panose="020B0604020202020204" charset="0"/>
                </a:rPr>
                <a:t>Entry: at least 5 completed</a:t>
              </a:r>
              <a:br>
                <a:rPr lang="hu-HU" sz="1200">
                  <a:latin typeface="Poppins Regular" panose="020B0604020202020204" charset="0"/>
                  <a:cs typeface="Poppins Regular" panose="020B0604020202020204" charset="0"/>
                </a:rPr>
              </a:br>
              <a:r>
                <a:rPr lang="hu-HU" sz="1200">
                  <a:latin typeface="Poppins Regular" panose="020B0604020202020204" charset="0"/>
                  <a:cs typeface="Poppins Regular" panose="020B0604020202020204" charset="0"/>
                </a:rPr>
                <a:t>survey during this week</a:t>
              </a:r>
            </a:p>
          </p:txBody>
        </p:sp>
        <p:sp>
          <p:nvSpPr>
            <p:cNvPr id="21" name="Szövegdoboz 20">
              <a:extLst>
                <a:ext uri="{FF2B5EF4-FFF2-40B4-BE49-F238E27FC236}">
                  <a16:creationId xmlns:a16="http://schemas.microsoft.com/office/drawing/2014/main" id="{0FD482E9-9FA4-33B9-F7B5-2EA44951E94F}"/>
                </a:ext>
              </a:extLst>
            </p:cNvPr>
            <p:cNvSpPr txBox="1"/>
            <p:nvPr/>
          </p:nvSpPr>
          <p:spPr>
            <a:xfrm>
              <a:off x="8886210" y="3436235"/>
              <a:ext cx="3148474" cy="523220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pPr algn="ctr" rtl="0">
                <a:buNone/>
              </a:pPr>
              <a:r>
                <a:rPr lang="hu-HU" sz="1400">
                  <a:solidFill>
                    <a:srgbClr val="000000"/>
                  </a:solidFill>
                  <a:latin typeface="Poppins Bold" panose="020B0604020202020204" charset="0"/>
                  <a:cs typeface="Poppins Bold" panose="020B0604020202020204" charset="0"/>
                </a:rPr>
                <a:t>2</a:t>
              </a:r>
              <a:r>
                <a:rPr lang="hu-HU" sz="1400" b="0" i="0">
                  <a:solidFill>
                    <a:srgbClr val="000000"/>
                  </a:solidFill>
                  <a:effectLst/>
                  <a:latin typeface="Poppins Bold" panose="020B0604020202020204" charset="0"/>
                  <a:cs typeface="Poppins Bold" panose="020B0604020202020204" charset="0"/>
                </a:rPr>
                <a:t> PIECES</a:t>
              </a:r>
              <a:endParaRPr lang="hu-HU" sz="1400">
                <a:effectLst/>
                <a:latin typeface="Poppins Bold" panose="020B0604020202020204" charset="0"/>
                <a:cs typeface="Poppins Bold" panose="020B0604020202020204" charset="0"/>
              </a:endParaRPr>
            </a:p>
            <a:p>
              <a:pPr algn="ctr" rtl="0">
                <a:buNone/>
              </a:pPr>
              <a:r>
                <a:rPr lang="hu-HU" sz="1400" b="0" i="0">
                  <a:solidFill>
                    <a:srgbClr val="FF3131"/>
                  </a:solidFill>
                  <a:effectLst/>
                  <a:latin typeface="Poppins Bold" panose="020B0604020202020204" charset="0"/>
                  <a:cs typeface="Poppins Bold" panose="020B0604020202020204" charset="0"/>
                </a:rPr>
                <a:t>UPMS HOODIE</a:t>
              </a:r>
              <a:endParaRPr lang="hu-HU" sz="1400">
                <a:effectLst/>
                <a:latin typeface="Poppins Bold" panose="020B0604020202020204" charset="0"/>
                <a:cs typeface="Poppins Bold" panose="020B0604020202020204" charset="0"/>
              </a:endParaRPr>
            </a:p>
          </p:txBody>
        </p:sp>
        <p:sp>
          <p:nvSpPr>
            <p:cNvPr id="27" name="Szövegdoboz 26">
              <a:extLst>
                <a:ext uri="{FF2B5EF4-FFF2-40B4-BE49-F238E27FC236}">
                  <a16:creationId xmlns:a16="http://schemas.microsoft.com/office/drawing/2014/main" id="{02C01D1E-7841-692A-53AD-3B26100499E0}"/>
                </a:ext>
              </a:extLst>
            </p:cNvPr>
            <p:cNvSpPr txBox="1"/>
            <p:nvPr/>
          </p:nvSpPr>
          <p:spPr>
            <a:xfrm>
              <a:off x="8886209" y="6350230"/>
              <a:ext cx="3148474" cy="261610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pPr algn="ctr"/>
              <a:r>
                <a:rPr lang="hu-HU" sz="1100">
                  <a:latin typeface="Poppins Regular" panose="020B0604020202020204" charset="0"/>
                  <a:cs typeface="Poppins Regular" panose="020B0604020202020204" charset="0"/>
                </a:rPr>
                <a:t>Provided by </a:t>
              </a:r>
              <a:r>
                <a:rPr lang="hu-HU" sz="1100" i="1">
                  <a:latin typeface="Poppins Regular" panose="020B0604020202020204" charset="0"/>
                  <a:cs typeface="Poppins Regular" panose="020B0604020202020204" charset="0"/>
                </a:rPr>
                <a:t>UPMS</a:t>
              </a:r>
            </a:p>
          </p:txBody>
        </p:sp>
        <p:sp>
          <p:nvSpPr>
            <p:cNvPr id="33" name="Szövegdoboz 32">
              <a:extLst>
                <a:ext uri="{FF2B5EF4-FFF2-40B4-BE49-F238E27FC236}">
                  <a16:creationId xmlns:a16="http://schemas.microsoft.com/office/drawing/2014/main" id="{69CE491A-0176-5D51-DB19-BA8A0A7C0CA4}"/>
                </a:ext>
              </a:extLst>
            </p:cNvPr>
            <p:cNvSpPr txBox="1"/>
            <p:nvPr/>
          </p:nvSpPr>
          <p:spPr>
            <a:xfrm>
              <a:off x="8886211" y="2551765"/>
              <a:ext cx="3148474" cy="324256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pPr algn="ctr"/>
              <a:r>
                <a:rPr lang="hu-HU">
                  <a:latin typeface="Poppins Bold" panose="020B0604020202020204" charset="0"/>
                  <a:cs typeface="Poppins Bold" panose="020B0604020202020204" charset="0"/>
                </a:rPr>
                <a:t>POTEcho </a:t>
              </a:r>
              <a:r>
                <a:rPr lang="hu-HU" u="sng">
                  <a:latin typeface="Poppins Bold" panose="020B0604020202020204" charset="0"/>
                  <a:cs typeface="Poppins Bold" panose="020B0604020202020204" charset="0"/>
                </a:rPr>
                <a:t>Prize Draw</a:t>
              </a:r>
            </a:p>
          </p:txBody>
        </p:sp>
      </p:grpSp>
      <p:pic>
        <p:nvPicPr>
          <p:cNvPr id="19" name="Kép 18">
            <a:extLst>
              <a:ext uri="{FF2B5EF4-FFF2-40B4-BE49-F238E27FC236}">
                <a16:creationId xmlns:a16="http://schemas.microsoft.com/office/drawing/2014/main" id="{ED83EA0F-0148-A47E-00FB-3F0C073B2F8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553" t="12941" r="2338"/>
          <a:stretch>
            <a:fillRect/>
          </a:stretch>
        </p:blipFill>
        <p:spPr>
          <a:xfrm>
            <a:off x="2123392" y="3572105"/>
            <a:ext cx="5933098" cy="302207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3" name="Szövegdoboz 42">
            <a:extLst>
              <a:ext uri="{FF2B5EF4-FFF2-40B4-BE49-F238E27FC236}">
                <a16:creationId xmlns:a16="http://schemas.microsoft.com/office/drawing/2014/main" id="{B752C159-7CEC-7D80-560F-518F67A7F604}"/>
              </a:ext>
            </a:extLst>
          </p:cNvPr>
          <p:cNvSpPr txBox="1"/>
          <p:nvPr/>
        </p:nvSpPr>
        <p:spPr>
          <a:xfrm>
            <a:off x="5242410" y="2347352"/>
            <a:ext cx="3063635" cy="307777"/>
          </a:xfrm>
          <a:prstGeom prst="rect">
            <a:avLst/>
          </a:prstGeom>
          <a:noFill/>
          <a:ln w="19050">
            <a:noFill/>
          </a:ln>
          <a:effectLst/>
        </p:spPr>
        <p:txBody>
          <a:bodyPr wrap="square" rtlCol="0">
            <a:spAutoFit/>
          </a:bodyPr>
          <a:lstStyle/>
          <a:p>
            <a:pPr algn="ctr"/>
            <a:r>
              <a:rPr lang="de-DE" sz="1400">
                <a:solidFill>
                  <a:srgbClr val="121D46"/>
                </a:solidFill>
                <a:latin typeface="Poppins Regular" panose="020B0604020202020204" charset="0"/>
                <a:cs typeface="Poppins Regular" panose="020B0604020202020204" charset="0"/>
              </a:rPr>
              <a:t>Ano</a:t>
            </a:r>
            <a:r>
              <a:rPr lang="hu-HU" sz="1400">
                <a:solidFill>
                  <a:srgbClr val="121D46"/>
                </a:solidFill>
                <a:latin typeface="Poppins Regular" panose="020B0604020202020204" charset="0"/>
                <a:cs typeface="Poppins Regular" panose="020B0604020202020204" charset="0"/>
              </a:rPr>
              <a:t>nimity provided!</a:t>
            </a:r>
            <a:endParaRPr lang="hu-HU" sz="1400" dirty="0">
              <a:solidFill>
                <a:srgbClr val="121D46"/>
              </a:solidFill>
              <a:latin typeface="Poppins Regular" panose="020B0604020202020204" charset="0"/>
              <a:cs typeface="Poppins Regular" panose="020B0604020202020204" charset="0"/>
            </a:endParaRPr>
          </a:p>
        </p:txBody>
      </p:sp>
      <p:pic>
        <p:nvPicPr>
          <p:cNvPr id="49" name="Kép 48" descr="A képen minta, tér, Grafika, pixel látható&#10;&#10;Előfordulhat, hogy az AI által létrehozott tartalom helytelen.">
            <a:extLst>
              <a:ext uri="{FF2B5EF4-FFF2-40B4-BE49-F238E27FC236}">
                <a16:creationId xmlns:a16="http://schemas.microsoft.com/office/drawing/2014/main" id="{C167849B-1F96-0687-268C-D0909CD1B3C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28" t="10641" r="11049" b="11473"/>
          <a:stretch>
            <a:fillRect/>
          </a:stretch>
        </p:blipFill>
        <p:spPr>
          <a:xfrm>
            <a:off x="2749708" y="1369073"/>
            <a:ext cx="2050564" cy="2041729"/>
          </a:xfrm>
          <a:prstGeom prst="rect">
            <a:avLst/>
          </a:prstGeom>
        </p:spPr>
      </p:pic>
      <p:pic>
        <p:nvPicPr>
          <p:cNvPr id="50" name="Picture 4" descr="App Store Vector Art, Icons, and Graphics for Free Download">
            <a:extLst>
              <a:ext uri="{FF2B5EF4-FFF2-40B4-BE49-F238E27FC236}">
                <a16:creationId xmlns:a16="http://schemas.microsoft.com/office/drawing/2014/main" id="{F5B0EC0C-6833-8533-F585-43DB2128902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628" t="20671" r="7169" b="20791"/>
          <a:stretch>
            <a:fillRect/>
          </a:stretch>
        </p:blipFill>
        <p:spPr bwMode="auto">
          <a:xfrm>
            <a:off x="573550" y="1497977"/>
            <a:ext cx="1589417" cy="1157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" name="Kép 50">
            <a:extLst>
              <a:ext uri="{FF2B5EF4-FFF2-40B4-BE49-F238E27FC236}">
                <a16:creationId xmlns:a16="http://schemas.microsoft.com/office/drawing/2014/main" id="{A17C7A9C-B294-61BD-8A78-923DF1EF9A06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73863" t="21075" r="6083" b="43410"/>
          <a:stretch>
            <a:fillRect/>
          </a:stretch>
        </p:blipFill>
        <p:spPr>
          <a:xfrm>
            <a:off x="5951845" y="164505"/>
            <a:ext cx="825511" cy="822345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5" name="Kép 4" descr="A képen szöveg, Betűtípus, embléma, Grafika látható&#10;&#10;Előfordulhat, hogy az AI által létrehozott tartalom helytelen.">
            <a:extLst>
              <a:ext uri="{FF2B5EF4-FFF2-40B4-BE49-F238E27FC236}">
                <a16:creationId xmlns:a16="http://schemas.microsoft.com/office/drawing/2014/main" id="{3EE3B040-A4AE-49C2-1DE1-F25DF494EF2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560925" y="1563364"/>
            <a:ext cx="2429734" cy="798504"/>
          </a:xfrm>
          <a:prstGeom prst="rect">
            <a:avLst/>
          </a:prstGeom>
        </p:spPr>
      </p:pic>
      <p:sp>
        <p:nvSpPr>
          <p:cNvPr id="8" name="Szövegdoboz 7">
            <a:extLst>
              <a:ext uri="{FF2B5EF4-FFF2-40B4-BE49-F238E27FC236}">
                <a16:creationId xmlns:a16="http://schemas.microsoft.com/office/drawing/2014/main" id="{FAE2C02D-1FC8-6257-0577-59ADF3F0147A}"/>
              </a:ext>
            </a:extLst>
          </p:cNvPr>
          <p:cNvSpPr txBox="1"/>
          <p:nvPr/>
        </p:nvSpPr>
        <p:spPr>
          <a:xfrm>
            <a:off x="8919566" y="344980"/>
            <a:ext cx="2733694" cy="1566954"/>
          </a:xfrm>
          <a:prstGeom prst="roundRect">
            <a:avLst/>
          </a:prstGeom>
        </p:spPr>
        <p:style>
          <a:lnRef idx="2">
            <a:schemeClr val="accent2">
              <a:shade val="15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lvl="0" algn="ctr" defTabSz="914399">
              <a:lnSpc>
                <a:spcPct val="150000"/>
              </a:lnSpc>
              <a:defRPr/>
            </a:pPr>
            <a:r>
              <a:rPr lang="hu-HU" sz="3200">
                <a:solidFill>
                  <a:srgbClr val="121D46"/>
                </a:solidFill>
                <a:latin typeface="Poppins Bold" panose="020B0604020202020204" charset="-18"/>
                <a:cs typeface="Poppins Bold" panose="020B0604020202020204" charset="-18"/>
              </a:rPr>
              <a:t>Week 12</a:t>
            </a:r>
            <a:r>
              <a:rPr lang="hu-HU" sz="3200" b="1">
                <a:solidFill>
                  <a:srgbClr val="121D46"/>
                </a:solidFill>
                <a:latin typeface="Poppins Bold" panose="020B0604020202020204" charset="-18"/>
                <a:cs typeface="Poppins Bold" panose="020B0604020202020204" charset="-18"/>
              </a:rPr>
              <a:t> </a:t>
            </a:r>
            <a:br>
              <a:rPr lang="hu-HU" sz="3200" b="1">
                <a:solidFill>
                  <a:srgbClr val="121D46"/>
                </a:solidFill>
                <a:latin typeface="Poppins Bold" panose="020B0604020202020204" charset="-18"/>
                <a:cs typeface="Poppins Bold" panose="020B0604020202020204" charset="-18"/>
              </a:rPr>
            </a:br>
            <a:r>
              <a:rPr lang="hu-HU" sz="2800">
                <a:solidFill>
                  <a:srgbClr val="121D46"/>
                </a:solidFill>
                <a:latin typeface="Poppins Regular" panose="020B0604020202020204" charset="0"/>
                <a:cs typeface="Poppins Regular" panose="020B0604020202020204" charset="0"/>
              </a:rPr>
              <a:t>11/16-11/20</a:t>
            </a:r>
            <a:endParaRPr lang="hu-HU" sz="2800" dirty="0">
              <a:solidFill>
                <a:srgbClr val="121D46"/>
              </a:solidFill>
              <a:latin typeface="Poppins regular" panose="00000500000000000000" pitchFamily="2" charset="-18"/>
              <a:cs typeface="Poppins regular" panose="00000500000000000000" pitchFamily="2" charset="-18"/>
            </a:endParaRPr>
          </a:p>
        </p:txBody>
      </p:sp>
      <p:pic>
        <p:nvPicPr>
          <p:cNvPr id="3" name="Picture 2" descr="YOURTURN OVERSIZE BASIC HOODIE UNISEX - Hoodie - true black/black -  Zalando.ie">
            <a:extLst>
              <a:ext uri="{FF2B5EF4-FFF2-40B4-BE49-F238E27FC236}">
                <a16:creationId xmlns:a16="http://schemas.microsoft.com/office/drawing/2014/main" id="{ED755592-5FE0-3667-DF85-C77BD07628E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20519" b="78268" l="10000" r="90000">
                        <a14:foregroundMark x1="40875" y1="21645" x2="44000" y2="2051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4199" b="14565"/>
          <a:stretch>
            <a:fillRect/>
          </a:stretch>
        </p:blipFill>
        <p:spPr bwMode="auto">
          <a:xfrm>
            <a:off x="9248754" y="3892003"/>
            <a:ext cx="2136497" cy="219748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04902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20">
        <p:fade/>
      </p:transition>
    </mc:Choice>
    <mc:Fallback xmlns="">
      <p:transition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348048B-640F-A4CD-9945-411942CACCC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Téglalap 35">
            <a:extLst>
              <a:ext uri="{FF2B5EF4-FFF2-40B4-BE49-F238E27FC236}">
                <a16:creationId xmlns:a16="http://schemas.microsoft.com/office/drawing/2014/main" id="{90B27BB5-7DE4-C76F-7E45-C495D2F45165}"/>
              </a:ext>
            </a:extLst>
          </p:cNvPr>
          <p:cNvSpPr/>
          <p:nvPr/>
        </p:nvSpPr>
        <p:spPr>
          <a:xfrm>
            <a:off x="9283788" y="5911109"/>
            <a:ext cx="2731231" cy="63330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35" name="Szövegdoboz 34">
            <a:extLst>
              <a:ext uri="{FF2B5EF4-FFF2-40B4-BE49-F238E27FC236}">
                <a16:creationId xmlns:a16="http://schemas.microsoft.com/office/drawing/2014/main" id="{33B8B88C-E015-71F8-91B2-0573D59C408F}"/>
              </a:ext>
            </a:extLst>
          </p:cNvPr>
          <p:cNvSpPr txBox="1"/>
          <p:nvPr/>
        </p:nvSpPr>
        <p:spPr>
          <a:xfrm>
            <a:off x="8950156" y="2276308"/>
            <a:ext cx="2733694" cy="4324322"/>
          </a:xfrm>
          <a:prstGeom prst="rect">
            <a:avLst/>
          </a:prstGeom>
          <a:solidFill>
            <a:schemeClr val="tx2">
              <a:lumMod val="60000"/>
              <a:lumOff val="40000"/>
              <a:alpha val="10000"/>
            </a:schemeClr>
          </a:solidFill>
          <a:ln w="19050">
            <a:solidFill>
              <a:schemeClr val="accent1">
                <a:lumMod val="75000"/>
              </a:schemeClr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endParaRPr lang="hu-HU" sz="1600" b="1" dirty="0">
              <a:solidFill>
                <a:srgbClr val="FF0000"/>
              </a:solidFill>
            </a:endParaRPr>
          </a:p>
        </p:txBody>
      </p:sp>
      <p:sp>
        <p:nvSpPr>
          <p:cNvPr id="2" name="Cím 1">
            <a:extLst>
              <a:ext uri="{FF2B5EF4-FFF2-40B4-BE49-F238E27FC236}">
                <a16:creationId xmlns:a16="http://schemas.microsoft.com/office/drawing/2014/main" id="{5EA6BD53-CDBA-99BB-2BC8-E4094B3F91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5071" y="298478"/>
            <a:ext cx="10749375" cy="554400"/>
          </a:xfrm>
        </p:spPr>
        <p:txBody>
          <a:bodyPr/>
          <a:lstStyle/>
          <a:p>
            <a:r>
              <a:rPr lang="hu-HU"/>
              <a:t>Bitte um Feedback über POTEcho</a:t>
            </a:r>
            <a:endParaRPr lang="hu-HU">
              <a:latin typeface="Poppins Bold" panose="020B0604020202020204" charset="0"/>
              <a:cs typeface="Poppins Bold" panose="020B0604020202020204" charset="0"/>
            </a:endParaRPr>
          </a:p>
        </p:txBody>
      </p:sp>
      <p:sp>
        <p:nvSpPr>
          <p:cNvPr id="4" name="Szöveg helye 3">
            <a:extLst>
              <a:ext uri="{FF2B5EF4-FFF2-40B4-BE49-F238E27FC236}">
                <a16:creationId xmlns:a16="http://schemas.microsoft.com/office/drawing/2014/main" id="{438EC1ED-2E4E-9FC8-930B-F9CBF6F462AD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107440" y="921972"/>
            <a:ext cx="10160785" cy="4096037"/>
          </a:xfrm>
        </p:spPr>
        <p:txBody>
          <a:bodyPr/>
          <a:lstStyle/>
          <a:p>
            <a:pPr marL="0" indent="0">
              <a:buNone/>
            </a:pPr>
            <a:r>
              <a:rPr lang="de-DE">
                <a:latin typeface="Poppins Regular" panose="020B0604020202020204" charset="0"/>
                <a:cs typeface="Poppins Regular" panose="020B0604020202020204" charset="0"/>
              </a:rPr>
              <a:t>App </a:t>
            </a:r>
            <a:r>
              <a:rPr lang="hu-HU">
                <a:latin typeface="Poppins Regular" panose="020B0604020202020204" charset="0"/>
                <a:cs typeface="Poppins Regular" panose="020B0604020202020204" charset="0"/>
              </a:rPr>
              <a:t>	</a:t>
            </a:r>
            <a:r>
              <a:rPr lang="de-DE">
                <a:latin typeface="Poppins Regular" panose="020B0604020202020204" charset="0"/>
                <a:cs typeface="Poppins Regular" panose="020B0604020202020204" charset="0"/>
              </a:rPr>
              <a:t>oder </a:t>
            </a:r>
            <a:r>
              <a:rPr lang="hu-HU">
                <a:latin typeface="Poppins Regular" panose="020B0604020202020204" charset="0"/>
                <a:cs typeface="Poppins Regular" panose="020B0604020202020204" charset="0"/>
              </a:rPr>
              <a:t>	</a:t>
            </a:r>
            <a:r>
              <a:rPr lang="de-DE">
                <a:latin typeface="Poppins Regular" panose="020B0604020202020204" charset="0"/>
                <a:cs typeface="Poppins Regular" panose="020B0604020202020204" charset="0"/>
              </a:rPr>
              <a:t>potecho.pte.hu</a:t>
            </a:r>
            <a:endParaRPr lang="hu-HU">
              <a:latin typeface="Poppins Regular" panose="020B0604020202020204" charset="0"/>
              <a:cs typeface="Poppins Regular" panose="020B0604020202020204" charset="0"/>
            </a:endParaRPr>
          </a:p>
        </p:txBody>
      </p:sp>
      <p:grpSp>
        <p:nvGrpSpPr>
          <p:cNvPr id="34" name="Csoportba foglalás 33">
            <a:extLst>
              <a:ext uri="{FF2B5EF4-FFF2-40B4-BE49-F238E27FC236}">
                <a16:creationId xmlns:a16="http://schemas.microsoft.com/office/drawing/2014/main" id="{959B4B8C-4954-1FE3-76CB-B57A50121AAF}"/>
              </a:ext>
            </a:extLst>
          </p:cNvPr>
          <p:cNvGrpSpPr/>
          <p:nvPr/>
        </p:nvGrpSpPr>
        <p:grpSpPr>
          <a:xfrm>
            <a:off x="8754440" y="2384140"/>
            <a:ext cx="3151315" cy="4063737"/>
            <a:chOff x="8886209" y="2551765"/>
            <a:chExt cx="3148476" cy="4060075"/>
          </a:xfrm>
          <a:noFill/>
        </p:grpSpPr>
        <p:sp>
          <p:nvSpPr>
            <p:cNvPr id="9" name="Szövegdoboz 8">
              <a:extLst>
                <a:ext uri="{FF2B5EF4-FFF2-40B4-BE49-F238E27FC236}">
                  <a16:creationId xmlns:a16="http://schemas.microsoft.com/office/drawing/2014/main" id="{07E4A0AC-6936-FA2D-4B31-4451EA95DE9F}"/>
                </a:ext>
              </a:extLst>
            </p:cNvPr>
            <p:cNvSpPr txBox="1"/>
            <p:nvPr/>
          </p:nvSpPr>
          <p:spPr>
            <a:xfrm>
              <a:off x="8886210" y="2917056"/>
              <a:ext cx="3148474" cy="461665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pPr algn="ctr"/>
              <a:r>
                <a:rPr lang="de-DE" sz="1200">
                  <a:latin typeface="Poppins Regular" panose="020B0604020202020204" charset="0"/>
                  <a:cs typeface="Poppins Regular" panose="020B0604020202020204" charset="0"/>
                </a:rPr>
                <a:t>Mindestens 5 ausgefüllte</a:t>
              </a:r>
              <a:br>
                <a:rPr lang="hu-HU" sz="1200">
                  <a:latin typeface="Poppins Regular" panose="020B0604020202020204" charset="0"/>
                  <a:cs typeface="Poppins Regular" panose="020B0604020202020204" charset="0"/>
                </a:rPr>
              </a:br>
              <a:r>
                <a:rPr lang="de-DE" sz="1200">
                  <a:latin typeface="Poppins Regular" panose="020B0604020202020204" charset="0"/>
                  <a:cs typeface="Poppins Regular" panose="020B0604020202020204" charset="0"/>
                </a:rPr>
                <a:t>Feedbacks</a:t>
              </a:r>
              <a:r>
                <a:rPr lang="hu-HU" sz="1200">
                  <a:latin typeface="Poppins Regular" panose="020B0604020202020204" charset="0"/>
                  <a:cs typeface="Poppins Regular" panose="020B0604020202020204" charset="0"/>
                </a:rPr>
                <a:t> </a:t>
              </a:r>
              <a:r>
                <a:rPr lang="de-DE" sz="1200">
                  <a:latin typeface="Poppins Regular" panose="020B0604020202020204" charset="0"/>
                  <a:cs typeface="Poppins Regular" panose="020B0604020202020204" charset="0"/>
                </a:rPr>
                <a:t>in d</a:t>
              </a:r>
              <a:r>
                <a:rPr lang="hu-HU" sz="1200">
                  <a:latin typeface="Poppins Regular" panose="020B0604020202020204" charset="0"/>
                  <a:cs typeface="Poppins Regular" panose="020B0604020202020204" charset="0"/>
                </a:rPr>
                <a:t>ieser</a:t>
              </a:r>
              <a:r>
                <a:rPr lang="de-DE" sz="1200">
                  <a:latin typeface="Poppins Regular" panose="020B0604020202020204" charset="0"/>
                  <a:cs typeface="Poppins Regular" panose="020B0604020202020204" charset="0"/>
                </a:rPr>
                <a:t> Woche!</a:t>
              </a:r>
              <a:endParaRPr lang="hu-HU" sz="1200">
                <a:latin typeface="Poppins Regular" panose="020B0604020202020204" charset="0"/>
                <a:cs typeface="Poppins Regular" panose="020B0604020202020204" charset="0"/>
              </a:endParaRPr>
            </a:p>
          </p:txBody>
        </p:sp>
        <p:sp>
          <p:nvSpPr>
            <p:cNvPr id="21" name="Szövegdoboz 20">
              <a:extLst>
                <a:ext uri="{FF2B5EF4-FFF2-40B4-BE49-F238E27FC236}">
                  <a16:creationId xmlns:a16="http://schemas.microsoft.com/office/drawing/2014/main" id="{E59695AD-0914-7977-1472-49233D04081B}"/>
                </a:ext>
              </a:extLst>
            </p:cNvPr>
            <p:cNvSpPr txBox="1"/>
            <p:nvPr/>
          </p:nvSpPr>
          <p:spPr>
            <a:xfrm>
              <a:off x="8886210" y="3436235"/>
              <a:ext cx="3148474" cy="523220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pPr algn="ctr" rtl="0">
                <a:buNone/>
              </a:pPr>
              <a:r>
                <a:rPr lang="hu-HU" sz="1400">
                  <a:solidFill>
                    <a:srgbClr val="000000"/>
                  </a:solidFill>
                  <a:latin typeface="Poppins Bold" panose="020B0604020202020204" charset="0"/>
                  <a:cs typeface="Poppins Bold" panose="020B0604020202020204" charset="0"/>
                </a:rPr>
                <a:t>2</a:t>
              </a:r>
              <a:r>
                <a:rPr lang="hu-HU" sz="1400" b="0" i="0">
                  <a:solidFill>
                    <a:srgbClr val="000000"/>
                  </a:solidFill>
                  <a:effectLst/>
                  <a:latin typeface="Poppins Bold" panose="020B0604020202020204" charset="0"/>
                  <a:cs typeface="Poppins Bold" panose="020B0604020202020204" charset="0"/>
                </a:rPr>
                <a:t> STÜCK</a:t>
              </a:r>
              <a:endParaRPr lang="hu-HU" sz="1400">
                <a:effectLst/>
                <a:latin typeface="Poppins Bold" panose="020B0604020202020204" charset="0"/>
                <a:cs typeface="Poppins Bold" panose="020B0604020202020204" charset="0"/>
              </a:endParaRPr>
            </a:p>
            <a:p>
              <a:pPr algn="ctr" rtl="0">
                <a:buNone/>
              </a:pPr>
              <a:r>
                <a:rPr lang="hu-HU" sz="1400" b="0" i="0">
                  <a:solidFill>
                    <a:srgbClr val="FF3131"/>
                  </a:solidFill>
                  <a:effectLst/>
                  <a:latin typeface="Poppins Bold" panose="020B0604020202020204" charset="0"/>
                  <a:cs typeface="Poppins Bold" panose="020B0604020202020204" charset="0"/>
                </a:rPr>
                <a:t>UPMS HOODIE</a:t>
              </a:r>
              <a:endParaRPr lang="hu-HU" sz="1400">
                <a:effectLst/>
                <a:latin typeface="Poppins Bold" panose="020B0604020202020204" charset="0"/>
                <a:cs typeface="Poppins Bold" panose="020B0604020202020204" charset="0"/>
              </a:endParaRPr>
            </a:p>
          </p:txBody>
        </p:sp>
        <p:sp>
          <p:nvSpPr>
            <p:cNvPr id="27" name="Szövegdoboz 26">
              <a:extLst>
                <a:ext uri="{FF2B5EF4-FFF2-40B4-BE49-F238E27FC236}">
                  <a16:creationId xmlns:a16="http://schemas.microsoft.com/office/drawing/2014/main" id="{034B97F3-7FFC-29DF-61E1-6C8D6E23288F}"/>
                </a:ext>
              </a:extLst>
            </p:cNvPr>
            <p:cNvSpPr txBox="1"/>
            <p:nvPr/>
          </p:nvSpPr>
          <p:spPr>
            <a:xfrm>
              <a:off x="8886209" y="6350230"/>
              <a:ext cx="3148474" cy="261610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pPr algn="ctr"/>
              <a:r>
                <a:rPr lang="hu-HU" sz="1100">
                  <a:latin typeface="Poppins Regular" panose="020B0604020202020204" charset="0"/>
                  <a:cs typeface="Poppins Regular" panose="020B0604020202020204" charset="0"/>
                </a:rPr>
                <a:t>Bereitgestellt von </a:t>
              </a:r>
              <a:r>
                <a:rPr lang="hu-HU" sz="1100" i="1">
                  <a:latin typeface="Poppins Regular" panose="020B0604020202020204" charset="0"/>
                  <a:cs typeface="Poppins Regular" panose="020B0604020202020204" charset="0"/>
                </a:rPr>
                <a:t>UPMS</a:t>
              </a:r>
            </a:p>
          </p:txBody>
        </p:sp>
        <p:sp>
          <p:nvSpPr>
            <p:cNvPr id="33" name="Szövegdoboz 32">
              <a:extLst>
                <a:ext uri="{FF2B5EF4-FFF2-40B4-BE49-F238E27FC236}">
                  <a16:creationId xmlns:a16="http://schemas.microsoft.com/office/drawing/2014/main" id="{29827C2B-EFB8-5B8C-BE11-C70944CF6AF2}"/>
                </a:ext>
              </a:extLst>
            </p:cNvPr>
            <p:cNvSpPr txBox="1"/>
            <p:nvPr/>
          </p:nvSpPr>
          <p:spPr>
            <a:xfrm>
              <a:off x="8886211" y="2551765"/>
              <a:ext cx="3148474" cy="324256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pPr algn="ctr"/>
              <a:r>
                <a:rPr lang="hu-HU">
                  <a:latin typeface="Poppins Bold" panose="020B0604020202020204" charset="0"/>
                  <a:cs typeface="Poppins Bold" panose="020B0604020202020204" charset="0"/>
                </a:rPr>
                <a:t>POTEcho </a:t>
              </a:r>
              <a:r>
                <a:rPr lang="hu-HU" u="sng">
                  <a:latin typeface="Poppins Bold" panose="020B0604020202020204" charset="0"/>
                  <a:cs typeface="Poppins Bold" panose="020B0604020202020204" charset="0"/>
                </a:rPr>
                <a:t>Prize Draw</a:t>
              </a:r>
            </a:p>
          </p:txBody>
        </p:sp>
      </p:grpSp>
      <p:grpSp>
        <p:nvGrpSpPr>
          <p:cNvPr id="42" name="Csoportba foglalás 41">
            <a:extLst>
              <a:ext uri="{FF2B5EF4-FFF2-40B4-BE49-F238E27FC236}">
                <a16:creationId xmlns:a16="http://schemas.microsoft.com/office/drawing/2014/main" id="{3B821583-171A-D7FA-0E3D-B9B50F210876}"/>
              </a:ext>
            </a:extLst>
          </p:cNvPr>
          <p:cNvGrpSpPr/>
          <p:nvPr/>
        </p:nvGrpSpPr>
        <p:grpSpPr>
          <a:xfrm>
            <a:off x="573550" y="3572102"/>
            <a:ext cx="7482940" cy="3022071"/>
            <a:chOff x="656877" y="3511216"/>
            <a:chExt cx="7458320" cy="3012133"/>
          </a:xfrm>
        </p:grpSpPr>
        <p:pic>
          <p:nvPicPr>
            <p:cNvPr id="40" name="Kép 39" descr="A képen szöveg, képernyőkép, Betűtípus, menü látható&#10;&#10;Előfordulhat, hogy az AI által létrehozott tartalom helytelen.">
              <a:extLst>
                <a:ext uri="{FF2B5EF4-FFF2-40B4-BE49-F238E27FC236}">
                  <a16:creationId xmlns:a16="http://schemas.microsoft.com/office/drawing/2014/main" id="{3F5BF802-1AB9-05A8-A44C-1F99DCEE2D2F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rcRect t="23512" b="2522"/>
            <a:stretch>
              <a:fillRect/>
            </a:stretch>
          </p:blipFill>
          <p:spPr>
            <a:xfrm>
              <a:off x="656877" y="3607764"/>
              <a:ext cx="1576272" cy="2911406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pic>
          <p:nvPicPr>
            <p:cNvPr id="19" name="Kép 18">
              <a:extLst>
                <a:ext uri="{FF2B5EF4-FFF2-40B4-BE49-F238E27FC236}">
                  <a16:creationId xmlns:a16="http://schemas.microsoft.com/office/drawing/2014/main" id="{870A478B-D30C-9BA1-7D29-D7D0170A06D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553" t="12941" r="2338"/>
            <a:stretch>
              <a:fillRect/>
            </a:stretch>
          </p:blipFill>
          <p:spPr>
            <a:xfrm>
              <a:off x="2201620" y="3511216"/>
              <a:ext cx="5913577" cy="3012133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41" name="Téglalap 40">
              <a:extLst>
                <a:ext uri="{FF2B5EF4-FFF2-40B4-BE49-F238E27FC236}">
                  <a16:creationId xmlns:a16="http://schemas.microsoft.com/office/drawing/2014/main" id="{890FD9E9-5AB9-331F-0BFC-076590B2F0D3}"/>
                </a:ext>
              </a:extLst>
            </p:cNvPr>
            <p:cNvSpPr/>
            <p:nvPr/>
          </p:nvSpPr>
          <p:spPr>
            <a:xfrm>
              <a:off x="656877" y="3526476"/>
              <a:ext cx="1544742" cy="87586"/>
            </a:xfrm>
            <a:prstGeom prst="rect">
              <a:avLst/>
            </a:prstGeom>
            <a:solidFill>
              <a:srgbClr val="254857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/>
            </a:p>
          </p:txBody>
        </p:sp>
      </p:grpSp>
      <p:sp>
        <p:nvSpPr>
          <p:cNvPr id="43" name="Szövegdoboz 42">
            <a:extLst>
              <a:ext uri="{FF2B5EF4-FFF2-40B4-BE49-F238E27FC236}">
                <a16:creationId xmlns:a16="http://schemas.microsoft.com/office/drawing/2014/main" id="{62A0EEB2-1A30-265F-91B2-C93F60FF54CE}"/>
              </a:ext>
            </a:extLst>
          </p:cNvPr>
          <p:cNvSpPr txBox="1"/>
          <p:nvPr/>
        </p:nvSpPr>
        <p:spPr>
          <a:xfrm>
            <a:off x="5276090" y="2363115"/>
            <a:ext cx="3063635" cy="307777"/>
          </a:xfrm>
          <a:prstGeom prst="rect">
            <a:avLst/>
          </a:prstGeom>
          <a:noFill/>
          <a:ln w="19050">
            <a:noFill/>
          </a:ln>
          <a:effectLst/>
        </p:spPr>
        <p:txBody>
          <a:bodyPr wrap="square" rtlCol="0">
            <a:spAutoFit/>
          </a:bodyPr>
          <a:lstStyle/>
          <a:p>
            <a:pPr algn="ctr"/>
            <a:r>
              <a:rPr lang="de-DE" sz="1400">
                <a:solidFill>
                  <a:srgbClr val="121D46"/>
                </a:solidFill>
                <a:latin typeface="Poppins Regular" panose="020B0604020202020204" charset="0"/>
                <a:cs typeface="Poppins Regular" panose="020B0604020202020204" charset="0"/>
              </a:rPr>
              <a:t>Anonymität gewährleistet</a:t>
            </a:r>
            <a:r>
              <a:rPr lang="hu-HU" sz="1400">
                <a:solidFill>
                  <a:srgbClr val="121D46"/>
                </a:solidFill>
                <a:latin typeface="Poppins Regular" panose="020B0604020202020204" charset="0"/>
                <a:cs typeface="Poppins Regular" panose="020B0604020202020204" charset="0"/>
              </a:rPr>
              <a:t>!</a:t>
            </a:r>
            <a:endParaRPr lang="hu-HU" sz="1400" dirty="0">
              <a:solidFill>
                <a:srgbClr val="121D46"/>
              </a:solidFill>
              <a:latin typeface="Poppins Regular" panose="020B0604020202020204" charset="0"/>
              <a:cs typeface="Poppins Regular" panose="020B0604020202020204" charset="0"/>
            </a:endParaRPr>
          </a:p>
        </p:txBody>
      </p:sp>
      <p:pic>
        <p:nvPicPr>
          <p:cNvPr id="47" name="Kép 46" descr="A képen szöveg, képernyőkép, Betűtípus, embléma látható&#10;&#10;Előfordulhat, hogy az AI által létrehozott tartalom helytelen.">
            <a:extLst>
              <a:ext uri="{FF2B5EF4-FFF2-40B4-BE49-F238E27FC236}">
                <a16:creationId xmlns:a16="http://schemas.microsoft.com/office/drawing/2014/main" id="{62627FBC-BDA3-5B19-4528-BB6451DD35A7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7560" t="67742" r="16894"/>
          <a:stretch>
            <a:fillRect/>
          </a:stretch>
        </p:blipFill>
        <p:spPr>
          <a:xfrm>
            <a:off x="5166812" y="1625565"/>
            <a:ext cx="3221088" cy="822345"/>
          </a:xfrm>
          <a:prstGeom prst="rect">
            <a:avLst/>
          </a:prstGeom>
        </p:spPr>
      </p:pic>
      <p:pic>
        <p:nvPicPr>
          <p:cNvPr id="49" name="Kép 48" descr="A képen minta, tér, Grafika, pixel látható&#10;&#10;Előfordulhat, hogy az AI által létrehozott tartalom helytelen.">
            <a:extLst>
              <a:ext uri="{FF2B5EF4-FFF2-40B4-BE49-F238E27FC236}">
                <a16:creationId xmlns:a16="http://schemas.microsoft.com/office/drawing/2014/main" id="{311D3777-54B1-56C0-9C68-9C0A260CE5E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28" t="10641" r="11049" b="11473"/>
          <a:stretch>
            <a:fillRect/>
          </a:stretch>
        </p:blipFill>
        <p:spPr>
          <a:xfrm>
            <a:off x="2749708" y="1369073"/>
            <a:ext cx="2050564" cy="2041729"/>
          </a:xfrm>
          <a:prstGeom prst="rect">
            <a:avLst/>
          </a:prstGeom>
        </p:spPr>
      </p:pic>
      <p:pic>
        <p:nvPicPr>
          <p:cNvPr id="50" name="Picture 4" descr="App Store Vector Art, Icons, and Graphics for Free Download">
            <a:extLst>
              <a:ext uri="{FF2B5EF4-FFF2-40B4-BE49-F238E27FC236}">
                <a16:creationId xmlns:a16="http://schemas.microsoft.com/office/drawing/2014/main" id="{247E4EA0-1C00-015A-D6AF-8AC17C62B79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628" t="20671" r="7169" b="20791"/>
          <a:stretch>
            <a:fillRect/>
          </a:stretch>
        </p:blipFill>
        <p:spPr bwMode="auto">
          <a:xfrm>
            <a:off x="573550" y="1497977"/>
            <a:ext cx="1589417" cy="1157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" name="Kép 50">
            <a:extLst>
              <a:ext uri="{FF2B5EF4-FFF2-40B4-BE49-F238E27FC236}">
                <a16:creationId xmlns:a16="http://schemas.microsoft.com/office/drawing/2014/main" id="{A4499DBE-1BD5-9EA0-77AD-F2F53698B433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73863" t="21075" r="6083" b="43410"/>
          <a:stretch>
            <a:fillRect/>
          </a:stretch>
        </p:blipFill>
        <p:spPr>
          <a:xfrm>
            <a:off x="6880368" y="148567"/>
            <a:ext cx="825511" cy="822345"/>
          </a:xfrm>
          <a:prstGeom prst="rect">
            <a:avLst/>
          </a:prstGeom>
          <a:ln>
            <a:noFill/>
          </a:ln>
          <a:effectLst/>
        </p:spPr>
      </p:pic>
      <p:sp>
        <p:nvSpPr>
          <p:cNvPr id="3" name="Szövegdoboz 2">
            <a:extLst>
              <a:ext uri="{FF2B5EF4-FFF2-40B4-BE49-F238E27FC236}">
                <a16:creationId xmlns:a16="http://schemas.microsoft.com/office/drawing/2014/main" id="{0A6892F9-7BFC-8192-4FA5-8BFA92DB81E8}"/>
              </a:ext>
            </a:extLst>
          </p:cNvPr>
          <p:cNvSpPr txBox="1"/>
          <p:nvPr/>
        </p:nvSpPr>
        <p:spPr>
          <a:xfrm>
            <a:off x="8919566" y="344980"/>
            <a:ext cx="2733694" cy="1566954"/>
          </a:xfrm>
          <a:prstGeom prst="roundRect">
            <a:avLst/>
          </a:prstGeom>
        </p:spPr>
        <p:style>
          <a:lnRef idx="2">
            <a:schemeClr val="accent2">
              <a:shade val="15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lvl="0" algn="ctr" defTabSz="914399">
              <a:lnSpc>
                <a:spcPct val="150000"/>
              </a:lnSpc>
              <a:defRPr/>
            </a:pPr>
            <a:r>
              <a:rPr lang="hu-HU" sz="3200">
                <a:solidFill>
                  <a:srgbClr val="121D46"/>
                </a:solidFill>
                <a:latin typeface="Poppins Bold" panose="020B0604020202020204" charset="-18"/>
                <a:cs typeface="Poppins Bold" panose="020B0604020202020204" charset="-18"/>
              </a:rPr>
              <a:t>12. Woche</a:t>
            </a:r>
            <a:r>
              <a:rPr lang="hu-HU" sz="3200" b="1">
                <a:solidFill>
                  <a:srgbClr val="121D46"/>
                </a:solidFill>
                <a:latin typeface="Poppins Bold" panose="020B0604020202020204" charset="-18"/>
                <a:cs typeface="Poppins Bold" panose="020B0604020202020204" charset="-18"/>
              </a:rPr>
              <a:t> </a:t>
            </a:r>
            <a:br>
              <a:rPr lang="hu-HU" sz="3200" b="1">
                <a:solidFill>
                  <a:srgbClr val="121D46"/>
                </a:solidFill>
                <a:latin typeface="Poppins Bold" panose="020B0604020202020204" charset="-18"/>
                <a:cs typeface="Poppins Bold" panose="020B0604020202020204" charset="-18"/>
              </a:rPr>
            </a:br>
            <a:r>
              <a:rPr lang="hu-HU" sz="2800">
                <a:solidFill>
                  <a:srgbClr val="121D46"/>
                </a:solidFill>
                <a:latin typeface="Poppins Regular" panose="020B0604020202020204" charset="0"/>
                <a:cs typeface="Poppins Regular" panose="020B0604020202020204" charset="0"/>
              </a:rPr>
              <a:t>11/16-11/20</a:t>
            </a:r>
            <a:endParaRPr lang="hu-HU" sz="2800" dirty="0">
              <a:solidFill>
                <a:srgbClr val="121D46"/>
              </a:solidFill>
              <a:latin typeface="Poppins regular" panose="00000500000000000000" pitchFamily="2" charset="-18"/>
              <a:cs typeface="Poppins regular" panose="00000500000000000000" pitchFamily="2" charset="-18"/>
            </a:endParaRPr>
          </a:p>
        </p:txBody>
      </p:sp>
      <p:pic>
        <p:nvPicPr>
          <p:cNvPr id="5" name="Picture 2" descr="YOURTURN OVERSIZE BASIC HOODIE UNISEX - Hoodie - true black/black -  Zalando.ie">
            <a:extLst>
              <a:ext uri="{FF2B5EF4-FFF2-40B4-BE49-F238E27FC236}">
                <a16:creationId xmlns:a16="http://schemas.microsoft.com/office/drawing/2014/main" id="{2BE0D9B7-E63B-D5FD-925D-6848AD936BA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20519" b="78268" l="10000" r="90000">
                        <a14:foregroundMark x1="40875" y1="21645" x2="44000" y2="2051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4199" b="14565"/>
          <a:stretch>
            <a:fillRect/>
          </a:stretch>
        </p:blipFill>
        <p:spPr bwMode="auto">
          <a:xfrm>
            <a:off x="9248754" y="3892003"/>
            <a:ext cx="2136497" cy="219748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62155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20">
        <p:fade/>
      </p:transition>
    </mc:Choice>
    <mc:Fallback xmlns="">
      <p:transition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88A9FAA-9C31-91AD-D6F9-8A8BA137FE4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Téglalap 35">
            <a:extLst>
              <a:ext uri="{FF2B5EF4-FFF2-40B4-BE49-F238E27FC236}">
                <a16:creationId xmlns:a16="http://schemas.microsoft.com/office/drawing/2014/main" id="{D3AE1B7A-ED42-AE2C-F7AD-1F87A8C4686A}"/>
              </a:ext>
            </a:extLst>
          </p:cNvPr>
          <p:cNvSpPr/>
          <p:nvPr/>
        </p:nvSpPr>
        <p:spPr>
          <a:xfrm>
            <a:off x="9283788" y="5911109"/>
            <a:ext cx="2731231" cy="63330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35" name="Szövegdoboz 34">
            <a:extLst>
              <a:ext uri="{FF2B5EF4-FFF2-40B4-BE49-F238E27FC236}">
                <a16:creationId xmlns:a16="http://schemas.microsoft.com/office/drawing/2014/main" id="{1D090983-3C38-B008-02FA-63EAEC908406}"/>
              </a:ext>
            </a:extLst>
          </p:cNvPr>
          <p:cNvSpPr txBox="1"/>
          <p:nvPr/>
        </p:nvSpPr>
        <p:spPr>
          <a:xfrm>
            <a:off x="8950156" y="2276308"/>
            <a:ext cx="2733694" cy="4324322"/>
          </a:xfrm>
          <a:prstGeom prst="rect">
            <a:avLst/>
          </a:prstGeom>
          <a:solidFill>
            <a:schemeClr val="tx2">
              <a:lumMod val="60000"/>
              <a:lumOff val="40000"/>
              <a:alpha val="10000"/>
            </a:schemeClr>
          </a:solidFill>
          <a:ln w="19050">
            <a:solidFill>
              <a:schemeClr val="accent1">
                <a:lumMod val="75000"/>
              </a:schemeClr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endParaRPr lang="hu-HU" sz="1600" b="1" dirty="0">
              <a:solidFill>
                <a:srgbClr val="FF0000"/>
              </a:solidFill>
            </a:endParaRPr>
          </a:p>
        </p:txBody>
      </p:sp>
      <p:sp>
        <p:nvSpPr>
          <p:cNvPr id="2" name="Cím 1">
            <a:extLst>
              <a:ext uri="{FF2B5EF4-FFF2-40B4-BE49-F238E27FC236}">
                <a16:creationId xmlns:a16="http://schemas.microsoft.com/office/drawing/2014/main" id="{64822618-C826-E0F5-2791-543FB9F17D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5071" y="298478"/>
            <a:ext cx="10749375" cy="554400"/>
          </a:xfrm>
        </p:spPr>
        <p:txBody>
          <a:bodyPr/>
          <a:lstStyle/>
          <a:p>
            <a:r>
              <a:rPr lang="hu-HU"/>
              <a:t>Visszajelzés POTEcho-n keresztül</a:t>
            </a:r>
            <a:endParaRPr lang="hu-HU">
              <a:latin typeface="Poppins Bold" panose="020B0604020202020204" charset="0"/>
              <a:cs typeface="Poppins Bold" panose="020B0604020202020204" charset="0"/>
            </a:endParaRPr>
          </a:p>
        </p:txBody>
      </p:sp>
      <p:sp>
        <p:nvSpPr>
          <p:cNvPr id="4" name="Szöveg helye 3">
            <a:extLst>
              <a:ext uri="{FF2B5EF4-FFF2-40B4-BE49-F238E27FC236}">
                <a16:creationId xmlns:a16="http://schemas.microsoft.com/office/drawing/2014/main" id="{805AC373-8165-7F3B-A359-775AEF2BF04E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784380" y="941270"/>
            <a:ext cx="10160785" cy="4096037"/>
          </a:xfrm>
        </p:spPr>
        <p:txBody>
          <a:bodyPr/>
          <a:lstStyle/>
          <a:p>
            <a:pPr marL="0" indent="0">
              <a:buNone/>
            </a:pPr>
            <a:r>
              <a:rPr lang="hu-HU">
                <a:latin typeface="Poppins Regular" panose="020B0604020202020204" charset="0"/>
                <a:cs typeface="Poppins Regular" panose="020B0604020202020204" charset="0"/>
              </a:rPr>
              <a:t>Applikáció    vagy       </a:t>
            </a:r>
            <a:r>
              <a:rPr lang="de-DE">
                <a:latin typeface="Poppins Regular" panose="020B0604020202020204" charset="0"/>
                <a:cs typeface="Poppins Regular" panose="020B0604020202020204" charset="0"/>
              </a:rPr>
              <a:t>potecho.pte.hu</a:t>
            </a:r>
            <a:endParaRPr lang="hu-HU">
              <a:latin typeface="Poppins Regular" panose="020B0604020202020204" charset="0"/>
              <a:cs typeface="Poppins Regular" panose="020B0604020202020204" charset="0"/>
            </a:endParaRPr>
          </a:p>
        </p:txBody>
      </p:sp>
      <p:grpSp>
        <p:nvGrpSpPr>
          <p:cNvPr id="34" name="Csoportba foglalás 33">
            <a:extLst>
              <a:ext uri="{FF2B5EF4-FFF2-40B4-BE49-F238E27FC236}">
                <a16:creationId xmlns:a16="http://schemas.microsoft.com/office/drawing/2014/main" id="{F3684F69-5365-62CB-39BE-44A05E601CFD}"/>
              </a:ext>
            </a:extLst>
          </p:cNvPr>
          <p:cNvGrpSpPr/>
          <p:nvPr/>
        </p:nvGrpSpPr>
        <p:grpSpPr>
          <a:xfrm>
            <a:off x="8754440" y="2384140"/>
            <a:ext cx="3151315" cy="4063737"/>
            <a:chOff x="8886209" y="2551765"/>
            <a:chExt cx="3148476" cy="4060075"/>
          </a:xfrm>
          <a:noFill/>
        </p:grpSpPr>
        <p:sp>
          <p:nvSpPr>
            <p:cNvPr id="9" name="Szövegdoboz 8">
              <a:extLst>
                <a:ext uri="{FF2B5EF4-FFF2-40B4-BE49-F238E27FC236}">
                  <a16:creationId xmlns:a16="http://schemas.microsoft.com/office/drawing/2014/main" id="{D0EDF96C-EC88-2E2D-6F0E-E6EC21188CC8}"/>
                </a:ext>
              </a:extLst>
            </p:cNvPr>
            <p:cNvSpPr txBox="1"/>
            <p:nvPr/>
          </p:nvSpPr>
          <p:spPr>
            <a:xfrm>
              <a:off x="8886210" y="2917056"/>
              <a:ext cx="3148474" cy="461249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pPr algn="ctr"/>
              <a:r>
                <a:rPr lang="hu-HU" sz="1200">
                  <a:latin typeface="Poppins Regular" panose="020B0604020202020204" charset="0"/>
                  <a:cs typeface="Poppins Regular" panose="020B0604020202020204" charset="0"/>
                </a:rPr>
                <a:t>Feltétel: legalább</a:t>
              </a:r>
              <a:br>
                <a:rPr lang="hu-HU" sz="1200">
                  <a:latin typeface="Poppins Regular" panose="020B0604020202020204" charset="0"/>
                  <a:cs typeface="Poppins Regular" panose="020B0604020202020204" charset="0"/>
                </a:rPr>
              </a:br>
              <a:r>
                <a:rPr lang="hu-HU" sz="1200">
                  <a:latin typeface="Poppins Regular" panose="020B0604020202020204" charset="0"/>
                  <a:cs typeface="Poppins Regular" panose="020B0604020202020204" charset="0"/>
                </a:rPr>
                <a:t>5 kitöltés ezen a héten</a:t>
              </a:r>
              <a:r>
                <a:rPr lang="de-DE" sz="1200">
                  <a:latin typeface="Poppins Regular" panose="020B0604020202020204" charset="0"/>
                  <a:cs typeface="Poppins Regular" panose="020B0604020202020204" charset="0"/>
                </a:rPr>
                <a:t>!</a:t>
              </a:r>
              <a:endParaRPr lang="hu-HU" sz="1200">
                <a:latin typeface="Poppins Regular" panose="020B0604020202020204" charset="0"/>
                <a:cs typeface="Poppins Regular" panose="020B0604020202020204" charset="0"/>
              </a:endParaRPr>
            </a:p>
          </p:txBody>
        </p:sp>
        <p:sp>
          <p:nvSpPr>
            <p:cNvPr id="21" name="Szövegdoboz 20">
              <a:extLst>
                <a:ext uri="{FF2B5EF4-FFF2-40B4-BE49-F238E27FC236}">
                  <a16:creationId xmlns:a16="http://schemas.microsoft.com/office/drawing/2014/main" id="{D491DCD0-C6FB-4C0A-00E8-8FCD656BD053}"/>
                </a:ext>
              </a:extLst>
            </p:cNvPr>
            <p:cNvSpPr txBox="1"/>
            <p:nvPr/>
          </p:nvSpPr>
          <p:spPr>
            <a:xfrm>
              <a:off x="8886210" y="3436235"/>
              <a:ext cx="3148474" cy="523220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pPr algn="ctr"/>
              <a:r>
                <a:rPr lang="hu-HU" sz="1400">
                  <a:solidFill>
                    <a:srgbClr val="000000"/>
                  </a:solidFill>
                  <a:latin typeface="Poppins Bold" panose="020B0604020202020204" charset="0"/>
                  <a:cs typeface="Poppins Bold" panose="020B0604020202020204" charset="0"/>
                </a:rPr>
                <a:t>5 DARAB</a:t>
              </a:r>
              <a:endParaRPr lang="hu-HU" sz="1400">
                <a:latin typeface="Poppins Bold" panose="020B0604020202020204" charset="0"/>
                <a:cs typeface="Poppins Bold" panose="020B0604020202020204" charset="0"/>
              </a:endParaRPr>
            </a:p>
            <a:p>
              <a:pPr algn="ctr"/>
              <a:r>
                <a:rPr lang="hu-HU" sz="1400">
                  <a:solidFill>
                    <a:srgbClr val="FF3131"/>
                  </a:solidFill>
                  <a:latin typeface="Poppins Bold" panose="020B0604020202020204" charset="0"/>
                  <a:cs typeface="Poppins Bold" panose="020B0604020202020204" charset="0"/>
                </a:rPr>
                <a:t>PTE ÁOK BIKA</a:t>
              </a:r>
              <a:endParaRPr lang="hu-HU" sz="1400">
                <a:latin typeface="Poppins Bold" panose="020B0604020202020204" charset="0"/>
                <a:cs typeface="Poppins Bold" panose="020B0604020202020204" charset="0"/>
              </a:endParaRPr>
            </a:p>
          </p:txBody>
        </p:sp>
        <p:sp>
          <p:nvSpPr>
            <p:cNvPr id="27" name="Szövegdoboz 26">
              <a:extLst>
                <a:ext uri="{FF2B5EF4-FFF2-40B4-BE49-F238E27FC236}">
                  <a16:creationId xmlns:a16="http://schemas.microsoft.com/office/drawing/2014/main" id="{E579C043-311D-0593-36D4-AF0707387463}"/>
                </a:ext>
              </a:extLst>
            </p:cNvPr>
            <p:cNvSpPr txBox="1"/>
            <p:nvPr/>
          </p:nvSpPr>
          <p:spPr>
            <a:xfrm>
              <a:off x="8886209" y="6350230"/>
              <a:ext cx="3148474" cy="261610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pPr algn="ctr"/>
              <a:r>
                <a:rPr lang="hu-HU" sz="1100">
                  <a:latin typeface="Poppins Regular" panose="020B0604020202020204" charset="0"/>
                  <a:cs typeface="Poppins Regular" panose="020B0604020202020204" charset="0"/>
                </a:rPr>
                <a:t>Támogató: </a:t>
              </a:r>
              <a:r>
                <a:rPr lang="hu-HU" sz="1100" i="1">
                  <a:latin typeface="Poppins Regular" panose="020B0604020202020204" charset="0"/>
                  <a:cs typeface="Poppins Regular" panose="020B0604020202020204" charset="0"/>
                </a:rPr>
                <a:t>PTE ÁOK</a:t>
              </a:r>
            </a:p>
          </p:txBody>
        </p:sp>
        <p:sp>
          <p:nvSpPr>
            <p:cNvPr id="33" name="Szövegdoboz 32">
              <a:extLst>
                <a:ext uri="{FF2B5EF4-FFF2-40B4-BE49-F238E27FC236}">
                  <a16:creationId xmlns:a16="http://schemas.microsoft.com/office/drawing/2014/main" id="{8B5EDBCD-18D3-0487-8F3D-98865297944F}"/>
                </a:ext>
              </a:extLst>
            </p:cNvPr>
            <p:cNvSpPr txBox="1"/>
            <p:nvPr/>
          </p:nvSpPr>
          <p:spPr>
            <a:xfrm>
              <a:off x="8886211" y="2551765"/>
              <a:ext cx="3148474" cy="324256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pPr algn="ctr"/>
              <a:r>
                <a:rPr lang="hu-HU">
                  <a:latin typeface="Poppins Bold" panose="020B0604020202020204" charset="0"/>
                  <a:cs typeface="Poppins Bold" panose="020B0604020202020204" charset="0"/>
                </a:rPr>
                <a:t>POTEcho </a:t>
              </a:r>
              <a:r>
                <a:rPr lang="hu-HU" u="sng">
                  <a:latin typeface="Poppins Bold" panose="020B0604020202020204" charset="0"/>
                  <a:cs typeface="Poppins Bold" panose="020B0604020202020204" charset="0"/>
                </a:rPr>
                <a:t>Sorsolás</a:t>
              </a:r>
            </a:p>
          </p:txBody>
        </p:sp>
      </p:grpSp>
      <p:pic>
        <p:nvPicPr>
          <p:cNvPr id="19" name="Kép 18">
            <a:extLst>
              <a:ext uri="{FF2B5EF4-FFF2-40B4-BE49-F238E27FC236}">
                <a16:creationId xmlns:a16="http://schemas.microsoft.com/office/drawing/2014/main" id="{71EEFE3E-9106-A1F2-496E-3166F2EF4E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1" t="12941" r="2338"/>
          <a:stretch>
            <a:fillRect/>
          </a:stretch>
        </p:blipFill>
        <p:spPr>
          <a:xfrm>
            <a:off x="573550" y="3572105"/>
            <a:ext cx="7482940" cy="302207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3" name="Szövegdoboz 42">
            <a:extLst>
              <a:ext uri="{FF2B5EF4-FFF2-40B4-BE49-F238E27FC236}">
                <a16:creationId xmlns:a16="http://schemas.microsoft.com/office/drawing/2014/main" id="{1EF7D8C7-BE9D-DD8F-C0FD-8C45B4D6DBF7}"/>
              </a:ext>
            </a:extLst>
          </p:cNvPr>
          <p:cNvSpPr txBox="1"/>
          <p:nvPr/>
        </p:nvSpPr>
        <p:spPr>
          <a:xfrm>
            <a:off x="5256763" y="2488266"/>
            <a:ext cx="3063635" cy="307777"/>
          </a:xfrm>
          <a:prstGeom prst="rect">
            <a:avLst/>
          </a:prstGeom>
          <a:noFill/>
          <a:ln w="19050">
            <a:noFill/>
          </a:ln>
          <a:effectLst/>
        </p:spPr>
        <p:txBody>
          <a:bodyPr wrap="square" rtlCol="0">
            <a:spAutoFit/>
          </a:bodyPr>
          <a:lstStyle/>
          <a:p>
            <a:pPr algn="ctr"/>
            <a:r>
              <a:rPr lang="hu-HU" sz="1400">
                <a:solidFill>
                  <a:srgbClr val="121D46"/>
                </a:solidFill>
                <a:latin typeface="Poppins Regular" panose="020B0604020202020204" charset="0"/>
                <a:cs typeface="Poppins Regular" panose="020B0604020202020204" charset="0"/>
              </a:rPr>
              <a:t>Anonimitás biztosított</a:t>
            </a:r>
            <a:endParaRPr lang="hu-HU" sz="1400" dirty="0">
              <a:solidFill>
                <a:srgbClr val="121D46"/>
              </a:solidFill>
              <a:latin typeface="Poppins Regular" panose="020B0604020202020204" charset="0"/>
              <a:cs typeface="Poppins Regular" panose="020B0604020202020204" charset="0"/>
            </a:endParaRPr>
          </a:p>
        </p:txBody>
      </p:sp>
      <p:pic>
        <p:nvPicPr>
          <p:cNvPr id="49" name="Kép 48" descr="A képen minta, tér, Grafika, pixel látható&#10;&#10;Előfordulhat, hogy az AI által létrehozott tartalom helytelen.">
            <a:extLst>
              <a:ext uri="{FF2B5EF4-FFF2-40B4-BE49-F238E27FC236}">
                <a16:creationId xmlns:a16="http://schemas.microsoft.com/office/drawing/2014/main" id="{36D42272-6189-E9A3-21CB-0EC4F5C877F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28" t="10641" r="11049" b="11473"/>
          <a:stretch>
            <a:fillRect/>
          </a:stretch>
        </p:blipFill>
        <p:spPr>
          <a:xfrm>
            <a:off x="2749708" y="1369073"/>
            <a:ext cx="2050564" cy="2041729"/>
          </a:xfrm>
          <a:prstGeom prst="rect">
            <a:avLst/>
          </a:prstGeom>
        </p:spPr>
      </p:pic>
      <p:pic>
        <p:nvPicPr>
          <p:cNvPr id="50" name="Picture 4" descr="App Store Vector Art, Icons, and Graphics for Free Download">
            <a:extLst>
              <a:ext uri="{FF2B5EF4-FFF2-40B4-BE49-F238E27FC236}">
                <a16:creationId xmlns:a16="http://schemas.microsoft.com/office/drawing/2014/main" id="{2CAC87F5-4241-6220-6971-143C18B1C4C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628" t="20671" r="7169" b="20791"/>
          <a:stretch>
            <a:fillRect/>
          </a:stretch>
        </p:blipFill>
        <p:spPr bwMode="auto">
          <a:xfrm>
            <a:off x="573550" y="1458161"/>
            <a:ext cx="1589417" cy="1157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" name="Kép 50">
            <a:extLst>
              <a:ext uri="{FF2B5EF4-FFF2-40B4-BE49-F238E27FC236}">
                <a16:creationId xmlns:a16="http://schemas.microsoft.com/office/drawing/2014/main" id="{0EE870CA-9632-D1D4-407E-9F7F01325BE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73863" t="21075" r="6083" b="43410"/>
          <a:stretch>
            <a:fillRect/>
          </a:stretch>
        </p:blipFill>
        <p:spPr>
          <a:xfrm>
            <a:off x="6943430" y="164505"/>
            <a:ext cx="825511" cy="822345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5" name="Kép 4" descr="A képen szöveg, Betűtípus, embléma, Grafika látható&#10;&#10;Előfordulhat, hogy az AI által létrehozott tartalom helytelen.">
            <a:extLst>
              <a:ext uri="{FF2B5EF4-FFF2-40B4-BE49-F238E27FC236}">
                <a16:creationId xmlns:a16="http://schemas.microsoft.com/office/drawing/2014/main" id="{64436577-B802-2668-87F9-EDB13A1F250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086666" y="1508896"/>
            <a:ext cx="3445870" cy="1012664"/>
          </a:xfrm>
          <a:prstGeom prst="rect">
            <a:avLst/>
          </a:prstGeom>
        </p:spPr>
      </p:pic>
      <p:sp>
        <p:nvSpPr>
          <p:cNvPr id="6" name="Szövegdoboz 5">
            <a:extLst>
              <a:ext uri="{FF2B5EF4-FFF2-40B4-BE49-F238E27FC236}">
                <a16:creationId xmlns:a16="http://schemas.microsoft.com/office/drawing/2014/main" id="{21BE85BE-79D2-52DB-D258-131E074C910A}"/>
              </a:ext>
            </a:extLst>
          </p:cNvPr>
          <p:cNvSpPr txBox="1"/>
          <p:nvPr/>
        </p:nvSpPr>
        <p:spPr>
          <a:xfrm>
            <a:off x="8919566" y="344980"/>
            <a:ext cx="2764284" cy="1761617"/>
          </a:xfrm>
          <a:prstGeom prst="roundRect">
            <a:avLst/>
          </a:prstGeom>
        </p:spPr>
        <p:style>
          <a:lnRef idx="2">
            <a:schemeClr val="accent2">
              <a:shade val="15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lvl="0" algn="ctr" defTabSz="914399">
              <a:lnSpc>
                <a:spcPct val="150000"/>
              </a:lnSpc>
              <a:defRPr/>
            </a:pPr>
            <a:r>
              <a:rPr lang="hu-HU" sz="3600">
                <a:solidFill>
                  <a:srgbClr val="121D46"/>
                </a:solidFill>
                <a:latin typeface="Poppins Bold" panose="020B0604020202020204" charset="-18"/>
                <a:cs typeface="Poppins Bold" panose="020B0604020202020204" charset="-18"/>
              </a:rPr>
              <a:t>13. hét</a:t>
            </a:r>
            <a:r>
              <a:rPr lang="hu-HU" sz="3600" b="1">
                <a:solidFill>
                  <a:srgbClr val="121D46"/>
                </a:solidFill>
                <a:latin typeface="Poppins Bold" panose="020B0604020202020204" charset="-18"/>
                <a:cs typeface="Poppins Bold" panose="020B0604020202020204" charset="-18"/>
              </a:rPr>
              <a:t> </a:t>
            </a:r>
            <a:br>
              <a:rPr lang="hu-HU" sz="3600" b="1">
                <a:solidFill>
                  <a:srgbClr val="121D46"/>
                </a:solidFill>
                <a:latin typeface="Poppins Bold" panose="020B0604020202020204" charset="-18"/>
                <a:cs typeface="Poppins Bold" panose="020B0604020202020204" charset="-18"/>
              </a:rPr>
            </a:br>
            <a:r>
              <a:rPr lang="hu-HU" sz="3200">
                <a:solidFill>
                  <a:srgbClr val="121D46"/>
                </a:solidFill>
                <a:latin typeface="Poppins Regular" panose="020B0604020202020204" charset="0"/>
                <a:cs typeface="Poppins Regular" panose="020B0604020202020204" charset="0"/>
              </a:rPr>
              <a:t>11/23-11/27</a:t>
            </a:r>
            <a:endParaRPr lang="hu-HU" sz="3200" dirty="0">
              <a:solidFill>
                <a:srgbClr val="121D46"/>
              </a:solidFill>
              <a:latin typeface="Poppins regular" panose="00000500000000000000" pitchFamily="2" charset="-18"/>
              <a:cs typeface="Poppins regular" panose="00000500000000000000" pitchFamily="2" charset="-18"/>
            </a:endParaRPr>
          </a:p>
        </p:txBody>
      </p:sp>
      <p:pic>
        <p:nvPicPr>
          <p:cNvPr id="7" name="Kép 6">
            <a:extLst>
              <a:ext uri="{FF2B5EF4-FFF2-40B4-BE49-F238E27FC236}">
                <a16:creationId xmlns:a16="http://schemas.microsoft.com/office/drawing/2014/main" id="{8992469D-372D-73D4-8D9B-2E84B1D1D3A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809" r="7155"/>
          <a:stretch>
            <a:fillRect/>
          </a:stretch>
        </p:blipFill>
        <p:spPr>
          <a:xfrm rot="5400000">
            <a:off x="9392263" y="3962279"/>
            <a:ext cx="1839166" cy="191482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193058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20">
        <p:fade/>
      </p:transition>
    </mc:Choice>
    <mc:Fallback xmlns="">
      <p:transition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791D31F-B1C5-88FF-4AB8-432C4AFA4D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Kép 6" descr="A képen szöveg, képernyőkép, Betűtípus, tervezés látható&#10;&#10;Előfordulhat, hogy az AI által létrehozott tartalom helytelen.">
            <a:extLst>
              <a:ext uri="{FF2B5EF4-FFF2-40B4-BE49-F238E27FC236}">
                <a16:creationId xmlns:a16="http://schemas.microsoft.com/office/drawing/2014/main" id="{01962E89-AC6C-82B2-0940-D9CD8A5A6B8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4423" b="246"/>
          <a:stretch>
            <a:fillRect/>
          </a:stretch>
        </p:blipFill>
        <p:spPr>
          <a:xfrm>
            <a:off x="584060" y="3578551"/>
            <a:ext cx="1529845" cy="3022079"/>
          </a:xfrm>
          <a:prstGeom prst="rect">
            <a:avLst/>
          </a:prstGeom>
        </p:spPr>
      </p:pic>
      <p:sp>
        <p:nvSpPr>
          <p:cNvPr id="36" name="Téglalap 35">
            <a:extLst>
              <a:ext uri="{FF2B5EF4-FFF2-40B4-BE49-F238E27FC236}">
                <a16:creationId xmlns:a16="http://schemas.microsoft.com/office/drawing/2014/main" id="{1360BF09-2272-8D82-114F-692471D516A4}"/>
              </a:ext>
            </a:extLst>
          </p:cNvPr>
          <p:cNvSpPr/>
          <p:nvPr/>
        </p:nvSpPr>
        <p:spPr>
          <a:xfrm>
            <a:off x="9283788" y="5911109"/>
            <a:ext cx="2731231" cy="63330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35" name="Szövegdoboz 34">
            <a:extLst>
              <a:ext uri="{FF2B5EF4-FFF2-40B4-BE49-F238E27FC236}">
                <a16:creationId xmlns:a16="http://schemas.microsoft.com/office/drawing/2014/main" id="{D30B7EC0-09C9-7ABE-76B9-168143EFC305}"/>
              </a:ext>
            </a:extLst>
          </p:cNvPr>
          <p:cNvSpPr txBox="1"/>
          <p:nvPr/>
        </p:nvSpPr>
        <p:spPr>
          <a:xfrm>
            <a:off x="8950156" y="2276308"/>
            <a:ext cx="2733694" cy="4324322"/>
          </a:xfrm>
          <a:prstGeom prst="rect">
            <a:avLst/>
          </a:prstGeom>
          <a:solidFill>
            <a:schemeClr val="tx2">
              <a:lumMod val="60000"/>
              <a:lumOff val="40000"/>
              <a:alpha val="10000"/>
            </a:schemeClr>
          </a:solidFill>
          <a:ln w="19050">
            <a:solidFill>
              <a:schemeClr val="accent1">
                <a:lumMod val="75000"/>
              </a:schemeClr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endParaRPr lang="hu-HU" sz="1600" b="1" dirty="0">
              <a:solidFill>
                <a:srgbClr val="FF0000"/>
              </a:solidFill>
            </a:endParaRPr>
          </a:p>
        </p:txBody>
      </p:sp>
      <p:sp>
        <p:nvSpPr>
          <p:cNvPr id="2" name="Cím 1">
            <a:extLst>
              <a:ext uri="{FF2B5EF4-FFF2-40B4-BE49-F238E27FC236}">
                <a16:creationId xmlns:a16="http://schemas.microsoft.com/office/drawing/2014/main" id="{6613315F-64AE-805E-61EB-6A70B6AE31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5071" y="298478"/>
            <a:ext cx="10749375" cy="554400"/>
          </a:xfrm>
        </p:spPr>
        <p:txBody>
          <a:bodyPr/>
          <a:lstStyle/>
          <a:p>
            <a:r>
              <a:rPr lang="hu-HU"/>
              <a:t>Feedback through POTEcho</a:t>
            </a:r>
            <a:endParaRPr lang="hu-HU">
              <a:latin typeface="Poppins Bold" panose="020B0604020202020204" charset="0"/>
              <a:cs typeface="Poppins Bold" panose="020B0604020202020204" charset="0"/>
            </a:endParaRPr>
          </a:p>
        </p:txBody>
      </p:sp>
      <p:sp>
        <p:nvSpPr>
          <p:cNvPr id="4" name="Szöveg helye 3">
            <a:extLst>
              <a:ext uri="{FF2B5EF4-FFF2-40B4-BE49-F238E27FC236}">
                <a16:creationId xmlns:a16="http://schemas.microsoft.com/office/drawing/2014/main" id="{6C1E1A20-C4E2-82B0-A250-60F3BD4983E4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107440" y="921972"/>
            <a:ext cx="10160785" cy="4096037"/>
          </a:xfrm>
        </p:spPr>
        <p:txBody>
          <a:bodyPr/>
          <a:lstStyle/>
          <a:p>
            <a:pPr marL="0" indent="0">
              <a:buNone/>
            </a:pPr>
            <a:r>
              <a:rPr lang="de-DE">
                <a:latin typeface="Poppins Regular" panose="020B0604020202020204" charset="0"/>
                <a:cs typeface="Poppins Regular" panose="020B0604020202020204" charset="0"/>
              </a:rPr>
              <a:t>App </a:t>
            </a:r>
            <a:r>
              <a:rPr lang="hu-HU">
                <a:latin typeface="Poppins Regular" panose="020B0604020202020204" charset="0"/>
                <a:cs typeface="Poppins Regular" panose="020B0604020202020204" charset="0"/>
              </a:rPr>
              <a:t>	  or</a:t>
            </a:r>
            <a:r>
              <a:rPr lang="de-DE">
                <a:latin typeface="Poppins Regular" panose="020B0604020202020204" charset="0"/>
                <a:cs typeface="Poppins Regular" panose="020B0604020202020204" charset="0"/>
              </a:rPr>
              <a:t> </a:t>
            </a:r>
            <a:r>
              <a:rPr lang="hu-HU">
                <a:latin typeface="Poppins Regular" panose="020B0604020202020204" charset="0"/>
                <a:cs typeface="Poppins Regular" panose="020B0604020202020204" charset="0"/>
              </a:rPr>
              <a:t>	</a:t>
            </a:r>
            <a:r>
              <a:rPr lang="de-DE">
                <a:latin typeface="Poppins Regular" panose="020B0604020202020204" charset="0"/>
                <a:cs typeface="Poppins Regular" panose="020B0604020202020204" charset="0"/>
              </a:rPr>
              <a:t>potecho.pte.hu</a:t>
            </a:r>
            <a:endParaRPr lang="hu-HU">
              <a:latin typeface="Poppins Regular" panose="020B0604020202020204" charset="0"/>
              <a:cs typeface="Poppins Regular" panose="020B0604020202020204" charset="0"/>
            </a:endParaRPr>
          </a:p>
        </p:txBody>
      </p:sp>
      <p:grpSp>
        <p:nvGrpSpPr>
          <p:cNvPr id="34" name="Csoportba foglalás 33">
            <a:extLst>
              <a:ext uri="{FF2B5EF4-FFF2-40B4-BE49-F238E27FC236}">
                <a16:creationId xmlns:a16="http://schemas.microsoft.com/office/drawing/2014/main" id="{54228CA5-8C9C-E3FE-2242-5050FB61FC6F}"/>
              </a:ext>
            </a:extLst>
          </p:cNvPr>
          <p:cNvGrpSpPr/>
          <p:nvPr/>
        </p:nvGrpSpPr>
        <p:grpSpPr>
          <a:xfrm>
            <a:off x="8754440" y="2384140"/>
            <a:ext cx="3151315" cy="4063737"/>
            <a:chOff x="8886209" y="2551765"/>
            <a:chExt cx="3148476" cy="4060075"/>
          </a:xfrm>
          <a:noFill/>
        </p:grpSpPr>
        <p:sp>
          <p:nvSpPr>
            <p:cNvPr id="9" name="Szövegdoboz 8">
              <a:extLst>
                <a:ext uri="{FF2B5EF4-FFF2-40B4-BE49-F238E27FC236}">
                  <a16:creationId xmlns:a16="http://schemas.microsoft.com/office/drawing/2014/main" id="{3899B391-D78A-7187-CB0F-E964F36D206F}"/>
                </a:ext>
              </a:extLst>
            </p:cNvPr>
            <p:cNvSpPr txBox="1"/>
            <p:nvPr/>
          </p:nvSpPr>
          <p:spPr>
            <a:xfrm>
              <a:off x="8886210" y="2917056"/>
              <a:ext cx="3148474" cy="461249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pPr algn="ctr"/>
              <a:r>
                <a:rPr lang="hu-HU" sz="1200">
                  <a:latin typeface="Poppins Regular" panose="020B0604020202020204" charset="0"/>
                  <a:cs typeface="Poppins Regular" panose="020B0604020202020204" charset="0"/>
                </a:rPr>
                <a:t>Entry: at least 5 completed</a:t>
              </a:r>
              <a:br>
                <a:rPr lang="hu-HU" sz="1200">
                  <a:latin typeface="Poppins Regular" panose="020B0604020202020204" charset="0"/>
                  <a:cs typeface="Poppins Regular" panose="020B0604020202020204" charset="0"/>
                </a:rPr>
              </a:br>
              <a:r>
                <a:rPr lang="hu-HU" sz="1200">
                  <a:latin typeface="Poppins Regular" panose="020B0604020202020204" charset="0"/>
                  <a:cs typeface="Poppins Regular" panose="020B0604020202020204" charset="0"/>
                </a:rPr>
                <a:t>survey during this week</a:t>
              </a:r>
            </a:p>
          </p:txBody>
        </p:sp>
        <p:sp>
          <p:nvSpPr>
            <p:cNvPr id="21" name="Szövegdoboz 20">
              <a:extLst>
                <a:ext uri="{FF2B5EF4-FFF2-40B4-BE49-F238E27FC236}">
                  <a16:creationId xmlns:a16="http://schemas.microsoft.com/office/drawing/2014/main" id="{7499D15A-E3F6-BE91-BD4F-AF0176DEFCDE}"/>
                </a:ext>
              </a:extLst>
            </p:cNvPr>
            <p:cNvSpPr txBox="1"/>
            <p:nvPr/>
          </p:nvSpPr>
          <p:spPr>
            <a:xfrm>
              <a:off x="8886210" y="3436235"/>
              <a:ext cx="3148474" cy="523220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pPr algn="ctr" rtl="0">
                <a:buNone/>
              </a:pPr>
              <a:r>
                <a:rPr lang="hu-HU" sz="1400" b="0" i="0">
                  <a:solidFill>
                    <a:srgbClr val="000000"/>
                  </a:solidFill>
                  <a:effectLst/>
                  <a:latin typeface="Poppins Bold" panose="020B0604020202020204" charset="0"/>
                  <a:cs typeface="Poppins Bold" panose="020B0604020202020204" charset="0"/>
                </a:rPr>
                <a:t>5 PIECES</a:t>
              </a:r>
              <a:endParaRPr lang="hu-HU" sz="1400">
                <a:effectLst/>
                <a:latin typeface="Poppins Bold" panose="020B0604020202020204" charset="0"/>
                <a:cs typeface="Poppins Bold" panose="020B0604020202020204" charset="0"/>
              </a:endParaRPr>
            </a:p>
            <a:p>
              <a:pPr algn="ctr" rtl="0">
                <a:buNone/>
              </a:pPr>
              <a:r>
                <a:rPr lang="hu-HU" sz="1400" b="0" i="0">
                  <a:solidFill>
                    <a:srgbClr val="FF3131"/>
                  </a:solidFill>
                  <a:effectLst/>
                  <a:latin typeface="Poppins Bold" panose="020B0604020202020204" charset="0"/>
                  <a:cs typeface="Poppins Bold" panose="020B0604020202020204" charset="0"/>
                </a:rPr>
                <a:t>UPMS BULL</a:t>
              </a:r>
              <a:endParaRPr lang="hu-HU" sz="1400">
                <a:effectLst/>
                <a:latin typeface="Poppins Bold" panose="020B0604020202020204" charset="0"/>
                <a:cs typeface="Poppins Bold" panose="020B0604020202020204" charset="0"/>
              </a:endParaRPr>
            </a:p>
          </p:txBody>
        </p:sp>
        <p:sp>
          <p:nvSpPr>
            <p:cNvPr id="27" name="Szövegdoboz 26">
              <a:extLst>
                <a:ext uri="{FF2B5EF4-FFF2-40B4-BE49-F238E27FC236}">
                  <a16:creationId xmlns:a16="http://schemas.microsoft.com/office/drawing/2014/main" id="{4A19CE9F-AC80-E6F9-2657-AE90077008CB}"/>
                </a:ext>
              </a:extLst>
            </p:cNvPr>
            <p:cNvSpPr txBox="1"/>
            <p:nvPr/>
          </p:nvSpPr>
          <p:spPr>
            <a:xfrm>
              <a:off x="8886209" y="6350230"/>
              <a:ext cx="3148474" cy="261610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pPr algn="ctr"/>
              <a:r>
                <a:rPr lang="hu-HU" sz="1100">
                  <a:latin typeface="Poppins Regular" panose="020B0604020202020204" charset="0"/>
                  <a:cs typeface="Poppins Regular" panose="020B0604020202020204" charset="0"/>
                </a:rPr>
                <a:t>Provided by </a:t>
              </a:r>
              <a:r>
                <a:rPr lang="hu-HU" sz="1100" i="1">
                  <a:latin typeface="Poppins Regular" panose="020B0604020202020204" charset="0"/>
                  <a:cs typeface="Poppins Regular" panose="020B0604020202020204" charset="0"/>
                </a:rPr>
                <a:t>UPMS</a:t>
              </a:r>
            </a:p>
          </p:txBody>
        </p:sp>
        <p:sp>
          <p:nvSpPr>
            <p:cNvPr id="33" name="Szövegdoboz 32">
              <a:extLst>
                <a:ext uri="{FF2B5EF4-FFF2-40B4-BE49-F238E27FC236}">
                  <a16:creationId xmlns:a16="http://schemas.microsoft.com/office/drawing/2014/main" id="{0725914E-CEDC-8CE4-9DF8-CDB779167686}"/>
                </a:ext>
              </a:extLst>
            </p:cNvPr>
            <p:cNvSpPr txBox="1"/>
            <p:nvPr/>
          </p:nvSpPr>
          <p:spPr>
            <a:xfrm>
              <a:off x="8886211" y="2551765"/>
              <a:ext cx="3148474" cy="324256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pPr algn="ctr"/>
              <a:r>
                <a:rPr lang="hu-HU">
                  <a:latin typeface="Poppins Bold" panose="020B0604020202020204" charset="0"/>
                  <a:cs typeface="Poppins Bold" panose="020B0604020202020204" charset="0"/>
                </a:rPr>
                <a:t>POTEcho </a:t>
              </a:r>
              <a:r>
                <a:rPr lang="hu-HU" u="sng">
                  <a:latin typeface="Poppins Bold" panose="020B0604020202020204" charset="0"/>
                  <a:cs typeface="Poppins Bold" panose="020B0604020202020204" charset="0"/>
                </a:rPr>
                <a:t>Prize Draw</a:t>
              </a:r>
            </a:p>
          </p:txBody>
        </p:sp>
      </p:grpSp>
      <p:pic>
        <p:nvPicPr>
          <p:cNvPr id="19" name="Kép 18">
            <a:extLst>
              <a:ext uri="{FF2B5EF4-FFF2-40B4-BE49-F238E27FC236}">
                <a16:creationId xmlns:a16="http://schemas.microsoft.com/office/drawing/2014/main" id="{2AA9B6AD-2D1A-F4B3-5BA4-4C9BB9F2533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553" t="12941" r="2338"/>
          <a:stretch>
            <a:fillRect/>
          </a:stretch>
        </p:blipFill>
        <p:spPr>
          <a:xfrm>
            <a:off x="2123392" y="3572105"/>
            <a:ext cx="5933098" cy="302207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3" name="Szövegdoboz 42">
            <a:extLst>
              <a:ext uri="{FF2B5EF4-FFF2-40B4-BE49-F238E27FC236}">
                <a16:creationId xmlns:a16="http://schemas.microsoft.com/office/drawing/2014/main" id="{2677613C-B37D-EF4F-D1EE-41846671807D}"/>
              </a:ext>
            </a:extLst>
          </p:cNvPr>
          <p:cNvSpPr txBox="1"/>
          <p:nvPr/>
        </p:nvSpPr>
        <p:spPr>
          <a:xfrm>
            <a:off x="5242410" y="2347352"/>
            <a:ext cx="3063635" cy="307777"/>
          </a:xfrm>
          <a:prstGeom prst="rect">
            <a:avLst/>
          </a:prstGeom>
          <a:noFill/>
          <a:ln w="19050">
            <a:noFill/>
          </a:ln>
          <a:effectLst/>
        </p:spPr>
        <p:txBody>
          <a:bodyPr wrap="square" rtlCol="0">
            <a:spAutoFit/>
          </a:bodyPr>
          <a:lstStyle/>
          <a:p>
            <a:pPr algn="ctr"/>
            <a:r>
              <a:rPr lang="de-DE" sz="1400">
                <a:solidFill>
                  <a:srgbClr val="121D46"/>
                </a:solidFill>
                <a:latin typeface="Poppins Regular" panose="020B0604020202020204" charset="0"/>
                <a:cs typeface="Poppins Regular" panose="020B0604020202020204" charset="0"/>
              </a:rPr>
              <a:t>Ano</a:t>
            </a:r>
            <a:r>
              <a:rPr lang="hu-HU" sz="1400">
                <a:solidFill>
                  <a:srgbClr val="121D46"/>
                </a:solidFill>
                <a:latin typeface="Poppins Regular" panose="020B0604020202020204" charset="0"/>
                <a:cs typeface="Poppins Regular" panose="020B0604020202020204" charset="0"/>
              </a:rPr>
              <a:t>nimity provided!</a:t>
            </a:r>
            <a:endParaRPr lang="hu-HU" sz="1400" dirty="0">
              <a:solidFill>
                <a:srgbClr val="121D46"/>
              </a:solidFill>
              <a:latin typeface="Poppins Regular" panose="020B0604020202020204" charset="0"/>
              <a:cs typeface="Poppins Regular" panose="020B0604020202020204" charset="0"/>
            </a:endParaRPr>
          </a:p>
        </p:txBody>
      </p:sp>
      <p:pic>
        <p:nvPicPr>
          <p:cNvPr id="49" name="Kép 48" descr="A képen minta, tér, Grafika, pixel látható&#10;&#10;Előfordulhat, hogy az AI által létrehozott tartalom helytelen.">
            <a:extLst>
              <a:ext uri="{FF2B5EF4-FFF2-40B4-BE49-F238E27FC236}">
                <a16:creationId xmlns:a16="http://schemas.microsoft.com/office/drawing/2014/main" id="{0BAA98D1-98CC-78C7-1BB5-CD8696181F9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28" t="10641" r="11049" b="11473"/>
          <a:stretch>
            <a:fillRect/>
          </a:stretch>
        </p:blipFill>
        <p:spPr>
          <a:xfrm>
            <a:off x="2749708" y="1369073"/>
            <a:ext cx="2050564" cy="2041729"/>
          </a:xfrm>
          <a:prstGeom prst="rect">
            <a:avLst/>
          </a:prstGeom>
        </p:spPr>
      </p:pic>
      <p:pic>
        <p:nvPicPr>
          <p:cNvPr id="50" name="Picture 4" descr="App Store Vector Art, Icons, and Graphics for Free Download">
            <a:extLst>
              <a:ext uri="{FF2B5EF4-FFF2-40B4-BE49-F238E27FC236}">
                <a16:creationId xmlns:a16="http://schemas.microsoft.com/office/drawing/2014/main" id="{4B000C56-4DBB-E211-E862-ADBA9FF198B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628" t="20671" r="7169" b="20791"/>
          <a:stretch>
            <a:fillRect/>
          </a:stretch>
        </p:blipFill>
        <p:spPr bwMode="auto">
          <a:xfrm>
            <a:off x="573550" y="1497977"/>
            <a:ext cx="1589417" cy="1157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" name="Kép 50">
            <a:extLst>
              <a:ext uri="{FF2B5EF4-FFF2-40B4-BE49-F238E27FC236}">
                <a16:creationId xmlns:a16="http://schemas.microsoft.com/office/drawing/2014/main" id="{4659F180-1026-F859-BCF3-51546CB35D3D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73863" t="21075" r="6083" b="43410"/>
          <a:stretch>
            <a:fillRect/>
          </a:stretch>
        </p:blipFill>
        <p:spPr>
          <a:xfrm>
            <a:off x="5951845" y="164505"/>
            <a:ext cx="825511" cy="822345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5" name="Kép 4" descr="A képen szöveg, Betűtípus, embléma, Grafika látható&#10;&#10;Előfordulhat, hogy az AI által létrehozott tartalom helytelen.">
            <a:extLst>
              <a:ext uri="{FF2B5EF4-FFF2-40B4-BE49-F238E27FC236}">
                <a16:creationId xmlns:a16="http://schemas.microsoft.com/office/drawing/2014/main" id="{0AA56FCD-A3A7-2691-8D20-EA83E4760B9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560925" y="1563364"/>
            <a:ext cx="2429734" cy="798504"/>
          </a:xfrm>
          <a:prstGeom prst="rect">
            <a:avLst/>
          </a:prstGeom>
        </p:spPr>
      </p:pic>
      <p:sp>
        <p:nvSpPr>
          <p:cNvPr id="8" name="Szövegdoboz 7">
            <a:extLst>
              <a:ext uri="{FF2B5EF4-FFF2-40B4-BE49-F238E27FC236}">
                <a16:creationId xmlns:a16="http://schemas.microsoft.com/office/drawing/2014/main" id="{A77F3269-F648-8111-D66E-0713E1946E3F}"/>
              </a:ext>
            </a:extLst>
          </p:cNvPr>
          <p:cNvSpPr txBox="1"/>
          <p:nvPr/>
        </p:nvSpPr>
        <p:spPr>
          <a:xfrm>
            <a:off x="8919566" y="344980"/>
            <a:ext cx="2733694" cy="1761617"/>
          </a:xfrm>
          <a:prstGeom prst="roundRect">
            <a:avLst/>
          </a:prstGeom>
        </p:spPr>
        <p:style>
          <a:lnRef idx="2">
            <a:schemeClr val="accent2">
              <a:shade val="15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lvl="0" algn="ctr" defTabSz="914399">
              <a:lnSpc>
                <a:spcPct val="150000"/>
              </a:lnSpc>
              <a:defRPr/>
            </a:pPr>
            <a:r>
              <a:rPr lang="hu-HU" sz="3600">
                <a:solidFill>
                  <a:srgbClr val="121D46"/>
                </a:solidFill>
                <a:latin typeface="Poppins Bold" panose="020B0604020202020204" charset="-18"/>
                <a:cs typeface="Poppins Bold" panose="020B0604020202020204" charset="-18"/>
              </a:rPr>
              <a:t>Week 13</a:t>
            </a:r>
            <a:br>
              <a:rPr lang="hu-HU" sz="3600" b="1">
                <a:solidFill>
                  <a:srgbClr val="121D46"/>
                </a:solidFill>
                <a:latin typeface="Poppins Bold" panose="020B0604020202020204" charset="-18"/>
                <a:cs typeface="Poppins Bold" panose="020B0604020202020204" charset="-18"/>
              </a:rPr>
            </a:br>
            <a:r>
              <a:rPr lang="hu-HU" sz="3200">
                <a:solidFill>
                  <a:srgbClr val="121D46"/>
                </a:solidFill>
                <a:latin typeface="Poppins Regular" panose="020B0604020202020204" charset="0"/>
                <a:cs typeface="Poppins Regular" panose="020B0604020202020204" charset="0"/>
              </a:rPr>
              <a:t>11/23-11/27</a:t>
            </a:r>
            <a:endParaRPr lang="hu-HU" sz="3200" dirty="0">
              <a:solidFill>
                <a:srgbClr val="121D46"/>
              </a:solidFill>
              <a:latin typeface="Poppins regular" panose="00000500000000000000" pitchFamily="2" charset="-18"/>
              <a:cs typeface="Poppins regular" panose="00000500000000000000" pitchFamily="2" charset="-18"/>
            </a:endParaRPr>
          </a:p>
        </p:txBody>
      </p:sp>
      <p:pic>
        <p:nvPicPr>
          <p:cNvPr id="6" name="Kép 5">
            <a:extLst>
              <a:ext uri="{FF2B5EF4-FFF2-40B4-BE49-F238E27FC236}">
                <a16:creationId xmlns:a16="http://schemas.microsoft.com/office/drawing/2014/main" id="{BF09CE3F-2875-C73F-BCD2-12E451B11EF7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809" r="7155"/>
          <a:stretch>
            <a:fillRect/>
          </a:stretch>
        </p:blipFill>
        <p:spPr>
          <a:xfrm rot="5400000">
            <a:off x="9392263" y="3962279"/>
            <a:ext cx="1839166" cy="191482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32512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20">
        <p:fade/>
      </p:transition>
    </mc:Choice>
    <mc:Fallback xmlns="">
      <p:transition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BE4E253-2ED1-DEE2-D5C4-9D46B82B078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Téglalap 35">
            <a:extLst>
              <a:ext uri="{FF2B5EF4-FFF2-40B4-BE49-F238E27FC236}">
                <a16:creationId xmlns:a16="http://schemas.microsoft.com/office/drawing/2014/main" id="{434D788E-42ED-4F9F-A6E5-B70AF0078D8F}"/>
              </a:ext>
            </a:extLst>
          </p:cNvPr>
          <p:cNvSpPr/>
          <p:nvPr/>
        </p:nvSpPr>
        <p:spPr>
          <a:xfrm>
            <a:off x="9283788" y="5911109"/>
            <a:ext cx="2731231" cy="63330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35" name="Szövegdoboz 34">
            <a:extLst>
              <a:ext uri="{FF2B5EF4-FFF2-40B4-BE49-F238E27FC236}">
                <a16:creationId xmlns:a16="http://schemas.microsoft.com/office/drawing/2014/main" id="{6AF3D119-A16C-6546-DE8F-31C256F9B8A4}"/>
              </a:ext>
            </a:extLst>
          </p:cNvPr>
          <p:cNvSpPr txBox="1"/>
          <p:nvPr/>
        </p:nvSpPr>
        <p:spPr>
          <a:xfrm>
            <a:off x="8950156" y="2276308"/>
            <a:ext cx="2733694" cy="4324322"/>
          </a:xfrm>
          <a:prstGeom prst="rect">
            <a:avLst/>
          </a:prstGeom>
          <a:solidFill>
            <a:schemeClr val="tx2">
              <a:lumMod val="60000"/>
              <a:lumOff val="40000"/>
              <a:alpha val="10000"/>
            </a:schemeClr>
          </a:solidFill>
          <a:ln w="19050">
            <a:solidFill>
              <a:schemeClr val="accent1">
                <a:lumMod val="75000"/>
              </a:schemeClr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endParaRPr lang="hu-HU" sz="1600" b="1" dirty="0">
              <a:solidFill>
                <a:srgbClr val="FF0000"/>
              </a:solidFill>
            </a:endParaRPr>
          </a:p>
        </p:txBody>
      </p:sp>
      <p:sp>
        <p:nvSpPr>
          <p:cNvPr id="2" name="Cím 1">
            <a:extLst>
              <a:ext uri="{FF2B5EF4-FFF2-40B4-BE49-F238E27FC236}">
                <a16:creationId xmlns:a16="http://schemas.microsoft.com/office/drawing/2014/main" id="{3047AF2C-95FB-6B9E-606A-4D5291F84B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5071" y="298478"/>
            <a:ext cx="10749375" cy="554400"/>
          </a:xfrm>
        </p:spPr>
        <p:txBody>
          <a:bodyPr/>
          <a:lstStyle/>
          <a:p>
            <a:r>
              <a:rPr lang="hu-HU"/>
              <a:t>Bitte um Feedback über POTEcho</a:t>
            </a:r>
            <a:endParaRPr lang="hu-HU">
              <a:latin typeface="Poppins Bold" panose="020B0604020202020204" charset="0"/>
              <a:cs typeface="Poppins Bold" panose="020B0604020202020204" charset="0"/>
            </a:endParaRPr>
          </a:p>
        </p:txBody>
      </p:sp>
      <p:sp>
        <p:nvSpPr>
          <p:cNvPr id="4" name="Szöveg helye 3">
            <a:extLst>
              <a:ext uri="{FF2B5EF4-FFF2-40B4-BE49-F238E27FC236}">
                <a16:creationId xmlns:a16="http://schemas.microsoft.com/office/drawing/2014/main" id="{387BA946-F2D2-68A4-7899-0AE7C2C763DA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107440" y="921972"/>
            <a:ext cx="10160785" cy="4096037"/>
          </a:xfrm>
        </p:spPr>
        <p:txBody>
          <a:bodyPr/>
          <a:lstStyle/>
          <a:p>
            <a:pPr marL="0" indent="0">
              <a:buNone/>
            </a:pPr>
            <a:r>
              <a:rPr lang="de-DE">
                <a:latin typeface="Poppins Regular" panose="020B0604020202020204" charset="0"/>
                <a:cs typeface="Poppins Regular" panose="020B0604020202020204" charset="0"/>
              </a:rPr>
              <a:t>App </a:t>
            </a:r>
            <a:r>
              <a:rPr lang="hu-HU">
                <a:latin typeface="Poppins Regular" panose="020B0604020202020204" charset="0"/>
                <a:cs typeface="Poppins Regular" panose="020B0604020202020204" charset="0"/>
              </a:rPr>
              <a:t>	</a:t>
            </a:r>
            <a:r>
              <a:rPr lang="de-DE">
                <a:latin typeface="Poppins Regular" panose="020B0604020202020204" charset="0"/>
                <a:cs typeface="Poppins Regular" panose="020B0604020202020204" charset="0"/>
              </a:rPr>
              <a:t>oder </a:t>
            </a:r>
            <a:r>
              <a:rPr lang="hu-HU">
                <a:latin typeface="Poppins Regular" panose="020B0604020202020204" charset="0"/>
                <a:cs typeface="Poppins Regular" panose="020B0604020202020204" charset="0"/>
              </a:rPr>
              <a:t>	</a:t>
            </a:r>
            <a:r>
              <a:rPr lang="de-DE">
                <a:latin typeface="Poppins Regular" panose="020B0604020202020204" charset="0"/>
                <a:cs typeface="Poppins Regular" panose="020B0604020202020204" charset="0"/>
              </a:rPr>
              <a:t>potecho.pte.hu</a:t>
            </a:r>
            <a:endParaRPr lang="hu-HU">
              <a:latin typeface="Poppins Regular" panose="020B0604020202020204" charset="0"/>
              <a:cs typeface="Poppins Regular" panose="020B0604020202020204" charset="0"/>
            </a:endParaRPr>
          </a:p>
        </p:txBody>
      </p:sp>
      <p:grpSp>
        <p:nvGrpSpPr>
          <p:cNvPr id="34" name="Csoportba foglalás 33">
            <a:extLst>
              <a:ext uri="{FF2B5EF4-FFF2-40B4-BE49-F238E27FC236}">
                <a16:creationId xmlns:a16="http://schemas.microsoft.com/office/drawing/2014/main" id="{EAF64D87-327A-3802-72F5-62ADAE9925D5}"/>
              </a:ext>
            </a:extLst>
          </p:cNvPr>
          <p:cNvGrpSpPr/>
          <p:nvPr/>
        </p:nvGrpSpPr>
        <p:grpSpPr>
          <a:xfrm>
            <a:off x="8754440" y="2384140"/>
            <a:ext cx="3151315" cy="4063737"/>
            <a:chOff x="8886209" y="2551765"/>
            <a:chExt cx="3148476" cy="4060075"/>
          </a:xfrm>
          <a:noFill/>
        </p:grpSpPr>
        <p:sp>
          <p:nvSpPr>
            <p:cNvPr id="9" name="Szövegdoboz 8">
              <a:extLst>
                <a:ext uri="{FF2B5EF4-FFF2-40B4-BE49-F238E27FC236}">
                  <a16:creationId xmlns:a16="http://schemas.microsoft.com/office/drawing/2014/main" id="{01D91A02-1B5D-11C4-A32E-2FAC4A826770}"/>
                </a:ext>
              </a:extLst>
            </p:cNvPr>
            <p:cNvSpPr txBox="1"/>
            <p:nvPr/>
          </p:nvSpPr>
          <p:spPr>
            <a:xfrm>
              <a:off x="8886210" y="2917056"/>
              <a:ext cx="3148474" cy="461665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pPr algn="ctr"/>
              <a:r>
                <a:rPr lang="de-DE" sz="1200">
                  <a:latin typeface="Poppins Regular" panose="020B0604020202020204" charset="0"/>
                  <a:cs typeface="Poppins Regular" panose="020B0604020202020204" charset="0"/>
                </a:rPr>
                <a:t>Mindestens 5 ausgefüllte</a:t>
              </a:r>
              <a:br>
                <a:rPr lang="hu-HU" sz="1200">
                  <a:latin typeface="Poppins Regular" panose="020B0604020202020204" charset="0"/>
                  <a:cs typeface="Poppins Regular" panose="020B0604020202020204" charset="0"/>
                </a:rPr>
              </a:br>
              <a:r>
                <a:rPr lang="de-DE" sz="1200">
                  <a:latin typeface="Poppins Regular" panose="020B0604020202020204" charset="0"/>
                  <a:cs typeface="Poppins Regular" panose="020B0604020202020204" charset="0"/>
                </a:rPr>
                <a:t>Feedbacks</a:t>
              </a:r>
              <a:r>
                <a:rPr lang="hu-HU" sz="1200">
                  <a:latin typeface="Poppins Regular" panose="020B0604020202020204" charset="0"/>
                  <a:cs typeface="Poppins Regular" panose="020B0604020202020204" charset="0"/>
                </a:rPr>
                <a:t> </a:t>
              </a:r>
              <a:r>
                <a:rPr lang="de-DE" sz="1200">
                  <a:latin typeface="Poppins Regular" panose="020B0604020202020204" charset="0"/>
                  <a:cs typeface="Poppins Regular" panose="020B0604020202020204" charset="0"/>
                </a:rPr>
                <a:t>in d</a:t>
              </a:r>
              <a:r>
                <a:rPr lang="hu-HU" sz="1200">
                  <a:latin typeface="Poppins Regular" panose="020B0604020202020204" charset="0"/>
                  <a:cs typeface="Poppins Regular" panose="020B0604020202020204" charset="0"/>
                </a:rPr>
                <a:t>ieser</a:t>
              </a:r>
              <a:r>
                <a:rPr lang="de-DE" sz="1200">
                  <a:latin typeface="Poppins Regular" panose="020B0604020202020204" charset="0"/>
                  <a:cs typeface="Poppins Regular" panose="020B0604020202020204" charset="0"/>
                </a:rPr>
                <a:t> Woche!</a:t>
              </a:r>
              <a:endParaRPr lang="hu-HU" sz="1200">
                <a:latin typeface="Poppins Regular" panose="020B0604020202020204" charset="0"/>
                <a:cs typeface="Poppins Regular" panose="020B0604020202020204" charset="0"/>
              </a:endParaRPr>
            </a:p>
          </p:txBody>
        </p:sp>
        <p:sp>
          <p:nvSpPr>
            <p:cNvPr id="21" name="Szövegdoboz 20">
              <a:extLst>
                <a:ext uri="{FF2B5EF4-FFF2-40B4-BE49-F238E27FC236}">
                  <a16:creationId xmlns:a16="http://schemas.microsoft.com/office/drawing/2014/main" id="{D4BC8518-4583-FEF4-3B5D-3EB19E47EB4E}"/>
                </a:ext>
              </a:extLst>
            </p:cNvPr>
            <p:cNvSpPr txBox="1"/>
            <p:nvPr/>
          </p:nvSpPr>
          <p:spPr>
            <a:xfrm>
              <a:off x="8886210" y="3436235"/>
              <a:ext cx="3148474" cy="523220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pPr algn="ctr" rtl="0">
                <a:buNone/>
              </a:pPr>
              <a:r>
                <a:rPr lang="hu-HU" sz="1400" b="0" i="0">
                  <a:solidFill>
                    <a:srgbClr val="000000"/>
                  </a:solidFill>
                  <a:effectLst/>
                  <a:latin typeface="Poppins Bold" panose="020B0604020202020204" charset="0"/>
                  <a:cs typeface="Poppins Bold" panose="020B0604020202020204" charset="0"/>
                </a:rPr>
                <a:t>5 STÜCK</a:t>
              </a:r>
              <a:endParaRPr lang="hu-HU" sz="1400">
                <a:effectLst/>
                <a:latin typeface="Poppins Bold" panose="020B0604020202020204" charset="0"/>
                <a:cs typeface="Poppins Bold" panose="020B0604020202020204" charset="0"/>
              </a:endParaRPr>
            </a:p>
            <a:p>
              <a:pPr algn="ctr"/>
              <a:r>
                <a:rPr lang="hu-HU" sz="1400">
                  <a:solidFill>
                    <a:srgbClr val="FF3131"/>
                  </a:solidFill>
                  <a:latin typeface="Poppins Bold" panose="020B0604020202020204" charset="0"/>
                  <a:cs typeface="Poppins Bold" panose="020B0604020202020204" charset="0"/>
                </a:rPr>
                <a:t>UPMS BULL</a:t>
              </a:r>
              <a:endParaRPr lang="hu-HU" sz="1400">
                <a:latin typeface="Poppins Bold" panose="020B0604020202020204" charset="0"/>
                <a:cs typeface="Poppins Bold" panose="020B0604020202020204" charset="0"/>
              </a:endParaRPr>
            </a:p>
          </p:txBody>
        </p:sp>
        <p:sp>
          <p:nvSpPr>
            <p:cNvPr id="27" name="Szövegdoboz 26">
              <a:extLst>
                <a:ext uri="{FF2B5EF4-FFF2-40B4-BE49-F238E27FC236}">
                  <a16:creationId xmlns:a16="http://schemas.microsoft.com/office/drawing/2014/main" id="{FFC9BA9A-F227-A08B-AA4E-9931FD8802F6}"/>
                </a:ext>
              </a:extLst>
            </p:cNvPr>
            <p:cNvSpPr txBox="1"/>
            <p:nvPr/>
          </p:nvSpPr>
          <p:spPr>
            <a:xfrm>
              <a:off x="8886209" y="6350230"/>
              <a:ext cx="3148474" cy="261610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pPr algn="ctr"/>
              <a:r>
                <a:rPr lang="hu-HU" sz="1100">
                  <a:latin typeface="Poppins Regular" panose="020B0604020202020204" charset="0"/>
                  <a:cs typeface="Poppins Regular" panose="020B0604020202020204" charset="0"/>
                </a:rPr>
                <a:t>Bereitgestellt von </a:t>
              </a:r>
              <a:r>
                <a:rPr lang="hu-HU" sz="1100" i="1">
                  <a:latin typeface="Poppins Regular" panose="020B0604020202020204" charset="0"/>
                  <a:cs typeface="Poppins Regular" panose="020B0604020202020204" charset="0"/>
                </a:rPr>
                <a:t>UPMS</a:t>
              </a:r>
            </a:p>
          </p:txBody>
        </p:sp>
        <p:sp>
          <p:nvSpPr>
            <p:cNvPr id="33" name="Szövegdoboz 32">
              <a:extLst>
                <a:ext uri="{FF2B5EF4-FFF2-40B4-BE49-F238E27FC236}">
                  <a16:creationId xmlns:a16="http://schemas.microsoft.com/office/drawing/2014/main" id="{A94E5E4C-2B57-3D2B-BF40-9FC1B9724FC6}"/>
                </a:ext>
              </a:extLst>
            </p:cNvPr>
            <p:cNvSpPr txBox="1"/>
            <p:nvPr/>
          </p:nvSpPr>
          <p:spPr>
            <a:xfrm>
              <a:off x="8886211" y="2551765"/>
              <a:ext cx="3148474" cy="324256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pPr algn="ctr"/>
              <a:r>
                <a:rPr lang="hu-HU">
                  <a:latin typeface="Poppins Bold" panose="020B0604020202020204" charset="0"/>
                  <a:cs typeface="Poppins Bold" panose="020B0604020202020204" charset="0"/>
                </a:rPr>
                <a:t>POTEcho </a:t>
              </a:r>
              <a:r>
                <a:rPr lang="hu-HU" u="sng">
                  <a:latin typeface="Poppins Bold" panose="020B0604020202020204" charset="0"/>
                  <a:cs typeface="Poppins Bold" panose="020B0604020202020204" charset="0"/>
                </a:rPr>
                <a:t>Prize Draw</a:t>
              </a:r>
            </a:p>
          </p:txBody>
        </p:sp>
      </p:grpSp>
      <p:grpSp>
        <p:nvGrpSpPr>
          <p:cNvPr id="42" name="Csoportba foglalás 41">
            <a:extLst>
              <a:ext uri="{FF2B5EF4-FFF2-40B4-BE49-F238E27FC236}">
                <a16:creationId xmlns:a16="http://schemas.microsoft.com/office/drawing/2014/main" id="{3375A053-C4E0-4D97-651F-501AF4A3E175}"/>
              </a:ext>
            </a:extLst>
          </p:cNvPr>
          <p:cNvGrpSpPr/>
          <p:nvPr/>
        </p:nvGrpSpPr>
        <p:grpSpPr>
          <a:xfrm>
            <a:off x="573550" y="3572102"/>
            <a:ext cx="7482940" cy="3022071"/>
            <a:chOff x="656877" y="3511216"/>
            <a:chExt cx="7458320" cy="3012133"/>
          </a:xfrm>
        </p:grpSpPr>
        <p:pic>
          <p:nvPicPr>
            <p:cNvPr id="40" name="Kép 39" descr="A képen szöveg, képernyőkép, Betűtípus, menü látható&#10;&#10;Előfordulhat, hogy az AI által létrehozott tartalom helytelen.">
              <a:extLst>
                <a:ext uri="{FF2B5EF4-FFF2-40B4-BE49-F238E27FC236}">
                  <a16:creationId xmlns:a16="http://schemas.microsoft.com/office/drawing/2014/main" id="{0B099AE2-E0FC-DBD1-46E6-C8EFD1F3C50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rcRect t="23512" b="2522"/>
            <a:stretch>
              <a:fillRect/>
            </a:stretch>
          </p:blipFill>
          <p:spPr>
            <a:xfrm>
              <a:off x="656877" y="3607764"/>
              <a:ext cx="1576272" cy="2911406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pic>
          <p:nvPicPr>
            <p:cNvPr id="19" name="Kép 18">
              <a:extLst>
                <a:ext uri="{FF2B5EF4-FFF2-40B4-BE49-F238E27FC236}">
                  <a16:creationId xmlns:a16="http://schemas.microsoft.com/office/drawing/2014/main" id="{A3C7B7BB-EA7C-3874-AE66-BC757475298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553" t="12941" r="2338"/>
            <a:stretch>
              <a:fillRect/>
            </a:stretch>
          </p:blipFill>
          <p:spPr>
            <a:xfrm>
              <a:off x="2201620" y="3511216"/>
              <a:ext cx="5913577" cy="3012133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41" name="Téglalap 40">
              <a:extLst>
                <a:ext uri="{FF2B5EF4-FFF2-40B4-BE49-F238E27FC236}">
                  <a16:creationId xmlns:a16="http://schemas.microsoft.com/office/drawing/2014/main" id="{41679228-A941-3506-E082-63DA7DC37764}"/>
                </a:ext>
              </a:extLst>
            </p:cNvPr>
            <p:cNvSpPr/>
            <p:nvPr/>
          </p:nvSpPr>
          <p:spPr>
            <a:xfrm>
              <a:off x="656877" y="3526476"/>
              <a:ext cx="1544742" cy="87586"/>
            </a:xfrm>
            <a:prstGeom prst="rect">
              <a:avLst/>
            </a:prstGeom>
            <a:solidFill>
              <a:srgbClr val="254857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/>
            </a:p>
          </p:txBody>
        </p:sp>
      </p:grpSp>
      <p:sp>
        <p:nvSpPr>
          <p:cNvPr id="43" name="Szövegdoboz 42">
            <a:extLst>
              <a:ext uri="{FF2B5EF4-FFF2-40B4-BE49-F238E27FC236}">
                <a16:creationId xmlns:a16="http://schemas.microsoft.com/office/drawing/2014/main" id="{28EAE82B-955D-F71C-B323-C4B0A1257B86}"/>
              </a:ext>
            </a:extLst>
          </p:cNvPr>
          <p:cNvSpPr txBox="1"/>
          <p:nvPr/>
        </p:nvSpPr>
        <p:spPr>
          <a:xfrm>
            <a:off x="5276090" y="2363115"/>
            <a:ext cx="3063635" cy="307777"/>
          </a:xfrm>
          <a:prstGeom prst="rect">
            <a:avLst/>
          </a:prstGeom>
          <a:noFill/>
          <a:ln w="19050">
            <a:noFill/>
          </a:ln>
          <a:effectLst/>
        </p:spPr>
        <p:txBody>
          <a:bodyPr wrap="square" rtlCol="0">
            <a:spAutoFit/>
          </a:bodyPr>
          <a:lstStyle/>
          <a:p>
            <a:pPr algn="ctr"/>
            <a:r>
              <a:rPr lang="de-DE" sz="1400">
                <a:solidFill>
                  <a:srgbClr val="121D46"/>
                </a:solidFill>
                <a:latin typeface="Poppins Regular" panose="020B0604020202020204" charset="0"/>
                <a:cs typeface="Poppins Regular" panose="020B0604020202020204" charset="0"/>
              </a:rPr>
              <a:t>Anonymität gewährleistet</a:t>
            </a:r>
            <a:r>
              <a:rPr lang="hu-HU" sz="1400">
                <a:solidFill>
                  <a:srgbClr val="121D46"/>
                </a:solidFill>
                <a:latin typeface="Poppins Regular" panose="020B0604020202020204" charset="0"/>
                <a:cs typeface="Poppins Regular" panose="020B0604020202020204" charset="0"/>
              </a:rPr>
              <a:t>!</a:t>
            </a:r>
            <a:endParaRPr lang="hu-HU" sz="1400" dirty="0">
              <a:solidFill>
                <a:srgbClr val="121D46"/>
              </a:solidFill>
              <a:latin typeface="Poppins Regular" panose="020B0604020202020204" charset="0"/>
              <a:cs typeface="Poppins Regular" panose="020B0604020202020204" charset="0"/>
            </a:endParaRPr>
          </a:p>
        </p:txBody>
      </p:sp>
      <p:pic>
        <p:nvPicPr>
          <p:cNvPr id="47" name="Kép 46" descr="A képen szöveg, képernyőkép, Betűtípus, embléma látható&#10;&#10;Előfordulhat, hogy az AI által létrehozott tartalom helytelen.">
            <a:extLst>
              <a:ext uri="{FF2B5EF4-FFF2-40B4-BE49-F238E27FC236}">
                <a16:creationId xmlns:a16="http://schemas.microsoft.com/office/drawing/2014/main" id="{D53BA74B-89CF-8BA5-04C7-13797F5ED734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7560" t="67742" r="16894"/>
          <a:stretch>
            <a:fillRect/>
          </a:stretch>
        </p:blipFill>
        <p:spPr>
          <a:xfrm>
            <a:off x="5166812" y="1625565"/>
            <a:ext cx="3221088" cy="822345"/>
          </a:xfrm>
          <a:prstGeom prst="rect">
            <a:avLst/>
          </a:prstGeom>
        </p:spPr>
      </p:pic>
      <p:pic>
        <p:nvPicPr>
          <p:cNvPr id="49" name="Kép 48" descr="A képen minta, tér, Grafika, pixel látható&#10;&#10;Előfordulhat, hogy az AI által létrehozott tartalom helytelen.">
            <a:extLst>
              <a:ext uri="{FF2B5EF4-FFF2-40B4-BE49-F238E27FC236}">
                <a16:creationId xmlns:a16="http://schemas.microsoft.com/office/drawing/2014/main" id="{865C7CB0-8CEB-97D8-C92F-67B7A4C7693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28" t="10641" r="11049" b="11473"/>
          <a:stretch>
            <a:fillRect/>
          </a:stretch>
        </p:blipFill>
        <p:spPr>
          <a:xfrm>
            <a:off x="2749708" y="1369073"/>
            <a:ext cx="2050564" cy="2041729"/>
          </a:xfrm>
          <a:prstGeom prst="rect">
            <a:avLst/>
          </a:prstGeom>
        </p:spPr>
      </p:pic>
      <p:pic>
        <p:nvPicPr>
          <p:cNvPr id="50" name="Picture 4" descr="App Store Vector Art, Icons, and Graphics for Free Download">
            <a:extLst>
              <a:ext uri="{FF2B5EF4-FFF2-40B4-BE49-F238E27FC236}">
                <a16:creationId xmlns:a16="http://schemas.microsoft.com/office/drawing/2014/main" id="{13520A62-1E41-4493-CBCE-D6E065906DD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628" t="20671" r="7169" b="20791"/>
          <a:stretch>
            <a:fillRect/>
          </a:stretch>
        </p:blipFill>
        <p:spPr bwMode="auto">
          <a:xfrm>
            <a:off x="573550" y="1497977"/>
            <a:ext cx="1589417" cy="1157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" name="Kép 50">
            <a:extLst>
              <a:ext uri="{FF2B5EF4-FFF2-40B4-BE49-F238E27FC236}">
                <a16:creationId xmlns:a16="http://schemas.microsoft.com/office/drawing/2014/main" id="{64C34B6F-5BBD-68F8-95F6-F50F8C70D8F9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73863" t="21075" r="6083" b="43410"/>
          <a:stretch>
            <a:fillRect/>
          </a:stretch>
        </p:blipFill>
        <p:spPr>
          <a:xfrm>
            <a:off x="6880368" y="148567"/>
            <a:ext cx="825511" cy="822345"/>
          </a:xfrm>
          <a:prstGeom prst="rect">
            <a:avLst/>
          </a:prstGeom>
          <a:ln>
            <a:noFill/>
          </a:ln>
          <a:effectLst/>
        </p:spPr>
      </p:pic>
      <p:sp>
        <p:nvSpPr>
          <p:cNvPr id="3" name="Szövegdoboz 2">
            <a:extLst>
              <a:ext uri="{FF2B5EF4-FFF2-40B4-BE49-F238E27FC236}">
                <a16:creationId xmlns:a16="http://schemas.microsoft.com/office/drawing/2014/main" id="{AF006B36-AFBB-294F-8494-BB8A299E8320}"/>
              </a:ext>
            </a:extLst>
          </p:cNvPr>
          <p:cNvSpPr txBox="1"/>
          <p:nvPr/>
        </p:nvSpPr>
        <p:spPr>
          <a:xfrm>
            <a:off x="8919566" y="344980"/>
            <a:ext cx="2733694" cy="1761617"/>
          </a:xfrm>
          <a:prstGeom prst="roundRect">
            <a:avLst/>
          </a:prstGeom>
        </p:spPr>
        <p:style>
          <a:lnRef idx="2">
            <a:schemeClr val="accent2">
              <a:shade val="15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lvl="0" algn="ctr" defTabSz="914399">
              <a:lnSpc>
                <a:spcPct val="150000"/>
              </a:lnSpc>
              <a:defRPr/>
            </a:pPr>
            <a:r>
              <a:rPr lang="hu-HU" sz="3600">
                <a:solidFill>
                  <a:srgbClr val="121D46"/>
                </a:solidFill>
                <a:latin typeface="Poppins Bold" panose="020B0604020202020204" charset="-18"/>
                <a:cs typeface="Poppins Bold" panose="020B0604020202020204" charset="-18"/>
              </a:rPr>
              <a:t>13. Woche</a:t>
            </a:r>
            <a:r>
              <a:rPr lang="hu-HU" sz="3600" b="1">
                <a:solidFill>
                  <a:srgbClr val="121D46"/>
                </a:solidFill>
                <a:latin typeface="Poppins Bold" panose="020B0604020202020204" charset="-18"/>
                <a:cs typeface="Poppins Bold" panose="020B0604020202020204" charset="-18"/>
              </a:rPr>
              <a:t> </a:t>
            </a:r>
            <a:br>
              <a:rPr lang="hu-HU" sz="3600" b="1">
                <a:solidFill>
                  <a:srgbClr val="121D46"/>
                </a:solidFill>
                <a:latin typeface="Poppins Bold" panose="020B0604020202020204" charset="-18"/>
                <a:cs typeface="Poppins Bold" panose="020B0604020202020204" charset="-18"/>
              </a:rPr>
            </a:br>
            <a:r>
              <a:rPr lang="hu-HU" sz="3200">
                <a:solidFill>
                  <a:srgbClr val="121D46"/>
                </a:solidFill>
                <a:latin typeface="Poppins Regular" panose="020B0604020202020204" charset="0"/>
                <a:cs typeface="Poppins Regular" panose="020B0604020202020204" charset="0"/>
              </a:rPr>
              <a:t>11/23-11/27</a:t>
            </a:r>
            <a:endParaRPr lang="hu-HU" sz="3200" dirty="0">
              <a:solidFill>
                <a:srgbClr val="121D46"/>
              </a:solidFill>
              <a:latin typeface="Poppins regular" panose="00000500000000000000" pitchFamily="2" charset="-18"/>
              <a:cs typeface="Poppins regular" panose="00000500000000000000" pitchFamily="2" charset="-18"/>
            </a:endParaRPr>
          </a:p>
        </p:txBody>
      </p:sp>
      <p:pic>
        <p:nvPicPr>
          <p:cNvPr id="6" name="Kép 5">
            <a:extLst>
              <a:ext uri="{FF2B5EF4-FFF2-40B4-BE49-F238E27FC236}">
                <a16:creationId xmlns:a16="http://schemas.microsoft.com/office/drawing/2014/main" id="{EF2DB0A6-43E8-065D-E5AF-CDB9735EA98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809" r="7155"/>
          <a:stretch>
            <a:fillRect/>
          </a:stretch>
        </p:blipFill>
        <p:spPr>
          <a:xfrm rot="5400000">
            <a:off x="9392263" y="3962279"/>
            <a:ext cx="1839166" cy="191482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0653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20">
        <p:fade/>
      </p:transition>
    </mc:Choice>
    <mc:Fallback xmlns="">
      <p:transition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DEB3ADD-40BB-BD40-E085-A7747EF0B2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Téglalap 35">
            <a:extLst>
              <a:ext uri="{FF2B5EF4-FFF2-40B4-BE49-F238E27FC236}">
                <a16:creationId xmlns:a16="http://schemas.microsoft.com/office/drawing/2014/main" id="{3DCCE000-55A8-C695-002B-67D8625FC7CC}"/>
              </a:ext>
            </a:extLst>
          </p:cNvPr>
          <p:cNvSpPr/>
          <p:nvPr/>
        </p:nvSpPr>
        <p:spPr>
          <a:xfrm>
            <a:off x="9283788" y="5911109"/>
            <a:ext cx="2731231" cy="63330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35" name="Szövegdoboz 34">
            <a:extLst>
              <a:ext uri="{FF2B5EF4-FFF2-40B4-BE49-F238E27FC236}">
                <a16:creationId xmlns:a16="http://schemas.microsoft.com/office/drawing/2014/main" id="{B1BCDE5D-9C6B-593A-19BB-350BAD046FDA}"/>
              </a:ext>
            </a:extLst>
          </p:cNvPr>
          <p:cNvSpPr txBox="1"/>
          <p:nvPr/>
        </p:nvSpPr>
        <p:spPr>
          <a:xfrm>
            <a:off x="8950156" y="2276308"/>
            <a:ext cx="2733694" cy="4324322"/>
          </a:xfrm>
          <a:prstGeom prst="rect">
            <a:avLst/>
          </a:prstGeom>
          <a:solidFill>
            <a:schemeClr val="tx2">
              <a:lumMod val="60000"/>
              <a:lumOff val="40000"/>
              <a:alpha val="10000"/>
            </a:schemeClr>
          </a:solidFill>
          <a:ln w="19050">
            <a:solidFill>
              <a:schemeClr val="accent1">
                <a:lumMod val="75000"/>
              </a:schemeClr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endParaRPr lang="hu-HU" sz="1600" b="1" dirty="0">
              <a:solidFill>
                <a:srgbClr val="FF0000"/>
              </a:solidFill>
            </a:endParaRPr>
          </a:p>
        </p:txBody>
      </p:sp>
      <p:sp>
        <p:nvSpPr>
          <p:cNvPr id="2" name="Cím 1">
            <a:extLst>
              <a:ext uri="{FF2B5EF4-FFF2-40B4-BE49-F238E27FC236}">
                <a16:creationId xmlns:a16="http://schemas.microsoft.com/office/drawing/2014/main" id="{42DC17EF-90E9-71C8-0EE3-B44EDB841F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5071" y="298478"/>
            <a:ext cx="10749375" cy="554400"/>
          </a:xfrm>
        </p:spPr>
        <p:txBody>
          <a:bodyPr/>
          <a:lstStyle/>
          <a:p>
            <a:r>
              <a:rPr lang="hu-HU"/>
              <a:t>Visszajelzés POTEcho-n keresztül</a:t>
            </a:r>
            <a:endParaRPr lang="hu-HU">
              <a:latin typeface="Poppins Bold" panose="020B0604020202020204" charset="0"/>
              <a:cs typeface="Poppins Bold" panose="020B0604020202020204" charset="0"/>
            </a:endParaRPr>
          </a:p>
        </p:txBody>
      </p:sp>
      <p:sp>
        <p:nvSpPr>
          <p:cNvPr id="4" name="Szöveg helye 3">
            <a:extLst>
              <a:ext uri="{FF2B5EF4-FFF2-40B4-BE49-F238E27FC236}">
                <a16:creationId xmlns:a16="http://schemas.microsoft.com/office/drawing/2014/main" id="{73D318BA-58FC-D121-E8D8-E3DDBA061CB0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784380" y="941270"/>
            <a:ext cx="10160785" cy="4096037"/>
          </a:xfrm>
        </p:spPr>
        <p:txBody>
          <a:bodyPr/>
          <a:lstStyle/>
          <a:p>
            <a:pPr marL="0" indent="0">
              <a:buNone/>
            </a:pPr>
            <a:r>
              <a:rPr lang="hu-HU">
                <a:latin typeface="Poppins Regular" panose="020B0604020202020204" charset="0"/>
                <a:cs typeface="Poppins Regular" panose="020B0604020202020204" charset="0"/>
              </a:rPr>
              <a:t>Applikáció    vagy       </a:t>
            </a:r>
            <a:r>
              <a:rPr lang="de-DE">
                <a:latin typeface="Poppins Regular" panose="020B0604020202020204" charset="0"/>
                <a:cs typeface="Poppins Regular" panose="020B0604020202020204" charset="0"/>
              </a:rPr>
              <a:t>potecho.pte.hu</a:t>
            </a:r>
            <a:endParaRPr lang="hu-HU">
              <a:latin typeface="Poppins Regular" panose="020B0604020202020204" charset="0"/>
              <a:cs typeface="Poppins Regular" panose="020B0604020202020204" charset="0"/>
            </a:endParaRPr>
          </a:p>
        </p:txBody>
      </p:sp>
      <p:grpSp>
        <p:nvGrpSpPr>
          <p:cNvPr id="34" name="Csoportba foglalás 33">
            <a:extLst>
              <a:ext uri="{FF2B5EF4-FFF2-40B4-BE49-F238E27FC236}">
                <a16:creationId xmlns:a16="http://schemas.microsoft.com/office/drawing/2014/main" id="{F11F42DF-C36C-1DA1-B47D-0AC638991A1D}"/>
              </a:ext>
            </a:extLst>
          </p:cNvPr>
          <p:cNvGrpSpPr/>
          <p:nvPr/>
        </p:nvGrpSpPr>
        <p:grpSpPr>
          <a:xfrm>
            <a:off x="8754440" y="2384140"/>
            <a:ext cx="3151315" cy="4063737"/>
            <a:chOff x="8886209" y="2551765"/>
            <a:chExt cx="3148476" cy="4060075"/>
          </a:xfrm>
          <a:noFill/>
        </p:grpSpPr>
        <p:sp>
          <p:nvSpPr>
            <p:cNvPr id="9" name="Szövegdoboz 8">
              <a:extLst>
                <a:ext uri="{FF2B5EF4-FFF2-40B4-BE49-F238E27FC236}">
                  <a16:creationId xmlns:a16="http://schemas.microsoft.com/office/drawing/2014/main" id="{AC98B12D-4FFA-C220-634B-D72BBC9DC052}"/>
                </a:ext>
              </a:extLst>
            </p:cNvPr>
            <p:cNvSpPr txBox="1"/>
            <p:nvPr/>
          </p:nvSpPr>
          <p:spPr>
            <a:xfrm>
              <a:off x="8886210" y="2917056"/>
              <a:ext cx="3148474" cy="461249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pPr algn="ctr"/>
              <a:r>
                <a:rPr lang="hu-HU" sz="1200">
                  <a:latin typeface="Poppins Regular" panose="020B0604020202020204" charset="0"/>
                  <a:cs typeface="Poppins Regular" panose="020B0604020202020204" charset="0"/>
                </a:rPr>
                <a:t>Feltétel: legalább</a:t>
              </a:r>
              <a:br>
                <a:rPr lang="hu-HU" sz="1200">
                  <a:latin typeface="Poppins Regular" panose="020B0604020202020204" charset="0"/>
                  <a:cs typeface="Poppins Regular" panose="020B0604020202020204" charset="0"/>
                </a:rPr>
              </a:br>
              <a:r>
                <a:rPr lang="hu-HU" sz="1200">
                  <a:latin typeface="Poppins Regular" panose="020B0604020202020204" charset="0"/>
                  <a:cs typeface="Poppins Regular" panose="020B0604020202020204" charset="0"/>
                </a:rPr>
                <a:t>5 kitöltés ezen a héten</a:t>
              </a:r>
              <a:r>
                <a:rPr lang="de-DE" sz="1200">
                  <a:latin typeface="Poppins Regular" panose="020B0604020202020204" charset="0"/>
                  <a:cs typeface="Poppins Regular" panose="020B0604020202020204" charset="0"/>
                </a:rPr>
                <a:t>!</a:t>
              </a:r>
              <a:endParaRPr lang="hu-HU" sz="1200">
                <a:latin typeface="Poppins Regular" panose="020B0604020202020204" charset="0"/>
                <a:cs typeface="Poppins Regular" panose="020B0604020202020204" charset="0"/>
              </a:endParaRPr>
            </a:p>
          </p:txBody>
        </p:sp>
        <p:sp>
          <p:nvSpPr>
            <p:cNvPr id="21" name="Szövegdoboz 20">
              <a:extLst>
                <a:ext uri="{FF2B5EF4-FFF2-40B4-BE49-F238E27FC236}">
                  <a16:creationId xmlns:a16="http://schemas.microsoft.com/office/drawing/2014/main" id="{EA7F1CD1-156A-8E1A-B042-30D0D96E7268}"/>
                </a:ext>
              </a:extLst>
            </p:cNvPr>
            <p:cNvSpPr txBox="1"/>
            <p:nvPr/>
          </p:nvSpPr>
          <p:spPr>
            <a:xfrm>
              <a:off x="8886210" y="3436235"/>
              <a:ext cx="3148474" cy="523220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pPr algn="ctr" rtl="0">
                <a:buNone/>
              </a:pPr>
              <a:r>
                <a:rPr lang="hu-HU" sz="1400" b="0" i="0">
                  <a:solidFill>
                    <a:srgbClr val="000000"/>
                  </a:solidFill>
                  <a:effectLst/>
                  <a:latin typeface="Poppins Bold" panose="020B0604020202020204" charset="0"/>
                  <a:cs typeface="Poppins Bold" panose="020B0604020202020204" charset="0"/>
                </a:rPr>
                <a:t>5 DARAB</a:t>
              </a:r>
              <a:endParaRPr lang="hu-HU" sz="1400">
                <a:effectLst/>
                <a:latin typeface="Poppins Bold" panose="020B0604020202020204" charset="0"/>
                <a:cs typeface="Poppins Bold" panose="020B0604020202020204" charset="0"/>
              </a:endParaRPr>
            </a:p>
            <a:p>
              <a:pPr algn="ctr" rtl="0">
                <a:buNone/>
              </a:pPr>
              <a:r>
                <a:rPr lang="hu-HU" sz="1400">
                  <a:solidFill>
                    <a:srgbClr val="FF3131"/>
                  </a:solidFill>
                  <a:latin typeface="Poppins Bold" panose="020B0604020202020204" charset="0"/>
                  <a:cs typeface="Poppins Bold" panose="020B0604020202020204" charset="0"/>
                </a:rPr>
                <a:t>PTE ÁOK KULACS</a:t>
              </a:r>
              <a:endParaRPr lang="hu-HU" sz="1400">
                <a:effectLst/>
                <a:latin typeface="Poppins Bold" panose="020B0604020202020204" charset="0"/>
                <a:cs typeface="Poppins Bold" panose="020B0604020202020204" charset="0"/>
              </a:endParaRPr>
            </a:p>
          </p:txBody>
        </p:sp>
        <p:sp>
          <p:nvSpPr>
            <p:cNvPr id="27" name="Szövegdoboz 26">
              <a:extLst>
                <a:ext uri="{FF2B5EF4-FFF2-40B4-BE49-F238E27FC236}">
                  <a16:creationId xmlns:a16="http://schemas.microsoft.com/office/drawing/2014/main" id="{C16E048B-A39C-FC61-E7DC-4353771A7BE8}"/>
                </a:ext>
              </a:extLst>
            </p:cNvPr>
            <p:cNvSpPr txBox="1"/>
            <p:nvPr/>
          </p:nvSpPr>
          <p:spPr>
            <a:xfrm>
              <a:off x="8886209" y="6350230"/>
              <a:ext cx="3148474" cy="261610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pPr algn="ctr"/>
              <a:r>
                <a:rPr lang="hu-HU" sz="1100">
                  <a:latin typeface="Poppins Regular" panose="020B0604020202020204" charset="0"/>
                  <a:cs typeface="Poppins Regular" panose="020B0604020202020204" charset="0"/>
                </a:rPr>
                <a:t>Támogató: </a:t>
              </a:r>
              <a:r>
                <a:rPr lang="hu-HU" sz="1100" i="1">
                  <a:latin typeface="Poppins Regular" panose="020B0604020202020204" charset="0"/>
                  <a:cs typeface="Poppins Regular" panose="020B0604020202020204" charset="0"/>
                </a:rPr>
                <a:t>PTE ÁOK</a:t>
              </a:r>
            </a:p>
          </p:txBody>
        </p:sp>
        <p:sp>
          <p:nvSpPr>
            <p:cNvPr id="33" name="Szövegdoboz 32">
              <a:extLst>
                <a:ext uri="{FF2B5EF4-FFF2-40B4-BE49-F238E27FC236}">
                  <a16:creationId xmlns:a16="http://schemas.microsoft.com/office/drawing/2014/main" id="{0329A40B-7464-0A99-741D-40C36A59A68D}"/>
                </a:ext>
              </a:extLst>
            </p:cNvPr>
            <p:cNvSpPr txBox="1"/>
            <p:nvPr/>
          </p:nvSpPr>
          <p:spPr>
            <a:xfrm>
              <a:off x="8886211" y="2551765"/>
              <a:ext cx="3148474" cy="324256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pPr algn="ctr"/>
              <a:r>
                <a:rPr lang="hu-HU">
                  <a:latin typeface="Poppins Bold" panose="020B0604020202020204" charset="0"/>
                  <a:cs typeface="Poppins Bold" panose="020B0604020202020204" charset="0"/>
                </a:rPr>
                <a:t>POTEcho </a:t>
              </a:r>
              <a:r>
                <a:rPr lang="hu-HU" u="sng">
                  <a:latin typeface="Poppins Bold" panose="020B0604020202020204" charset="0"/>
                  <a:cs typeface="Poppins Bold" panose="020B0604020202020204" charset="0"/>
                </a:rPr>
                <a:t>Sorsolás</a:t>
              </a:r>
            </a:p>
          </p:txBody>
        </p:sp>
      </p:grpSp>
      <p:pic>
        <p:nvPicPr>
          <p:cNvPr id="19" name="Kép 18">
            <a:extLst>
              <a:ext uri="{FF2B5EF4-FFF2-40B4-BE49-F238E27FC236}">
                <a16:creationId xmlns:a16="http://schemas.microsoft.com/office/drawing/2014/main" id="{E1565667-E2B9-DA5F-1CA3-A3AE8C407FD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1" t="12941" r="2338"/>
          <a:stretch>
            <a:fillRect/>
          </a:stretch>
        </p:blipFill>
        <p:spPr>
          <a:xfrm>
            <a:off x="573550" y="3572105"/>
            <a:ext cx="7482940" cy="302207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3" name="Szövegdoboz 42">
            <a:extLst>
              <a:ext uri="{FF2B5EF4-FFF2-40B4-BE49-F238E27FC236}">
                <a16:creationId xmlns:a16="http://schemas.microsoft.com/office/drawing/2014/main" id="{4DE0D6EB-C300-B871-A800-D7A3B04C69A5}"/>
              </a:ext>
            </a:extLst>
          </p:cNvPr>
          <p:cNvSpPr txBox="1"/>
          <p:nvPr/>
        </p:nvSpPr>
        <p:spPr>
          <a:xfrm>
            <a:off x="5233782" y="2479402"/>
            <a:ext cx="3063635" cy="307777"/>
          </a:xfrm>
          <a:prstGeom prst="rect">
            <a:avLst/>
          </a:prstGeom>
          <a:noFill/>
          <a:ln w="19050">
            <a:noFill/>
          </a:ln>
          <a:effectLst/>
        </p:spPr>
        <p:txBody>
          <a:bodyPr wrap="square" rtlCol="0">
            <a:spAutoFit/>
          </a:bodyPr>
          <a:lstStyle/>
          <a:p>
            <a:pPr algn="ctr"/>
            <a:r>
              <a:rPr lang="hu-HU" sz="1400">
                <a:solidFill>
                  <a:srgbClr val="121D46"/>
                </a:solidFill>
                <a:latin typeface="Poppins Regular" panose="020B0604020202020204" charset="0"/>
                <a:cs typeface="Poppins Regular" panose="020B0604020202020204" charset="0"/>
              </a:rPr>
              <a:t>Anonimitás biztosított</a:t>
            </a:r>
            <a:endParaRPr lang="hu-HU" sz="1400" dirty="0">
              <a:solidFill>
                <a:srgbClr val="121D46"/>
              </a:solidFill>
              <a:latin typeface="Poppins Regular" panose="020B0604020202020204" charset="0"/>
              <a:cs typeface="Poppins Regular" panose="020B0604020202020204" charset="0"/>
            </a:endParaRPr>
          </a:p>
        </p:txBody>
      </p:sp>
      <p:pic>
        <p:nvPicPr>
          <p:cNvPr id="49" name="Kép 48" descr="A képen minta, tér, Grafika, pixel látható&#10;&#10;Előfordulhat, hogy az AI által létrehozott tartalom helytelen.">
            <a:extLst>
              <a:ext uri="{FF2B5EF4-FFF2-40B4-BE49-F238E27FC236}">
                <a16:creationId xmlns:a16="http://schemas.microsoft.com/office/drawing/2014/main" id="{AD5600E5-EF4E-C905-D0E3-F0D220804AD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28" t="10641" r="11049" b="11473"/>
          <a:stretch>
            <a:fillRect/>
          </a:stretch>
        </p:blipFill>
        <p:spPr>
          <a:xfrm>
            <a:off x="2749708" y="1369073"/>
            <a:ext cx="2050564" cy="2041729"/>
          </a:xfrm>
          <a:prstGeom prst="rect">
            <a:avLst/>
          </a:prstGeom>
        </p:spPr>
      </p:pic>
      <p:pic>
        <p:nvPicPr>
          <p:cNvPr id="50" name="Picture 4" descr="App Store Vector Art, Icons, and Graphics for Free Download">
            <a:extLst>
              <a:ext uri="{FF2B5EF4-FFF2-40B4-BE49-F238E27FC236}">
                <a16:creationId xmlns:a16="http://schemas.microsoft.com/office/drawing/2014/main" id="{9BC058CD-78B1-DC87-6F0E-16FF331F7AF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628" t="20671" r="7169" b="20791"/>
          <a:stretch>
            <a:fillRect/>
          </a:stretch>
        </p:blipFill>
        <p:spPr bwMode="auto">
          <a:xfrm>
            <a:off x="573550" y="1458161"/>
            <a:ext cx="1589417" cy="1157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" name="Kép 50">
            <a:extLst>
              <a:ext uri="{FF2B5EF4-FFF2-40B4-BE49-F238E27FC236}">
                <a16:creationId xmlns:a16="http://schemas.microsoft.com/office/drawing/2014/main" id="{366C0499-1D4B-23A4-B2E3-B4D36203EB09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73863" t="21075" r="6083" b="43410"/>
          <a:stretch>
            <a:fillRect/>
          </a:stretch>
        </p:blipFill>
        <p:spPr>
          <a:xfrm>
            <a:off x="6943430" y="164505"/>
            <a:ext cx="825511" cy="822345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5" name="Kép 4" descr="A képen szöveg, Betűtípus, embléma, Grafika látható&#10;&#10;Előfordulhat, hogy az AI által létrehozott tartalom helytelen.">
            <a:extLst>
              <a:ext uri="{FF2B5EF4-FFF2-40B4-BE49-F238E27FC236}">
                <a16:creationId xmlns:a16="http://schemas.microsoft.com/office/drawing/2014/main" id="{C7116AB7-7764-1DED-BB15-06BEAED6334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086666" y="1508896"/>
            <a:ext cx="3445870" cy="1012664"/>
          </a:xfrm>
          <a:prstGeom prst="rect">
            <a:avLst/>
          </a:prstGeom>
        </p:spPr>
      </p:pic>
      <p:sp>
        <p:nvSpPr>
          <p:cNvPr id="6" name="Szövegdoboz 5">
            <a:extLst>
              <a:ext uri="{FF2B5EF4-FFF2-40B4-BE49-F238E27FC236}">
                <a16:creationId xmlns:a16="http://schemas.microsoft.com/office/drawing/2014/main" id="{EE10EB52-3CFE-5F20-62BD-45D3CEBAECC0}"/>
              </a:ext>
            </a:extLst>
          </p:cNvPr>
          <p:cNvSpPr txBox="1"/>
          <p:nvPr/>
        </p:nvSpPr>
        <p:spPr>
          <a:xfrm>
            <a:off x="8910989" y="345955"/>
            <a:ext cx="2733694" cy="1372291"/>
          </a:xfrm>
          <a:prstGeom prst="roundRect">
            <a:avLst/>
          </a:prstGeom>
        </p:spPr>
        <p:style>
          <a:lnRef idx="2">
            <a:schemeClr val="accent2">
              <a:shade val="15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lvl="0" algn="ctr" defTabSz="914399">
              <a:lnSpc>
                <a:spcPct val="150000"/>
              </a:lnSpc>
              <a:defRPr/>
            </a:pPr>
            <a:r>
              <a:rPr kumimoji="0" lang="hu-HU" sz="2800" i="0" u="none" strike="noStrike" kern="1200" cap="none" spc="0" normalizeH="0" baseline="0" noProof="0">
                <a:ln>
                  <a:noFill/>
                </a:ln>
                <a:solidFill>
                  <a:srgbClr val="121D46"/>
                </a:solidFill>
                <a:effectLst/>
                <a:uLnTx/>
                <a:uFillTx/>
                <a:latin typeface="Poppins Bold" panose="020B0604020202020204" charset="-18"/>
                <a:ea typeface="+mn-ea"/>
                <a:cs typeface="Poppins Bold" panose="020B0604020202020204" charset="-18"/>
              </a:rPr>
              <a:t>14. hét</a:t>
            </a:r>
            <a:r>
              <a:rPr kumimoji="0" lang="hu-HU" sz="2800" b="1" i="0" u="none" strike="noStrike" kern="1200" cap="none" spc="0" normalizeH="0" baseline="0" noProof="0">
                <a:ln>
                  <a:noFill/>
                </a:ln>
                <a:solidFill>
                  <a:srgbClr val="121D46"/>
                </a:solidFill>
                <a:effectLst/>
                <a:uLnTx/>
                <a:uFillTx/>
                <a:latin typeface="Poppins Bold" panose="020B0604020202020204" charset="-18"/>
                <a:ea typeface="+mn-ea"/>
                <a:cs typeface="Poppins Bold" panose="020B0604020202020204" charset="-18"/>
              </a:rPr>
              <a:t> </a:t>
            </a:r>
            <a:br>
              <a:rPr kumimoji="0" lang="hu-HU" sz="2800" b="1" i="0" u="none" strike="noStrike" kern="1200" cap="none" spc="0" normalizeH="0" baseline="0" noProof="0">
                <a:ln>
                  <a:noFill/>
                </a:ln>
                <a:solidFill>
                  <a:srgbClr val="121D46"/>
                </a:solidFill>
                <a:effectLst/>
                <a:uLnTx/>
                <a:uFillTx/>
                <a:latin typeface="Poppins Bold" panose="020B0604020202020204" charset="-18"/>
                <a:ea typeface="+mn-ea"/>
                <a:cs typeface="Poppins Bold" panose="020B0604020202020204" charset="-18"/>
              </a:rPr>
            </a:br>
            <a:r>
              <a:rPr lang="hu-HU" sz="2400">
                <a:solidFill>
                  <a:srgbClr val="121D46"/>
                </a:solidFill>
                <a:latin typeface="Poppins Regular" panose="020B0604020202020204" charset="0"/>
                <a:cs typeface="Poppins Regular" panose="020B0604020202020204" charset="0"/>
              </a:rPr>
              <a:t>11/30-12/04</a:t>
            </a:r>
            <a:endParaRPr kumimoji="0" lang="hu-HU" sz="2400" b="0" i="0" u="none" strike="noStrike" kern="1200" cap="none" spc="0" normalizeH="0" baseline="0" noProof="0" dirty="0">
              <a:ln>
                <a:noFill/>
              </a:ln>
              <a:solidFill>
                <a:srgbClr val="121D46"/>
              </a:solidFill>
              <a:effectLst/>
              <a:uLnTx/>
              <a:uFillTx/>
              <a:latin typeface="Poppins regular" panose="00000500000000000000" pitchFamily="2" charset="-18"/>
              <a:ea typeface="+mn-ea"/>
              <a:cs typeface="Poppins regular" panose="00000500000000000000" pitchFamily="2" charset="-18"/>
            </a:endParaRPr>
          </a:p>
        </p:txBody>
      </p:sp>
      <p:grpSp>
        <p:nvGrpSpPr>
          <p:cNvPr id="3" name="Csoportba foglalás 2">
            <a:extLst>
              <a:ext uri="{FF2B5EF4-FFF2-40B4-BE49-F238E27FC236}">
                <a16:creationId xmlns:a16="http://schemas.microsoft.com/office/drawing/2014/main" id="{62A613B1-5C5A-4609-2E72-E061356C4D1D}"/>
              </a:ext>
            </a:extLst>
          </p:cNvPr>
          <p:cNvGrpSpPr/>
          <p:nvPr/>
        </p:nvGrpSpPr>
        <p:grpSpPr>
          <a:xfrm>
            <a:off x="9514847" y="3924256"/>
            <a:ext cx="1626032" cy="2165234"/>
            <a:chOff x="9514847" y="3924256"/>
            <a:chExt cx="1626032" cy="2165234"/>
          </a:xfrm>
        </p:grpSpPr>
        <p:pic>
          <p:nvPicPr>
            <p:cNvPr id="7" name="Kép 6">
              <a:extLst>
                <a:ext uri="{FF2B5EF4-FFF2-40B4-BE49-F238E27FC236}">
                  <a16:creationId xmlns:a16="http://schemas.microsoft.com/office/drawing/2014/main" id="{3B254E56-C130-027B-DDF5-D0A5AC95799E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backgroundRemoval t="3891" b="95720" l="9845" r="88601">
                          <a14:foregroundMark x1="39378" y1="4669" x2="60104" y2="4669"/>
                          <a14:foregroundMark x1="31606" y1="90272" x2="66839" y2="96109"/>
                          <a14:foregroundMark x1="66839" y1="96109" x2="33161" y2="91829"/>
                          <a14:foregroundMark x1="33161" y1="91829" x2="63212" y2="92996"/>
                          <a14:foregroundMark x1="63212" y1="92996" x2="34715" y2="92996"/>
                          <a14:foregroundMark x1="34715" y1="95331" x2="67358" y2="95720"/>
                          <a14:foregroundMark x1="67358" y1="95720" x2="31088" y2="95331"/>
                          <a14:foregroundMark x1="38342" y1="8171" x2="40933" y2="8171"/>
                          <a14:foregroundMark x1="61140" y1="6615" x2="38342" y2="5837"/>
                        </a14:backgroundRemoval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9514847" y="3924256"/>
              <a:ext cx="1626032" cy="2165234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pic>
          <p:nvPicPr>
            <p:cNvPr id="8" name="Kép 7">
              <a:extLst>
                <a:ext uri="{FF2B5EF4-FFF2-40B4-BE49-F238E27FC236}">
                  <a16:creationId xmlns:a16="http://schemas.microsoft.com/office/drawing/2014/main" id="{8F1250EB-F125-A785-8CE5-4E01CF36F177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backgroundRemoval t="3891" b="95720" l="9845" r="88601">
                          <a14:foregroundMark x1="39378" y1="4669" x2="60104" y2="4669"/>
                          <a14:foregroundMark x1="31606" y1="90272" x2="66839" y2="96109"/>
                          <a14:foregroundMark x1="66839" y1="96109" x2="33161" y2="91829"/>
                          <a14:foregroundMark x1="33161" y1="91829" x2="63212" y2="92996"/>
                          <a14:foregroundMark x1="63212" y1="92996" x2="34715" y2="92996"/>
                          <a14:foregroundMark x1="34715" y1="95331" x2="67358" y2="95720"/>
                          <a14:foregroundMark x1="67358" y1="95720" x2="31088" y2="95331"/>
                          <a14:foregroundMark x1="38342" y1="8171" x2="40933" y2="8171"/>
                          <a14:foregroundMark x1="61140" y1="6615" x2="38342" y2="5837"/>
                        </a14:backgroundRemoval>
                      </a14:imgEffect>
                    </a14:imgLayer>
                  </a14:imgProps>
                </a:ext>
              </a:extLst>
            </a:blip>
            <a:srcRect t="54083" b="31457"/>
            <a:stretch>
              <a:fillRect/>
            </a:stretch>
          </p:blipFill>
          <p:spPr>
            <a:xfrm>
              <a:off x="9514847" y="5439902"/>
              <a:ext cx="1626032" cy="502737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</p:grpSp>
    </p:spTree>
    <p:extLst>
      <p:ext uri="{BB962C8B-B14F-4D97-AF65-F5344CB8AC3E}">
        <p14:creationId xmlns:p14="http://schemas.microsoft.com/office/powerpoint/2010/main" val="1480365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20">
        <p:fade/>
      </p:transition>
    </mc:Choice>
    <mc:Fallback xmlns="">
      <p:transition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EBD24BA-1433-8580-3976-EB09C2B279D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Kép 6" descr="A képen szöveg, képernyőkép, Betűtípus, tervezés látható&#10;&#10;Előfordulhat, hogy az AI által létrehozott tartalom helytelen.">
            <a:extLst>
              <a:ext uri="{FF2B5EF4-FFF2-40B4-BE49-F238E27FC236}">
                <a16:creationId xmlns:a16="http://schemas.microsoft.com/office/drawing/2014/main" id="{1F8C31F1-552E-10DF-E726-401A1FBEBB3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4423" b="246"/>
          <a:stretch>
            <a:fillRect/>
          </a:stretch>
        </p:blipFill>
        <p:spPr>
          <a:xfrm>
            <a:off x="584060" y="3578551"/>
            <a:ext cx="1529845" cy="3022079"/>
          </a:xfrm>
          <a:prstGeom prst="rect">
            <a:avLst/>
          </a:prstGeom>
        </p:spPr>
      </p:pic>
      <p:sp>
        <p:nvSpPr>
          <p:cNvPr id="36" name="Téglalap 35">
            <a:extLst>
              <a:ext uri="{FF2B5EF4-FFF2-40B4-BE49-F238E27FC236}">
                <a16:creationId xmlns:a16="http://schemas.microsoft.com/office/drawing/2014/main" id="{EE81DEBC-4B5E-BC61-F12D-E7C0B7A95E88}"/>
              </a:ext>
            </a:extLst>
          </p:cNvPr>
          <p:cNvSpPr/>
          <p:nvPr/>
        </p:nvSpPr>
        <p:spPr>
          <a:xfrm>
            <a:off x="9283788" y="5911109"/>
            <a:ext cx="2731231" cy="63330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35" name="Szövegdoboz 34">
            <a:extLst>
              <a:ext uri="{FF2B5EF4-FFF2-40B4-BE49-F238E27FC236}">
                <a16:creationId xmlns:a16="http://schemas.microsoft.com/office/drawing/2014/main" id="{4F3A8436-FF2C-F731-38B6-6F48BFD3FDFA}"/>
              </a:ext>
            </a:extLst>
          </p:cNvPr>
          <p:cNvSpPr txBox="1"/>
          <p:nvPr/>
        </p:nvSpPr>
        <p:spPr>
          <a:xfrm>
            <a:off x="8950156" y="2276308"/>
            <a:ext cx="2733694" cy="4324322"/>
          </a:xfrm>
          <a:prstGeom prst="rect">
            <a:avLst/>
          </a:prstGeom>
          <a:solidFill>
            <a:schemeClr val="tx2">
              <a:lumMod val="60000"/>
              <a:lumOff val="40000"/>
              <a:alpha val="10000"/>
            </a:schemeClr>
          </a:solidFill>
          <a:ln w="19050">
            <a:solidFill>
              <a:schemeClr val="accent1">
                <a:lumMod val="75000"/>
              </a:schemeClr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endParaRPr lang="hu-HU" sz="1600" b="1" dirty="0">
              <a:solidFill>
                <a:srgbClr val="FF0000"/>
              </a:solidFill>
            </a:endParaRPr>
          </a:p>
        </p:txBody>
      </p:sp>
      <p:sp>
        <p:nvSpPr>
          <p:cNvPr id="2" name="Cím 1">
            <a:extLst>
              <a:ext uri="{FF2B5EF4-FFF2-40B4-BE49-F238E27FC236}">
                <a16:creationId xmlns:a16="http://schemas.microsoft.com/office/drawing/2014/main" id="{CB884878-C7C8-4B24-8733-1B99F6FEA1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5071" y="298478"/>
            <a:ext cx="10749375" cy="554400"/>
          </a:xfrm>
        </p:spPr>
        <p:txBody>
          <a:bodyPr/>
          <a:lstStyle/>
          <a:p>
            <a:r>
              <a:rPr lang="hu-HU"/>
              <a:t>Feedback through POTEcho</a:t>
            </a:r>
            <a:endParaRPr lang="hu-HU">
              <a:latin typeface="Poppins Bold" panose="020B0604020202020204" charset="0"/>
              <a:cs typeface="Poppins Bold" panose="020B0604020202020204" charset="0"/>
            </a:endParaRPr>
          </a:p>
        </p:txBody>
      </p:sp>
      <p:sp>
        <p:nvSpPr>
          <p:cNvPr id="4" name="Szöveg helye 3">
            <a:extLst>
              <a:ext uri="{FF2B5EF4-FFF2-40B4-BE49-F238E27FC236}">
                <a16:creationId xmlns:a16="http://schemas.microsoft.com/office/drawing/2014/main" id="{8D310399-F1DF-2913-9168-09E8C1B79E68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107440" y="921972"/>
            <a:ext cx="10160785" cy="4096037"/>
          </a:xfrm>
        </p:spPr>
        <p:txBody>
          <a:bodyPr/>
          <a:lstStyle/>
          <a:p>
            <a:pPr marL="0" indent="0">
              <a:buNone/>
            </a:pPr>
            <a:r>
              <a:rPr lang="de-DE">
                <a:latin typeface="Poppins Regular" panose="020B0604020202020204" charset="0"/>
                <a:cs typeface="Poppins Regular" panose="020B0604020202020204" charset="0"/>
              </a:rPr>
              <a:t>App </a:t>
            </a:r>
            <a:r>
              <a:rPr lang="hu-HU">
                <a:latin typeface="Poppins Regular" panose="020B0604020202020204" charset="0"/>
                <a:cs typeface="Poppins Regular" panose="020B0604020202020204" charset="0"/>
              </a:rPr>
              <a:t>	  or</a:t>
            </a:r>
            <a:r>
              <a:rPr lang="de-DE">
                <a:latin typeface="Poppins Regular" panose="020B0604020202020204" charset="0"/>
                <a:cs typeface="Poppins Regular" panose="020B0604020202020204" charset="0"/>
              </a:rPr>
              <a:t> </a:t>
            </a:r>
            <a:r>
              <a:rPr lang="hu-HU">
                <a:latin typeface="Poppins Regular" panose="020B0604020202020204" charset="0"/>
                <a:cs typeface="Poppins Regular" panose="020B0604020202020204" charset="0"/>
              </a:rPr>
              <a:t>	</a:t>
            </a:r>
            <a:r>
              <a:rPr lang="de-DE">
                <a:latin typeface="Poppins Regular" panose="020B0604020202020204" charset="0"/>
                <a:cs typeface="Poppins Regular" panose="020B0604020202020204" charset="0"/>
              </a:rPr>
              <a:t>potecho.pte.hu</a:t>
            </a:r>
            <a:endParaRPr lang="hu-HU">
              <a:latin typeface="Poppins Regular" panose="020B0604020202020204" charset="0"/>
              <a:cs typeface="Poppins Regular" panose="020B0604020202020204" charset="0"/>
            </a:endParaRPr>
          </a:p>
        </p:txBody>
      </p:sp>
      <p:grpSp>
        <p:nvGrpSpPr>
          <p:cNvPr id="34" name="Csoportba foglalás 33">
            <a:extLst>
              <a:ext uri="{FF2B5EF4-FFF2-40B4-BE49-F238E27FC236}">
                <a16:creationId xmlns:a16="http://schemas.microsoft.com/office/drawing/2014/main" id="{F92FE7CA-F0FC-0D0C-37EE-6F75622CDC93}"/>
              </a:ext>
            </a:extLst>
          </p:cNvPr>
          <p:cNvGrpSpPr/>
          <p:nvPr/>
        </p:nvGrpSpPr>
        <p:grpSpPr>
          <a:xfrm>
            <a:off x="8754440" y="2384140"/>
            <a:ext cx="3151315" cy="4063737"/>
            <a:chOff x="8886209" y="2551765"/>
            <a:chExt cx="3148476" cy="4060075"/>
          </a:xfrm>
          <a:noFill/>
        </p:grpSpPr>
        <p:sp>
          <p:nvSpPr>
            <p:cNvPr id="9" name="Szövegdoboz 8">
              <a:extLst>
                <a:ext uri="{FF2B5EF4-FFF2-40B4-BE49-F238E27FC236}">
                  <a16:creationId xmlns:a16="http://schemas.microsoft.com/office/drawing/2014/main" id="{14B8DC8E-A49D-0E2D-5AF3-B451D24F9A97}"/>
                </a:ext>
              </a:extLst>
            </p:cNvPr>
            <p:cNvSpPr txBox="1"/>
            <p:nvPr/>
          </p:nvSpPr>
          <p:spPr>
            <a:xfrm>
              <a:off x="8886210" y="2917056"/>
              <a:ext cx="3148474" cy="461249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pPr algn="ctr"/>
              <a:r>
                <a:rPr lang="hu-HU" sz="1200">
                  <a:latin typeface="Poppins Regular" panose="020B0604020202020204" charset="0"/>
                  <a:cs typeface="Poppins Regular" panose="020B0604020202020204" charset="0"/>
                </a:rPr>
                <a:t>Entry: at least 5 completed</a:t>
              </a:r>
              <a:br>
                <a:rPr lang="hu-HU" sz="1200">
                  <a:latin typeface="Poppins Regular" panose="020B0604020202020204" charset="0"/>
                  <a:cs typeface="Poppins Regular" panose="020B0604020202020204" charset="0"/>
                </a:rPr>
              </a:br>
              <a:r>
                <a:rPr lang="hu-HU" sz="1200">
                  <a:latin typeface="Poppins Regular" panose="020B0604020202020204" charset="0"/>
                  <a:cs typeface="Poppins Regular" panose="020B0604020202020204" charset="0"/>
                </a:rPr>
                <a:t>survey during this week</a:t>
              </a:r>
            </a:p>
          </p:txBody>
        </p:sp>
        <p:sp>
          <p:nvSpPr>
            <p:cNvPr id="21" name="Szövegdoboz 20">
              <a:extLst>
                <a:ext uri="{FF2B5EF4-FFF2-40B4-BE49-F238E27FC236}">
                  <a16:creationId xmlns:a16="http://schemas.microsoft.com/office/drawing/2014/main" id="{A7BA9207-CBF8-7017-5EFD-D534ED70C845}"/>
                </a:ext>
              </a:extLst>
            </p:cNvPr>
            <p:cNvSpPr txBox="1"/>
            <p:nvPr/>
          </p:nvSpPr>
          <p:spPr>
            <a:xfrm>
              <a:off x="8886210" y="3436235"/>
              <a:ext cx="3148474" cy="523220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pPr algn="ctr" rtl="0">
                <a:buNone/>
              </a:pPr>
              <a:r>
                <a:rPr lang="hu-HU" sz="1400" b="0" i="0">
                  <a:solidFill>
                    <a:srgbClr val="000000"/>
                  </a:solidFill>
                  <a:effectLst/>
                  <a:latin typeface="Poppins Bold" panose="020B0604020202020204" charset="0"/>
                  <a:cs typeface="Poppins Bold" panose="020B0604020202020204" charset="0"/>
                </a:rPr>
                <a:t>5 PIECES</a:t>
              </a:r>
              <a:endParaRPr lang="hu-HU" sz="1400">
                <a:effectLst/>
                <a:latin typeface="Poppins Bold" panose="020B0604020202020204" charset="0"/>
                <a:cs typeface="Poppins Bold" panose="020B0604020202020204" charset="0"/>
              </a:endParaRPr>
            </a:p>
            <a:p>
              <a:pPr algn="ctr" rtl="0">
                <a:buNone/>
              </a:pPr>
              <a:r>
                <a:rPr lang="hu-HU" sz="1400" b="0" i="0">
                  <a:solidFill>
                    <a:srgbClr val="FF3131"/>
                  </a:solidFill>
                  <a:effectLst/>
                  <a:latin typeface="Poppins Bold" panose="020B0604020202020204" charset="0"/>
                  <a:cs typeface="Poppins Bold" panose="020B0604020202020204" charset="0"/>
                </a:rPr>
                <a:t>UPMS FLASK</a:t>
              </a:r>
              <a:endParaRPr lang="hu-HU" sz="1400">
                <a:effectLst/>
                <a:latin typeface="Poppins Bold" panose="020B0604020202020204" charset="0"/>
                <a:cs typeface="Poppins Bold" panose="020B0604020202020204" charset="0"/>
              </a:endParaRPr>
            </a:p>
          </p:txBody>
        </p:sp>
        <p:sp>
          <p:nvSpPr>
            <p:cNvPr id="27" name="Szövegdoboz 26">
              <a:extLst>
                <a:ext uri="{FF2B5EF4-FFF2-40B4-BE49-F238E27FC236}">
                  <a16:creationId xmlns:a16="http://schemas.microsoft.com/office/drawing/2014/main" id="{85DADD62-B949-7C11-1245-628058D83B93}"/>
                </a:ext>
              </a:extLst>
            </p:cNvPr>
            <p:cNvSpPr txBox="1"/>
            <p:nvPr/>
          </p:nvSpPr>
          <p:spPr>
            <a:xfrm>
              <a:off x="8886209" y="6350230"/>
              <a:ext cx="3148474" cy="261610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pPr algn="ctr"/>
              <a:r>
                <a:rPr lang="hu-HU" sz="1100">
                  <a:latin typeface="Poppins Regular" panose="020B0604020202020204" charset="0"/>
                  <a:cs typeface="Poppins Regular" panose="020B0604020202020204" charset="0"/>
                </a:rPr>
                <a:t>Provided by </a:t>
              </a:r>
              <a:r>
                <a:rPr lang="hu-HU" sz="1100" i="1">
                  <a:latin typeface="Poppins Regular" panose="020B0604020202020204" charset="0"/>
                  <a:cs typeface="Poppins Regular" panose="020B0604020202020204" charset="0"/>
                </a:rPr>
                <a:t>UPMS</a:t>
              </a:r>
            </a:p>
          </p:txBody>
        </p:sp>
        <p:sp>
          <p:nvSpPr>
            <p:cNvPr id="33" name="Szövegdoboz 32">
              <a:extLst>
                <a:ext uri="{FF2B5EF4-FFF2-40B4-BE49-F238E27FC236}">
                  <a16:creationId xmlns:a16="http://schemas.microsoft.com/office/drawing/2014/main" id="{12A1F04B-2A44-2763-E732-71B7620D6A4C}"/>
                </a:ext>
              </a:extLst>
            </p:cNvPr>
            <p:cNvSpPr txBox="1"/>
            <p:nvPr/>
          </p:nvSpPr>
          <p:spPr>
            <a:xfrm>
              <a:off x="8886211" y="2551765"/>
              <a:ext cx="3148474" cy="324256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pPr algn="ctr"/>
              <a:r>
                <a:rPr lang="hu-HU">
                  <a:latin typeface="Poppins Bold" panose="020B0604020202020204" charset="0"/>
                  <a:cs typeface="Poppins Bold" panose="020B0604020202020204" charset="0"/>
                </a:rPr>
                <a:t>POTEcho </a:t>
              </a:r>
              <a:r>
                <a:rPr lang="hu-HU" u="sng">
                  <a:latin typeface="Poppins Bold" panose="020B0604020202020204" charset="0"/>
                  <a:cs typeface="Poppins Bold" panose="020B0604020202020204" charset="0"/>
                </a:rPr>
                <a:t>Prize Draw</a:t>
              </a:r>
            </a:p>
          </p:txBody>
        </p:sp>
      </p:grpSp>
      <p:pic>
        <p:nvPicPr>
          <p:cNvPr id="19" name="Kép 18">
            <a:extLst>
              <a:ext uri="{FF2B5EF4-FFF2-40B4-BE49-F238E27FC236}">
                <a16:creationId xmlns:a16="http://schemas.microsoft.com/office/drawing/2014/main" id="{D64C1BBE-C925-67D5-8C65-25B2C0262D4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553" t="12941" r="2338"/>
          <a:stretch>
            <a:fillRect/>
          </a:stretch>
        </p:blipFill>
        <p:spPr>
          <a:xfrm>
            <a:off x="2123392" y="3572105"/>
            <a:ext cx="5933098" cy="302207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3" name="Szövegdoboz 42">
            <a:extLst>
              <a:ext uri="{FF2B5EF4-FFF2-40B4-BE49-F238E27FC236}">
                <a16:creationId xmlns:a16="http://schemas.microsoft.com/office/drawing/2014/main" id="{ED7D288F-9036-BEB5-B833-88BA57C5427C}"/>
              </a:ext>
            </a:extLst>
          </p:cNvPr>
          <p:cNvSpPr txBox="1"/>
          <p:nvPr/>
        </p:nvSpPr>
        <p:spPr>
          <a:xfrm>
            <a:off x="5242410" y="2347352"/>
            <a:ext cx="3063635" cy="307777"/>
          </a:xfrm>
          <a:prstGeom prst="rect">
            <a:avLst/>
          </a:prstGeom>
          <a:noFill/>
          <a:ln w="19050">
            <a:noFill/>
          </a:ln>
          <a:effectLst/>
        </p:spPr>
        <p:txBody>
          <a:bodyPr wrap="square" rtlCol="0">
            <a:spAutoFit/>
          </a:bodyPr>
          <a:lstStyle/>
          <a:p>
            <a:pPr algn="ctr"/>
            <a:r>
              <a:rPr lang="de-DE" sz="1400">
                <a:solidFill>
                  <a:srgbClr val="121D46"/>
                </a:solidFill>
                <a:latin typeface="Poppins Regular" panose="020B0604020202020204" charset="0"/>
                <a:cs typeface="Poppins Regular" panose="020B0604020202020204" charset="0"/>
              </a:rPr>
              <a:t>Ano</a:t>
            </a:r>
            <a:r>
              <a:rPr lang="hu-HU" sz="1400">
                <a:solidFill>
                  <a:srgbClr val="121D46"/>
                </a:solidFill>
                <a:latin typeface="Poppins Regular" panose="020B0604020202020204" charset="0"/>
                <a:cs typeface="Poppins Regular" panose="020B0604020202020204" charset="0"/>
              </a:rPr>
              <a:t>nimity provided!</a:t>
            </a:r>
            <a:endParaRPr lang="hu-HU" sz="1400" dirty="0">
              <a:solidFill>
                <a:srgbClr val="121D46"/>
              </a:solidFill>
              <a:latin typeface="Poppins Regular" panose="020B0604020202020204" charset="0"/>
              <a:cs typeface="Poppins Regular" panose="020B0604020202020204" charset="0"/>
            </a:endParaRPr>
          </a:p>
        </p:txBody>
      </p:sp>
      <p:pic>
        <p:nvPicPr>
          <p:cNvPr id="49" name="Kép 48" descr="A képen minta, tér, Grafika, pixel látható&#10;&#10;Előfordulhat, hogy az AI által létrehozott tartalom helytelen.">
            <a:extLst>
              <a:ext uri="{FF2B5EF4-FFF2-40B4-BE49-F238E27FC236}">
                <a16:creationId xmlns:a16="http://schemas.microsoft.com/office/drawing/2014/main" id="{D5BBAAFD-1895-523B-96B6-068497B2EC2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28" t="10641" r="11049" b="11473"/>
          <a:stretch>
            <a:fillRect/>
          </a:stretch>
        </p:blipFill>
        <p:spPr>
          <a:xfrm>
            <a:off x="2749708" y="1369073"/>
            <a:ext cx="2050564" cy="2041729"/>
          </a:xfrm>
          <a:prstGeom prst="rect">
            <a:avLst/>
          </a:prstGeom>
        </p:spPr>
      </p:pic>
      <p:pic>
        <p:nvPicPr>
          <p:cNvPr id="50" name="Picture 4" descr="App Store Vector Art, Icons, and Graphics for Free Download">
            <a:extLst>
              <a:ext uri="{FF2B5EF4-FFF2-40B4-BE49-F238E27FC236}">
                <a16:creationId xmlns:a16="http://schemas.microsoft.com/office/drawing/2014/main" id="{9BC134C0-78EB-6D25-5167-7D935924CF0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628" t="20671" r="7169" b="20791"/>
          <a:stretch>
            <a:fillRect/>
          </a:stretch>
        </p:blipFill>
        <p:spPr bwMode="auto">
          <a:xfrm>
            <a:off x="573550" y="1497977"/>
            <a:ext cx="1589417" cy="1157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" name="Kép 50">
            <a:extLst>
              <a:ext uri="{FF2B5EF4-FFF2-40B4-BE49-F238E27FC236}">
                <a16:creationId xmlns:a16="http://schemas.microsoft.com/office/drawing/2014/main" id="{938D4C28-9FE8-303A-1788-EBD6CF013975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73863" t="21075" r="6083" b="43410"/>
          <a:stretch>
            <a:fillRect/>
          </a:stretch>
        </p:blipFill>
        <p:spPr>
          <a:xfrm>
            <a:off x="5951845" y="164505"/>
            <a:ext cx="825511" cy="822345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5" name="Kép 4" descr="A képen szöveg, Betűtípus, embléma, Grafika látható&#10;&#10;Előfordulhat, hogy az AI által létrehozott tartalom helytelen.">
            <a:extLst>
              <a:ext uri="{FF2B5EF4-FFF2-40B4-BE49-F238E27FC236}">
                <a16:creationId xmlns:a16="http://schemas.microsoft.com/office/drawing/2014/main" id="{B971E100-4806-5C20-D8CC-E3547525811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560925" y="1563364"/>
            <a:ext cx="2429734" cy="798504"/>
          </a:xfrm>
          <a:prstGeom prst="rect">
            <a:avLst/>
          </a:prstGeom>
        </p:spPr>
      </p:pic>
      <p:sp>
        <p:nvSpPr>
          <p:cNvPr id="8" name="Szövegdoboz 7">
            <a:extLst>
              <a:ext uri="{FF2B5EF4-FFF2-40B4-BE49-F238E27FC236}">
                <a16:creationId xmlns:a16="http://schemas.microsoft.com/office/drawing/2014/main" id="{4BF08FF5-A17D-553A-6BA0-1D72882048A2}"/>
              </a:ext>
            </a:extLst>
          </p:cNvPr>
          <p:cNvSpPr txBox="1"/>
          <p:nvPr/>
        </p:nvSpPr>
        <p:spPr>
          <a:xfrm>
            <a:off x="8919566" y="344980"/>
            <a:ext cx="2733694" cy="1372291"/>
          </a:xfrm>
          <a:prstGeom prst="roundRect">
            <a:avLst/>
          </a:prstGeom>
        </p:spPr>
        <p:style>
          <a:lnRef idx="2">
            <a:schemeClr val="accent2">
              <a:shade val="15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lvl="0" algn="ctr" defTabSz="914399">
              <a:lnSpc>
                <a:spcPct val="150000"/>
              </a:lnSpc>
              <a:defRPr/>
            </a:pPr>
            <a:r>
              <a:rPr lang="hu-HU" sz="2800" b="1">
                <a:solidFill>
                  <a:srgbClr val="121D46"/>
                </a:solidFill>
                <a:latin typeface="Poppins Bold" panose="020B0604020202020204" charset="-18"/>
                <a:cs typeface="Poppins Bold" panose="020B0604020202020204" charset="-18"/>
              </a:rPr>
              <a:t>Week 14</a:t>
            </a:r>
            <a:br>
              <a:rPr kumimoji="0" lang="hu-HU" sz="2800" b="1" i="0" u="none" strike="noStrike" kern="1200" cap="none" spc="0" normalizeH="0" baseline="0" noProof="0">
                <a:ln>
                  <a:noFill/>
                </a:ln>
                <a:solidFill>
                  <a:srgbClr val="121D46"/>
                </a:solidFill>
                <a:effectLst/>
                <a:uLnTx/>
                <a:uFillTx/>
                <a:latin typeface="Poppins Bold" panose="020B0604020202020204" charset="-18"/>
                <a:ea typeface="+mn-ea"/>
                <a:cs typeface="Poppins Bold" panose="020B0604020202020204" charset="-18"/>
              </a:rPr>
            </a:br>
            <a:r>
              <a:rPr lang="hu-HU" sz="2400">
                <a:solidFill>
                  <a:srgbClr val="121D46"/>
                </a:solidFill>
                <a:latin typeface="Poppins Regular" panose="020B0604020202020204" charset="0"/>
                <a:cs typeface="Poppins Regular" panose="020B0604020202020204" charset="0"/>
              </a:rPr>
              <a:t>11/30-12/04</a:t>
            </a:r>
            <a:endParaRPr kumimoji="0" lang="hu-HU" sz="2400" b="0" i="0" u="none" strike="noStrike" kern="1200" cap="none" spc="0" normalizeH="0" baseline="0" noProof="0" dirty="0">
              <a:ln>
                <a:noFill/>
              </a:ln>
              <a:solidFill>
                <a:srgbClr val="121D46"/>
              </a:solidFill>
              <a:effectLst/>
              <a:uLnTx/>
              <a:uFillTx/>
              <a:latin typeface="Poppins regular" panose="00000500000000000000" pitchFamily="2" charset="-18"/>
              <a:ea typeface="+mn-ea"/>
              <a:cs typeface="Poppins regular" panose="00000500000000000000" pitchFamily="2" charset="-18"/>
            </a:endParaRPr>
          </a:p>
        </p:txBody>
      </p:sp>
      <p:grpSp>
        <p:nvGrpSpPr>
          <p:cNvPr id="11" name="Csoportba foglalás 10">
            <a:extLst>
              <a:ext uri="{FF2B5EF4-FFF2-40B4-BE49-F238E27FC236}">
                <a16:creationId xmlns:a16="http://schemas.microsoft.com/office/drawing/2014/main" id="{26AB0478-94A3-7257-F1BD-154F63C61BA1}"/>
              </a:ext>
            </a:extLst>
          </p:cNvPr>
          <p:cNvGrpSpPr/>
          <p:nvPr/>
        </p:nvGrpSpPr>
        <p:grpSpPr>
          <a:xfrm>
            <a:off x="9514847" y="3924256"/>
            <a:ext cx="1626032" cy="2165234"/>
            <a:chOff x="9514847" y="3924256"/>
            <a:chExt cx="1626032" cy="2165234"/>
          </a:xfrm>
        </p:grpSpPr>
        <p:pic>
          <p:nvPicPr>
            <p:cNvPr id="12" name="Kép 11">
              <a:extLst>
                <a:ext uri="{FF2B5EF4-FFF2-40B4-BE49-F238E27FC236}">
                  <a16:creationId xmlns:a16="http://schemas.microsoft.com/office/drawing/2014/main" id="{DCB7B0DF-97CC-1C01-90BE-814A20E69E33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backgroundRemoval t="3891" b="95720" l="9845" r="88601">
                          <a14:foregroundMark x1="39378" y1="4669" x2="60104" y2="4669"/>
                          <a14:foregroundMark x1="31606" y1="90272" x2="66839" y2="96109"/>
                          <a14:foregroundMark x1="66839" y1="96109" x2="33161" y2="91829"/>
                          <a14:foregroundMark x1="33161" y1="91829" x2="63212" y2="92996"/>
                          <a14:foregroundMark x1="63212" y1="92996" x2="34715" y2="92996"/>
                          <a14:foregroundMark x1="34715" y1="95331" x2="67358" y2="95720"/>
                          <a14:foregroundMark x1="67358" y1="95720" x2="31088" y2="95331"/>
                          <a14:foregroundMark x1="38342" y1="8171" x2="40933" y2="8171"/>
                          <a14:foregroundMark x1="61140" y1="6615" x2="38342" y2="5837"/>
                        </a14:backgroundRemoval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9514847" y="3924256"/>
              <a:ext cx="1626032" cy="2165234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pic>
          <p:nvPicPr>
            <p:cNvPr id="13" name="Kép 12">
              <a:extLst>
                <a:ext uri="{FF2B5EF4-FFF2-40B4-BE49-F238E27FC236}">
                  <a16:creationId xmlns:a16="http://schemas.microsoft.com/office/drawing/2014/main" id="{AF5682F3-BC79-2A56-D88B-7C1A0AA42601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backgroundRemoval t="3891" b="95720" l="9845" r="88601">
                          <a14:foregroundMark x1="39378" y1="4669" x2="60104" y2="4669"/>
                          <a14:foregroundMark x1="31606" y1="90272" x2="66839" y2="96109"/>
                          <a14:foregroundMark x1="66839" y1="96109" x2="33161" y2="91829"/>
                          <a14:foregroundMark x1="33161" y1="91829" x2="63212" y2="92996"/>
                          <a14:foregroundMark x1="63212" y1="92996" x2="34715" y2="92996"/>
                          <a14:foregroundMark x1="34715" y1="95331" x2="67358" y2="95720"/>
                          <a14:foregroundMark x1="67358" y1="95720" x2="31088" y2="95331"/>
                          <a14:foregroundMark x1="38342" y1="8171" x2="40933" y2="8171"/>
                          <a14:foregroundMark x1="61140" y1="6615" x2="38342" y2="5837"/>
                        </a14:backgroundRemoval>
                      </a14:imgEffect>
                    </a14:imgLayer>
                  </a14:imgProps>
                </a:ext>
              </a:extLst>
            </a:blip>
            <a:srcRect t="54083" b="31457"/>
            <a:stretch>
              <a:fillRect/>
            </a:stretch>
          </p:blipFill>
          <p:spPr>
            <a:xfrm>
              <a:off x="9514847" y="5439902"/>
              <a:ext cx="1626032" cy="502737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</p:grpSp>
    </p:spTree>
    <p:extLst>
      <p:ext uri="{BB962C8B-B14F-4D97-AF65-F5344CB8AC3E}">
        <p14:creationId xmlns:p14="http://schemas.microsoft.com/office/powerpoint/2010/main" val="2028923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20">
        <p:fade/>
      </p:transition>
    </mc:Choice>
    <mc:Fallback xmlns="">
      <p:transition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E915139-2D8E-B268-F407-1B7B3EBA98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Téglalap 35">
            <a:extLst>
              <a:ext uri="{FF2B5EF4-FFF2-40B4-BE49-F238E27FC236}">
                <a16:creationId xmlns:a16="http://schemas.microsoft.com/office/drawing/2014/main" id="{3CDA4486-16E4-EC35-481B-9E77E38364F1}"/>
              </a:ext>
            </a:extLst>
          </p:cNvPr>
          <p:cNvSpPr/>
          <p:nvPr/>
        </p:nvSpPr>
        <p:spPr>
          <a:xfrm>
            <a:off x="9283788" y="5911109"/>
            <a:ext cx="2731231" cy="63330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35" name="Szövegdoboz 34">
            <a:extLst>
              <a:ext uri="{FF2B5EF4-FFF2-40B4-BE49-F238E27FC236}">
                <a16:creationId xmlns:a16="http://schemas.microsoft.com/office/drawing/2014/main" id="{98A12955-D75E-08A6-4BC6-510C60F02388}"/>
              </a:ext>
            </a:extLst>
          </p:cNvPr>
          <p:cNvSpPr txBox="1"/>
          <p:nvPr/>
        </p:nvSpPr>
        <p:spPr>
          <a:xfrm>
            <a:off x="8950156" y="2276308"/>
            <a:ext cx="2733694" cy="4324322"/>
          </a:xfrm>
          <a:prstGeom prst="rect">
            <a:avLst/>
          </a:prstGeom>
          <a:solidFill>
            <a:schemeClr val="tx2">
              <a:lumMod val="60000"/>
              <a:lumOff val="40000"/>
              <a:alpha val="10000"/>
            </a:schemeClr>
          </a:solidFill>
          <a:ln w="19050">
            <a:solidFill>
              <a:schemeClr val="accent1">
                <a:lumMod val="75000"/>
              </a:schemeClr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endParaRPr lang="hu-HU" sz="1600" b="1" dirty="0">
              <a:solidFill>
                <a:srgbClr val="FF0000"/>
              </a:solidFill>
            </a:endParaRPr>
          </a:p>
        </p:txBody>
      </p:sp>
      <p:sp>
        <p:nvSpPr>
          <p:cNvPr id="2" name="Cím 1">
            <a:extLst>
              <a:ext uri="{FF2B5EF4-FFF2-40B4-BE49-F238E27FC236}">
                <a16:creationId xmlns:a16="http://schemas.microsoft.com/office/drawing/2014/main" id="{F73CEE6D-DDCA-6EC1-508A-4C1D90C667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5071" y="298478"/>
            <a:ext cx="10749375" cy="554400"/>
          </a:xfrm>
        </p:spPr>
        <p:txBody>
          <a:bodyPr/>
          <a:lstStyle/>
          <a:p>
            <a:r>
              <a:rPr lang="hu-HU"/>
              <a:t>Bitte um Feedback über POTEcho</a:t>
            </a:r>
            <a:endParaRPr lang="hu-HU">
              <a:latin typeface="Poppins Bold" panose="020B0604020202020204" charset="0"/>
              <a:cs typeface="Poppins Bold" panose="020B0604020202020204" charset="0"/>
            </a:endParaRPr>
          </a:p>
        </p:txBody>
      </p:sp>
      <p:sp>
        <p:nvSpPr>
          <p:cNvPr id="4" name="Szöveg helye 3">
            <a:extLst>
              <a:ext uri="{FF2B5EF4-FFF2-40B4-BE49-F238E27FC236}">
                <a16:creationId xmlns:a16="http://schemas.microsoft.com/office/drawing/2014/main" id="{5DF62DF5-0373-AF7C-D8F7-8D0D53CC3C3A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107440" y="921972"/>
            <a:ext cx="10160785" cy="4096037"/>
          </a:xfrm>
        </p:spPr>
        <p:txBody>
          <a:bodyPr/>
          <a:lstStyle/>
          <a:p>
            <a:pPr marL="0" indent="0">
              <a:buNone/>
            </a:pPr>
            <a:r>
              <a:rPr lang="de-DE">
                <a:latin typeface="Poppins Regular" panose="020B0604020202020204" charset="0"/>
                <a:cs typeface="Poppins Regular" panose="020B0604020202020204" charset="0"/>
              </a:rPr>
              <a:t>App </a:t>
            </a:r>
            <a:r>
              <a:rPr lang="hu-HU">
                <a:latin typeface="Poppins Regular" panose="020B0604020202020204" charset="0"/>
                <a:cs typeface="Poppins Regular" panose="020B0604020202020204" charset="0"/>
              </a:rPr>
              <a:t>	</a:t>
            </a:r>
            <a:r>
              <a:rPr lang="de-DE">
                <a:latin typeface="Poppins Regular" panose="020B0604020202020204" charset="0"/>
                <a:cs typeface="Poppins Regular" panose="020B0604020202020204" charset="0"/>
              </a:rPr>
              <a:t>oder </a:t>
            </a:r>
            <a:r>
              <a:rPr lang="hu-HU">
                <a:latin typeface="Poppins Regular" panose="020B0604020202020204" charset="0"/>
                <a:cs typeface="Poppins Regular" panose="020B0604020202020204" charset="0"/>
              </a:rPr>
              <a:t>	</a:t>
            </a:r>
            <a:r>
              <a:rPr lang="de-DE">
                <a:latin typeface="Poppins Regular" panose="020B0604020202020204" charset="0"/>
                <a:cs typeface="Poppins Regular" panose="020B0604020202020204" charset="0"/>
              </a:rPr>
              <a:t>potecho.pte.hu</a:t>
            </a:r>
            <a:endParaRPr lang="hu-HU">
              <a:latin typeface="Poppins Regular" panose="020B0604020202020204" charset="0"/>
              <a:cs typeface="Poppins Regular" panose="020B0604020202020204" charset="0"/>
            </a:endParaRPr>
          </a:p>
        </p:txBody>
      </p:sp>
      <p:grpSp>
        <p:nvGrpSpPr>
          <p:cNvPr id="34" name="Csoportba foglalás 33">
            <a:extLst>
              <a:ext uri="{FF2B5EF4-FFF2-40B4-BE49-F238E27FC236}">
                <a16:creationId xmlns:a16="http://schemas.microsoft.com/office/drawing/2014/main" id="{5EF83EB9-A963-6C40-AF66-241926C9492C}"/>
              </a:ext>
            </a:extLst>
          </p:cNvPr>
          <p:cNvGrpSpPr/>
          <p:nvPr/>
        </p:nvGrpSpPr>
        <p:grpSpPr>
          <a:xfrm>
            <a:off x="8754440" y="2384140"/>
            <a:ext cx="3151315" cy="4063737"/>
            <a:chOff x="8886209" y="2551765"/>
            <a:chExt cx="3148476" cy="4060075"/>
          </a:xfrm>
          <a:noFill/>
        </p:grpSpPr>
        <p:sp>
          <p:nvSpPr>
            <p:cNvPr id="9" name="Szövegdoboz 8">
              <a:extLst>
                <a:ext uri="{FF2B5EF4-FFF2-40B4-BE49-F238E27FC236}">
                  <a16:creationId xmlns:a16="http://schemas.microsoft.com/office/drawing/2014/main" id="{4328849E-B213-941E-B9C3-94F0B2F97E14}"/>
                </a:ext>
              </a:extLst>
            </p:cNvPr>
            <p:cNvSpPr txBox="1"/>
            <p:nvPr/>
          </p:nvSpPr>
          <p:spPr>
            <a:xfrm>
              <a:off x="8886210" y="2917056"/>
              <a:ext cx="3148474" cy="461665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pPr algn="ctr"/>
              <a:r>
                <a:rPr lang="de-DE" sz="1200">
                  <a:latin typeface="Poppins Regular" panose="020B0604020202020204" charset="0"/>
                  <a:cs typeface="Poppins Regular" panose="020B0604020202020204" charset="0"/>
                </a:rPr>
                <a:t>Mindestens 5 ausgefüllte</a:t>
              </a:r>
              <a:br>
                <a:rPr lang="hu-HU" sz="1200">
                  <a:latin typeface="Poppins Regular" panose="020B0604020202020204" charset="0"/>
                  <a:cs typeface="Poppins Regular" panose="020B0604020202020204" charset="0"/>
                </a:rPr>
              </a:br>
              <a:r>
                <a:rPr lang="de-DE" sz="1200">
                  <a:latin typeface="Poppins Regular" panose="020B0604020202020204" charset="0"/>
                  <a:cs typeface="Poppins Regular" panose="020B0604020202020204" charset="0"/>
                </a:rPr>
                <a:t>Feedbacks</a:t>
              </a:r>
              <a:r>
                <a:rPr lang="hu-HU" sz="1200">
                  <a:latin typeface="Poppins Regular" panose="020B0604020202020204" charset="0"/>
                  <a:cs typeface="Poppins Regular" panose="020B0604020202020204" charset="0"/>
                </a:rPr>
                <a:t> </a:t>
              </a:r>
              <a:r>
                <a:rPr lang="de-DE" sz="1200">
                  <a:latin typeface="Poppins Regular" panose="020B0604020202020204" charset="0"/>
                  <a:cs typeface="Poppins Regular" panose="020B0604020202020204" charset="0"/>
                </a:rPr>
                <a:t>in d</a:t>
              </a:r>
              <a:r>
                <a:rPr lang="hu-HU" sz="1200">
                  <a:latin typeface="Poppins Regular" panose="020B0604020202020204" charset="0"/>
                  <a:cs typeface="Poppins Regular" panose="020B0604020202020204" charset="0"/>
                </a:rPr>
                <a:t>ieser</a:t>
              </a:r>
              <a:r>
                <a:rPr lang="de-DE" sz="1200">
                  <a:latin typeface="Poppins Regular" panose="020B0604020202020204" charset="0"/>
                  <a:cs typeface="Poppins Regular" panose="020B0604020202020204" charset="0"/>
                </a:rPr>
                <a:t> Woche!</a:t>
              </a:r>
              <a:endParaRPr lang="hu-HU" sz="1200">
                <a:latin typeface="Poppins Regular" panose="020B0604020202020204" charset="0"/>
                <a:cs typeface="Poppins Regular" panose="020B0604020202020204" charset="0"/>
              </a:endParaRPr>
            </a:p>
          </p:txBody>
        </p:sp>
        <p:sp>
          <p:nvSpPr>
            <p:cNvPr id="21" name="Szövegdoboz 20">
              <a:extLst>
                <a:ext uri="{FF2B5EF4-FFF2-40B4-BE49-F238E27FC236}">
                  <a16:creationId xmlns:a16="http://schemas.microsoft.com/office/drawing/2014/main" id="{9B26932B-45B1-5E40-2526-34EF3E2E9127}"/>
                </a:ext>
              </a:extLst>
            </p:cNvPr>
            <p:cNvSpPr txBox="1"/>
            <p:nvPr/>
          </p:nvSpPr>
          <p:spPr>
            <a:xfrm>
              <a:off x="8886210" y="3436235"/>
              <a:ext cx="3148474" cy="522749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pPr algn="ctr" rtl="0">
                <a:buNone/>
              </a:pPr>
              <a:r>
                <a:rPr lang="hu-HU" sz="1400" b="0" i="0">
                  <a:solidFill>
                    <a:srgbClr val="000000"/>
                  </a:solidFill>
                  <a:effectLst/>
                  <a:latin typeface="Poppins Bold" panose="020B0604020202020204" charset="0"/>
                  <a:cs typeface="Poppins Bold" panose="020B0604020202020204" charset="0"/>
                </a:rPr>
                <a:t>5 STÜCK</a:t>
              </a:r>
              <a:endParaRPr lang="hu-HU" sz="1400">
                <a:effectLst/>
                <a:latin typeface="Poppins Bold" panose="020B0604020202020204" charset="0"/>
                <a:cs typeface="Poppins Bold" panose="020B0604020202020204" charset="0"/>
              </a:endParaRPr>
            </a:p>
            <a:p>
              <a:pPr algn="ctr"/>
              <a:r>
                <a:rPr lang="hu-HU" sz="1400">
                  <a:solidFill>
                    <a:srgbClr val="FF3131"/>
                  </a:solidFill>
                  <a:latin typeface="Poppins Bold" panose="020B0604020202020204" charset="0"/>
                  <a:cs typeface="Poppins Bold" panose="020B0604020202020204" charset="0"/>
                </a:rPr>
                <a:t>UPMS FLASK</a:t>
              </a:r>
              <a:endParaRPr lang="hu-HU" sz="1400">
                <a:latin typeface="Poppins Bold" panose="020B0604020202020204" charset="0"/>
                <a:cs typeface="Poppins Bold" panose="020B0604020202020204" charset="0"/>
              </a:endParaRPr>
            </a:p>
          </p:txBody>
        </p:sp>
        <p:sp>
          <p:nvSpPr>
            <p:cNvPr id="27" name="Szövegdoboz 26">
              <a:extLst>
                <a:ext uri="{FF2B5EF4-FFF2-40B4-BE49-F238E27FC236}">
                  <a16:creationId xmlns:a16="http://schemas.microsoft.com/office/drawing/2014/main" id="{39BA2D5C-B3C3-0FF9-BA16-1DA520040AEF}"/>
                </a:ext>
              </a:extLst>
            </p:cNvPr>
            <p:cNvSpPr txBox="1"/>
            <p:nvPr/>
          </p:nvSpPr>
          <p:spPr>
            <a:xfrm>
              <a:off x="8886209" y="6350230"/>
              <a:ext cx="3148474" cy="261610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pPr algn="ctr"/>
              <a:r>
                <a:rPr lang="hu-HU" sz="1100">
                  <a:latin typeface="Poppins Regular" panose="020B0604020202020204" charset="0"/>
                  <a:cs typeface="Poppins Regular" panose="020B0604020202020204" charset="0"/>
                </a:rPr>
                <a:t>Bereitgestellt von </a:t>
              </a:r>
              <a:r>
                <a:rPr lang="hu-HU" sz="1100" i="1">
                  <a:latin typeface="Poppins Regular" panose="020B0604020202020204" charset="0"/>
                  <a:cs typeface="Poppins Regular" panose="020B0604020202020204" charset="0"/>
                </a:rPr>
                <a:t>UPMS</a:t>
              </a:r>
            </a:p>
          </p:txBody>
        </p:sp>
        <p:sp>
          <p:nvSpPr>
            <p:cNvPr id="33" name="Szövegdoboz 32">
              <a:extLst>
                <a:ext uri="{FF2B5EF4-FFF2-40B4-BE49-F238E27FC236}">
                  <a16:creationId xmlns:a16="http://schemas.microsoft.com/office/drawing/2014/main" id="{DB5E1C95-D9D7-9B64-F6C6-20E6A86187D5}"/>
                </a:ext>
              </a:extLst>
            </p:cNvPr>
            <p:cNvSpPr txBox="1"/>
            <p:nvPr/>
          </p:nvSpPr>
          <p:spPr>
            <a:xfrm>
              <a:off x="8886211" y="2551765"/>
              <a:ext cx="3148474" cy="324256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pPr algn="ctr"/>
              <a:r>
                <a:rPr lang="hu-HU">
                  <a:latin typeface="Poppins Bold" panose="020B0604020202020204" charset="0"/>
                  <a:cs typeface="Poppins Bold" panose="020B0604020202020204" charset="0"/>
                </a:rPr>
                <a:t>POTEcho </a:t>
              </a:r>
              <a:r>
                <a:rPr lang="hu-HU" u="sng">
                  <a:latin typeface="Poppins Bold" panose="020B0604020202020204" charset="0"/>
                  <a:cs typeface="Poppins Bold" panose="020B0604020202020204" charset="0"/>
                </a:rPr>
                <a:t>Prize Draw</a:t>
              </a:r>
            </a:p>
          </p:txBody>
        </p:sp>
      </p:grpSp>
      <p:grpSp>
        <p:nvGrpSpPr>
          <p:cNvPr id="42" name="Csoportba foglalás 41">
            <a:extLst>
              <a:ext uri="{FF2B5EF4-FFF2-40B4-BE49-F238E27FC236}">
                <a16:creationId xmlns:a16="http://schemas.microsoft.com/office/drawing/2014/main" id="{C25A8393-A2C6-8B21-DFE2-2C2A29ECFA6C}"/>
              </a:ext>
            </a:extLst>
          </p:cNvPr>
          <p:cNvGrpSpPr/>
          <p:nvPr/>
        </p:nvGrpSpPr>
        <p:grpSpPr>
          <a:xfrm>
            <a:off x="573550" y="3572102"/>
            <a:ext cx="7482940" cy="3022071"/>
            <a:chOff x="656877" y="3511216"/>
            <a:chExt cx="7458320" cy="3012133"/>
          </a:xfrm>
        </p:grpSpPr>
        <p:pic>
          <p:nvPicPr>
            <p:cNvPr id="40" name="Kép 39" descr="A képen szöveg, képernyőkép, Betűtípus, menü látható&#10;&#10;Előfordulhat, hogy az AI által létrehozott tartalom helytelen.">
              <a:extLst>
                <a:ext uri="{FF2B5EF4-FFF2-40B4-BE49-F238E27FC236}">
                  <a16:creationId xmlns:a16="http://schemas.microsoft.com/office/drawing/2014/main" id="{9060C12E-BE51-8113-F268-18F7064377E6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rcRect t="23512" b="2522"/>
            <a:stretch>
              <a:fillRect/>
            </a:stretch>
          </p:blipFill>
          <p:spPr>
            <a:xfrm>
              <a:off x="656877" y="3607764"/>
              <a:ext cx="1576272" cy="2911406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pic>
          <p:nvPicPr>
            <p:cNvPr id="19" name="Kép 18">
              <a:extLst>
                <a:ext uri="{FF2B5EF4-FFF2-40B4-BE49-F238E27FC236}">
                  <a16:creationId xmlns:a16="http://schemas.microsoft.com/office/drawing/2014/main" id="{2478837F-4E99-6EC4-DD81-579CE7B69F1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553" t="12941" r="2338"/>
            <a:stretch>
              <a:fillRect/>
            </a:stretch>
          </p:blipFill>
          <p:spPr>
            <a:xfrm>
              <a:off x="2201620" y="3511216"/>
              <a:ext cx="5913577" cy="3012133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41" name="Téglalap 40">
              <a:extLst>
                <a:ext uri="{FF2B5EF4-FFF2-40B4-BE49-F238E27FC236}">
                  <a16:creationId xmlns:a16="http://schemas.microsoft.com/office/drawing/2014/main" id="{132BFB15-9673-E91A-C9D4-3176BD0898E0}"/>
                </a:ext>
              </a:extLst>
            </p:cNvPr>
            <p:cNvSpPr/>
            <p:nvPr/>
          </p:nvSpPr>
          <p:spPr>
            <a:xfrm>
              <a:off x="656877" y="3526476"/>
              <a:ext cx="1544742" cy="87586"/>
            </a:xfrm>
            <a:prstGeom prst="rect">
              <a:avLst/>
            </a:prstGeom>
            <a:solidFill>
              <a:srgbClr val="254857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/>
            </a:p>
          </p:txBody>
        </p:sp>
      </p:grpSp>
      <p:sp>
        <p:nvSpPr>
          <p:cNvPr id="43" name="Szövegdoboz 42">
            <a:extLst>
              <a:ext uri="{FF2B5EF4-FFF2-40B4-BE49-F238E27FC236}">
                <a16:creationId xmlns:a16="http://schemas.microsoft.com/office/drawing/2014/main" id="{9C69CB4C-5419-D10F-878C-541C9D861FBF}"/>
              </a:ext>
            </a:extLst>
          </p:cNvPr>
          <p:cNvSpPr txBox="1"/>
          <p:nvPr/>
        </p:nvSpPr>
        <p:spPr>
          <a:xfrm>
            <a:off x="5276090" y="2363115"/>
            <a:ext cx="3063635" cy="307777"/>
          </a:xfrm>
          <a:prstGeom prst="rect">
            <a:avLst/>
          </a:prstGeom>
          <a:noFill/>
          <a:ln w="19050">
            <a:noFill/>
          </a:ln>
          <a:effectLst/>
        </p:spPr>
        <p:txBody>
          <a:bodyPr wrap="square" rtlCol="0">
            <a:spAutoFit/>
          </a:bodyPr>
          <a:lstStyle/>
          <a:p>
            <a:pPr algn="ctr"/>
            <a:r>
              <a:rPr lang="de-DE" sz="1400">
                <a:solidFill>
                  <a:srgbClr val="121D46"/>
                </a:solidFill>
                <a:latin typeface="Poppins Regular" panose="020B0604020202020204" charset="0"/>
                <a:cs typeface="Poppins Regular" panose="020B0604020202020204" charset="0"/>
              </a:rPr>
              <a:t>Anonymität gewährleistet</a:t>
            </a:r>
            <a:r>
              <a:rPr lang="hu-HU" sz="1400">
                <a:solidFill>
                  <a:srgbClr val="121D46"/>
                </a:solidFill>
                <a:latin typeface="Poppins Regular" panose="020B0604020202020204" charset="0"/>
                <a:cs typeface="Poppins Regular" panose="020B0604020202020204" charset="0"/>
              </a:rPr>
              <a:t>!</a:t>
            </a:r>
            <a:endParaRPr lang="hu-HU" sz="1400" dirty="0">
              <a:solidFill>
                <a:srgbClr val="121D46"/>
              </a:solidFill>
              <a:latin typeface="Poppins Regular" panose="020B0604020202020204" charset="0"/>
              <a:cs typeface="Poppins Regular" panose="020B0604020202020204" charset="0"/>
            </a:endParaRPr>
          </a:p>
        </p:txBody>
      </p:sp>
      <p:pic>
        <p:nvPicPr>
          <p:cNvPr id="47" name="Kép 46" descr="A képen szöveg, képernyőkép, Betűtípus, embléma látható&#10;&#10;Előfordulhat, hogy az AI által létrehozott tartalom helytelen.">
            <a:extLst>
              <a:ext uri="{FF2B5EF4-FFF2-40B4-BE49-F238E27FC236}">
                <a16:creationId xmlns:a16="http://schemas.microsoft.com/office/drawing/2014/main" id="{39637A24-7445-15F2-5945-B3E741DAA6CF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7560" t="67742" r="16894"/>
          <a:stretch>
            <a:fillRect/>
          </a:stretch>
        </p:blipFill>
        <p:spPr>
          <a:xfrm>
            <a:off x="5166812" y="1625565"/>
            <a:ext cx="3221088" cy="822345"/>
          </a:xfrm>
          <a:prstGeom prst="rect">
            <a:avLst/>
          </a:prstGeom>
        </p:spPr>
      </p:pic>
      <p:pic>
        <p:nvPicPr>
          <p:cNvPr id="49" name="Kép 48" descr="A képen minta, tér, Grafika, pixel látható&#10;&#10;Előfordulhat, hogy az AI által létrehozott tartalom helytelen.">
            <a:extLst>
              <a:ext uri="{FF2B5EF4-FFF2-40B4-BE49-F238E27FC236}">
                <a16:creationId xmlns:a16="http://schemas.microsoft.com/office/drawing/2014/main" id="{E46071D6-12A3-7A69-EBEC-7D84F7EDF13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28" t="10641" r="11049" b="11473"/>
          <a:stretch>
            <a:fillRect/>
          </a:stretch>
        </p:blipFill>
        <p:spPr>
          <a:xfrm>
            <a:off x="2749708" y="1369073"/>
            <a:ext cx="2050564" cy="2041729"/>
          </a:xfrm>
          <a:prstGeom prst="rect">
            <a:avLst/>
          </a:prstGeom>
        </p:spPr>
      </p:pic>
      <p:pic>
        <p:nvPicPr>
          <p:cNvPr id="50" name="Picture 4" descr="App Store Vector Art, Icons, and Graphics for Free Download">
            <a:extLst>
              <a:ext uri="{FF2B5EF4-FFF2-40B4-BE49-F238E27FC236}">
                <a16:creationId xmlns:a16="http://schemas.microsoft.com/office/drawing/2014/main" id="{B952BB07-5D11-3FA3-4152-0BFCBE0C9EB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628" t="20671" r="7169" b="20791"/>
          <a:stretch>
            <a:fillRect/>
          </a:stretch>
        </p:blipFill>
        <p:spPr bwMode="auto">
          <a:xfrm>
            <a:off x="573550" y="1497977"/>
            <a:ext cx="1589417" cy="1157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" name="Kép 50">
            <a:extLst>
              <a:ext uri="{FF2B5EF4-FFF2-40B4-BE49-F238E27FC236}">
                <a16:creationId xmlns:a16="http://schemas.microsoft.com/office/drawing/2014/main" id="{F769CAE7-9D0B-E49E-FCDB-F287FF784930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73863" t="21075" r="6083" b="43410"/>
          <a:stretch>
            <a:fillRect/>
          </a:stretch>
        </p:blipFill>
        <p:spPr>
          <a:xfrm>
            <a:off x="6880368" y="148567"/>
            <a:ext cx="825511" cy="822345"/>
          </a:xfrm>
          <a:prstGeom prst="rect">
            <a:avLst/>
          </a:prstGeom>
          <a:ln>
            <a:noFill/>
          </a:ln>
          <a:effectLst/>
        </p:spPr>
      </p:pic>
      <p:sp>
        <p:nvSpPr>
          <p:cNvPr id="3" name="Szövegdoboz 2">
            <a:extLst>
              <a:ext uri="{FF2B5EF4-FFF2-40B4-BE49-F238E27FC236}">
                <a16:creationId xmlns:a16="http://schemas.microsoft.com/office/drawing/2014/main" id="{FD25F14E-CB80-CD8C-30CE-B7490127FAB8}"/>
              </a:ext>
            </a:extLst>
          </p:cNvPr>
          <p:cNvSpPr txBox="1"/>
          <p:nvPr/>
        </p:nvSpPr>
        <p:spPr>
          <a:xfrm>
            <a:off x="8919566" y="344980"/>
            <a:ext cx="2733694" cy="1372291"/>
          </a:xfrm>
          <a:prstGeom prst="roundRect">
            <a:avLst/>
          </a:prstGeom>
        </p:spPr>
        <p:style>
          <a:lnRef idx="2">
            <a:schemeClr val="accent2">
              <a:shade val="15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lvl="0" algn="ctr" defTabSz="914399">
              <a:lnSpc>
                <a:spcPct val="150000"/>
              </a:lnSpc>
              <a:defRPr/>
            </a:pPr>
            <a:r>
              <a:rPr kumimoji="0" lang="hu-HU" sz="2800" i="0" u="none" strike="noStrike" kern="1200" cap="none" spc="0" normalizeH="0" baseline="0" noProof="0">
                <a:ln>
                  <a:noFill/>
                </a:ln>
                <a:solidFill>
                  <a:srgbClr val="121D46"/>
                </a:solidFill>
                <a:effectLst/>
                <a:uLnTx/>
                <a:uFillTx/>
                <a:latin typeface="Poppins Bold" panose="020B0604020202020204" charset="-18"/>
                <a:ea typeface="+mn-ea"/>
                <a:cs typeface="Poppins Bold" panose="020B0604020202020204" charset="-18"/>
              </a:rPr>
              <a:t>14. Woche</a:t>
            </a:r>
            <a:r>
              <a:rPr kumimoji="0" lang="hu-HU" sz="2800" b="1" i="0" u="none" strike="noStrike" kern="1200" cap="none" spc="0" normalizeH="0" baseline="0" noProof="0">
                <a:ln>
                  <a:noFill/>
                </a:ln>
                <a:solidFill>
                  <a:srgbClr val="121D46"/>
                </a:solidFill>
                <a:effectLst/>
                <a:uLnTx/>
                <a:uFillTx/>
                <a:latin typeface="Poppins Bold" panose="020B0604020202020204" charset="-18"/>
                <a:ea typeface="+mn-ea"/>
                <a:cs typeface="Poppins Bold" panose="020B0604020202020204" charset="-18"/>
              </a:rPr>
              <a:t> </a:t>
            </a:r>
            <a:br>
              <a:rPr kumimoji="0" lang="hu-HU" sz="2800" b="1" i="0" u="none" strike="noStrike" kern="1200" cap="none" spc="0" normalizeH="0" baseline="0" noProof="0">
                <a:ln>
                  <a:noFill/>
                </a:ln>
                <a:solidFill>
                  <a:srgbClr val="121D46"/>
                </a:solidFill>
                <a:effectLst/>
                <a:uLnTx/>
                <a:uFillTx/>
                <a:latin typeface="Poppins Bold" panose="020B0604020202020204" charset="-18"/>
                <a:ea typeface="+mn-ea"/>
                <a:cs typeface="Poppins Bold" panose="020B0604020202020204" charset="-18"/>
              </a:rPr>
            </a:br>
            <a:r>
              <a:rPr lang="hu-HU" sz="2400">
                <a:solidFill>
                  <a:srgbClr val="121D46"/>
                </a:solidFill>
                <a:latin typeface="Poppins Regular" panose="020B0604020202020204" charset="0"/>
                <a:cs typeface="Poppins Regular" panose="020B0604020202020204" charset="0"/>
              </a:rPr>
              <a:t>11/30-12/04</a:t>
            </a:r>
            <a:endParaRPr kumimoji="0" lang="hu-HU" sz="2400" b="0" i="0" u="none" strike="noStrike" kern="1200" cap="none" spc="0" normalizeH="0" baseline="0" noProof="0" dirty="0">
              <a:ln>
                <a:noFill/>
              </a:ln>
              <a:solidFill>
                <a:srgbClr val="121D46"/>
              </a:solidFill>
              <a:effectLst/>
              <a:uLnTx/>
              <a:uFillTx/>
              <a:latin typeface="Poppins regular" panose="00000500000000000000" pitchFamily="2" charset="-18"/>
              <a:ea typeface="+mn-ea"/>
              <a:cs typeface="Poppins regular" panose="00000500000000000000" pitchFamily="2" charset="-18"/>
            </a:endParaRPr>
          </a:p>
        </p:txBody>
      </p:sp>
      <p:grpSp>
        <p:nvGrpSpPr>
          <p:cNvPr id="5" name="Csoportba foglalás 4">
            <a:extLst>
              <a:ext uri="{FF2B5EF4-FFF2-40B4-BE49-F238E27FC236}">
                <a16:creationId xmlns:a16="http://schemas.microsoft.com/office/drawing/2014/main" id="{212E254F-0D17-8C74-A3CA-96D2FCDF606A}"/>
              </a:ext>
            </a:extLst>
          </p:cNvPr>
          <p:cNvGrpSpPr/>
          <p:nvPr/>
        </p:nvGrpSpPr>
        <p:grpSpPr>
          <a:xfrm>
            <a:off x="9514847" y="3924256"/>
            <a:ext cx="1626032" cy="2165234"/>
            <a:chOff x="9514847" y="3924256"/>
            <a:chExt cx="1626032" cy="2165234"/>
          </a:xfrm>
        </p:grpSpPr>
        <p:pic>
          <p:nvPicPr>
            <p:cNvPr id="6" name="Kép 5">
              <a:extLst>
                <a:ext uri="{FF2B5EF4-FFF2-40B4-BE49-F238E27FC236}">
                  <a16:creationId xmlns:a16="http://schemas.microsoft.com/office/drawing/2014/main" id="{57CD9573-6B5C-BD97-DCF6-6E17727E91CD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backgroundRemoval t="3891" b="95720" l="9845" r="88601">
                          <a14:foregroundMark x1="39378" y1="4669" x2="60104" y2="4669"/>
                          <a14:foregroundMark x1="31606" y1="90272" x2="66839" y2="96109"/>
                          <a14:foregroundMark x1="66839" y1="96109" x2="33161" y2="91829"/>
                          <a14:foregroundMark x1="33161" y1="91829" x2="63212" y2="92996"/>
                          <a14:foregroundMark x1="63212" y1="92996" x2="34715" y2="92996"/>
                          <a14:foregroundMark x1="34715" y1="95331" x2="67358" y2="95720"/>
                          <a14:foregroundMark x1="67358" y1="95720" x2="31088" y2="95331"/>
                          <a14:foregroundMark x1="38342" y1="8171" x2="40933" y2="8171"/>
                          <a14:foregroundMark x1="61140" y1="6615" x2="38342" y2="5837"/>
                        </a14:backgroundRemoval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9514847" y="3924256"/>
              <a:ext cx="1626032" cy="2165234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pic>
          <p:nvPicPr>
            <p:cNvPr id="7" name="Kép 6">
              <a:extLst>
                <a:ext uri="{FF2B5EF4-FFF2-40B4-BE49-F238E27FC236}">
                  <a16:creationId xmlns:a16="http://schemas.microsoft.com/office/drawing/2014/main" id="{D6E885CA-3A02-36BE-FF64-EA5F631F1E70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backgroundRemoval t="3891" b="95720" l="9845" r="88601">
                          <a14:foregroundMark x1="39378" y1="4669" x2="60104" y2="4669"/>
                          <a14:foregroundMark x1="31606" y1="90272" x2="66839" y2="96109"/>
                          <a14:foregroundMark x1="66839" y1="96109" x2="33161" y2="91829"/>
                          <a14:foregroundMark x1="33161" y1="91829" x2="63212" y2="92996"/>
                          <a14:foregroundMark x1="63212" y1="92996" x2="34715" y2="92996"/>
                          <a14:foregroundMark x1="34715" y1="95331" x2="67358" y2="95720"/>
                          <a14:foregroundMark x1="67358" y1="95720" x2="31088" y2="95331"/>
                          <a14:foregroundMark x1="38342" y1="8171" x2="40933" y2="8171"/>
                          <a14:foregroundMark x1="61140" y1="6615" x2="38342" y2="5837"/>
                        </a14:backgroundRemoval>
                      </a14:imgEffect>
                    </a14:imgLayer>
                  </a14:imgProps>
                </a:ext>
              </a:extLst>
            </a:blip>
            <a:srcRect t="54083" b="31457"/>
            <a:stretch>
              <a:fillRect/>
            </a:stretch>
          </p:blipFill>
          <p:spPr>
            <a:xfrm>
              <a:off x="9514847" y="5439902"/>
              <a:ext cx="1626032" cy="502737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</p:grpSp>
    </p:spTree>
    <p:extLst>
      <p:ext uri="{BB962C8B-B14F-4D97-AF65-F5344CB8AC3E}">
        <p14:creationId xmlns:p14="http://schemas.microsoft.com/office/powerpoint/2010/main" val="2595245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20">
        <p:fade/>
      </p:transition>
    </mc:Choice>
    <mc:Fallback xmlns="">
      <p:transition>
        <p:fade/>
      </p:transition>
    </mc:Fallback>
  </mc:AlternateContent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-téma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-téma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ok-template-HU.pptx" id="{5902C0CD-3840-4895-98FC-91488E0E1C10}" vid="{94FCA8B2-C161-4BBE-BA04-7AB4325899AD}"/>
    </a:ext>
  </a:extLst>
</a:theme>
</file>

<file path=ppt/theme/theme2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3431</TotalTime>
  <Words>1469</Words>
  <Application>Microsoft Office PowerPoint</Application>
  <PresentationFormat>Szélesvásznú</PresentationFormat>
  <Paragraphs>324</Paragraphs>
  <Slides>36</Slides>
  <Notes>0</Notes>
  <HiddenSlides>0</HiddenSlides>
  <MMClips>0</MMClips>
  <ScaleCrop>false</ScaleCrop>
  <HeadingPairs>
    <vt:vector size="6" baseType="variant">
      <vt:variant>
        <vt:lpstr>Használt betűtípusok</vt:lpstr>
      </vt:variant>
      <vt:variant>
        <vt:i4>5</vt:i4>
      </vt:variant>
      <vt:variant>
        <vt:lpstr>Téma</vt:lpstr>
      </vt:variant>
      <vt:variant>
        <vt:i4>1</vt:i4>
      </vt:variant>
      <vt:variant>
        <vt:lpstr>Diacímek</vt:lpstr>
      </vt:variant>
      <vt:variant>
        <vt:i4>36</vt:i4>
      </vt:variant>
    </vt:vector>
  </HeadingPairs>
  <TitlesOfParts>
    <vt:vector size="42" baseType="lpstr">
      <vt:lpstr>Poppins Regular</vt:lpstr>
      <vt:lpstr>Poppins Bold</vt:lpstr>
      <vt:lpstr>Poppins Regular</vt:lpstr>
      <vt:lpstr>Arial</vt:lpstr>
      <vt:lpstr>Calibri</vt:lpstr>
      <vt:lpstr>Office-téma</vt:lpstr>
      <vt:lpstr>Visszajelzés POTEcho-n keresztül</vt:lpstr>
      <vt:lpstr>Feedback through POTEcho</vt:lpstr>
      <vt:lpstr>Bitte um Feedback über POTEcho</vt:lpstr>
      <vt:lpstr>Visszajelzés POTEcho-n keresztül</vt:lpstr>
      <vt:lpstr>Feedback through POTEcho</vt:lpstr>
      <vt:lpstr>Bitte um Feedback über POTEcho</vt:lpstr>
      <vt:lpstr>Visszajelzés POTEcho-n keresztül</vt:lpstr>
      <vt:lpstr>Feedback through POTEcho</vt:lpstr>
      <vt:lpstr>Bitte um Feedback über POTEcho</vt:lpstr>
      <vt:lpstr>Visszajelzés POTEcho-n keresztül</vt:lpstr>
      <vt:lpstr>Feedback through POTEcho</vt:lpstr>
      <vt:lpstr>Bitte um Feedback über POTEcho</vt:lpstr>
      <vt:lpstr>Visszajelzés POTEcho-n keresztül</vt:lpstr>
      <vt:lpstr>Feedback through POTEcho</vt:lpstr>
      <vt:lpstr>Bitte um Feedback über POTEcho</vt:lpstr>
      <vt:lpstr>Visszajelzés POTEcho-n keresztül</vt:lpstr>
      <vt:lpstr>Feedback through POTEcho</vt:lpstr>
      <vt:lpstr>Bitte um Feedback über POTEcho</vt:lpstr>
      <vt:lpstr>Visszajelzés POTEcho-n keresztül</vt:lpstr>
      <vt:lpstr>Feedback through POTEcho</vt:lpstr>
      <vt:lpstr>Bitte um Feedback über POTEcho</vt:lpstr>
      <vt:lpstr>Visszajelzés POTEcho-n keresztül</vt:lpstr>
      <vt:lpstr>Feedback through POTEcho</vt:lpstr>
      <vt:lpstr>Bitte um Feedback über POTEcho</vt:lpstr>
      <vt:lpstr>Visszajelzés POTEcho-n keresztül</vt:lpstr>
      <vt:lpstr>Feedback through POTEcho</vt:lpstr>
      <vt:lpstr>Bitte um Feedback über POTEcho</vt:lpstr>
      <vt:lpstr>Visszajelzés POTEcho-n keresztül</vt:lpstr>
      <vt:lpstr>Feedback through POTEcho</vt:lpstr>
      <vt:lpstr>Bitte um Feedback über POTEcho</vt:lpstr>
      <vt:lpstr>Visszajelzés POTEcho-n keresztül</vt:lpstr>
      <vt:lpstr>Feedback through POTEcho</vt:lpstr>
      <vt:lpstr>Bitte um Feedback über POTEcho</vt:lpstr>
      <vt:lpstr>Visszajelzés POTEcho-n keresztül</vt:lpstr>
      <vt:lpstr>Feedback through POTEcho</vt:lpstr>
      <vt:lpstr>Bitte um Feedback über POTEcho</vt:lpstr>
    </vt:vector>
  </TitlesOfParts>
  <Company>Pécsi Tudományegyetem Általáson Orvostudomámyi Kar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PowerPoint-bemutató</dc:title>
  <dc:creator>Czulák Szilvia</dc:creator>
  <cp:lastModifiedBy>Dr. Csaba Gergely József</cp:lastModifiedBy>
  <cp:revision>329</cp:revision>
  <dcterms:created xsi:type="dcterms:W3CDTF">2021-02-22T10:03:35Z</dcterms:created>
  <dcterms:modified xsi:type="dcterms:W3CDTF">2026-09-14T13:50:51Z</dcterms:modified>
</cp:coreProperties>
</file>